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1" r:id="rId7"/>
    <p:sldId id="262" r:id="rId8"/>
    <p:sldId id="263" r:id="rId9"/>
    <p:sldId id="280" r:id="rId10"/>
    <p:sldId id="281" r:id="rId11"/>
    <p:sldId id="282" r:id="rId12"/>
    <p:sldId id="264" r:id="rId13"/>
    <p:sldId id="283" r:id="rId14"/>
    <p:sldId id="274" r:id="rId15"/>
    <p:sldId id="276" r:id="rId16"/>
  </p:sldIdLst>
  <p:sldSz cx="12192000" cy="6858000"/>
  <p:notesSz cx="6858000" cy="9144000"/>
  <p:embeddedFontLst>
    <p:embeddedFont>
      <p:font typeface="Catamaran" charset="0"/>
      <p:regular r:id="rId20"/>
      <p:bold r:id="rId21"/>
    </p:embeddedFont>
    <p:embeddedFont>
      <p:font typeface="Ubuntu Condensed" charset="0"/>
      <p:regular r:id="rId22"/>
    </p:embeddedFont>
    <p:embeddedFont>
      <p:font typeface="Abril Fatface" charset="0"/>
      <p:regular r:id="rId23"/>
    </p:embeddedFont>
    <p:embeddedFont>
      <p:font typeface="Griffy" charset="0"/>
      <p:regular r:id="rId24"/>
    </p:embeddedFont>
    <p:embeddedFont>
      <p:font typeface="Poppins" charset="0"/>
      <p:regular r:id="rId25"/>
      <p:bold r:id="rId26"/>
      <p:italic r:id="rId27"/>
      <p:boldItalic r:id="rId28"/>
    </p:embeddedFont>
    <p:embeddedFont>
      <p:font typeface="Barlow Condensed" charset="0"/>
      <p:regular r:id="rId29"/>
      <p:bold r:id="rId30"/>
      <p:italic r:id="rId31"/>
      <p:boldItalic r:id="rId32"/>
    </p:embeddedFont>
    <p:embeddedFont>
      <p:font typeface="Homemade Apple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2" name="Google Shape;2592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6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ga073618e60_0_7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8" name="Google Shape;3278;ga073618e60_0_7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8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0" name="Google Shape;3300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5" name="Google Shape;2585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2" name="Google Shape;2592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ga073618e60_0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4" name="Google Shape;2614;ga073618e60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5" name="Google Shape;2585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ga073618e60_0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4" name="Google Shape;2614;ga073618e60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2980950" y="2765175"/>
            <a:ext cx="7493100" cy="227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404450" y="5877900"/>
            <a:ext cx="5138100" cy="57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4241572" y="1538291"/>
            <a:ext cx="1294532" cy="1294532"/>
            <a:chOff x="4761550" y="1708047"/>
            <a:chExt cx="1516200" cy="1516200"/>
          </a:xfrm>
        </p:grpSpPr>
        <p:sp>
          <p:nvSpPr>
            <p:cNvPr id="14" name="Google Shape;14;p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6178" y="887886"/>
            <a:ext cx="2629409" cy="2629409"/>
            <a:chOff x="6547473" y="2211197"/>
            <a:chExt cx="2916381" cy="2916381"/>
          </a:xfrm>
        </p:grpSpPr>
        <p:grpSp>
          <p:nvGrpSpPr>
            <p:cNvPr id="17" name="Google Shape;17;p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8" name="Google Shape;18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21" name="Google Shape;21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24" name="Google Shape;24;p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27" name="Google Shape;27;p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" name="Google Shape;29;p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30" name="Google Shape;30;p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" name="Google Shape;32;p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33" name="Google Shape;33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" name="Google Shape;35;p2"/>
          <p:cNvSpPr/>
          <p:nvPr/>
        </p:nvSpPr>
        <p:spPr>
          <a:xfrm rot="5400000">
            <a:off x="5734474" y="363874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 rot="5400000">
            <a:off x="5903199" y="532649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 rot="5400000" flipH="1">
            <a:off x="5734474" y="365171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2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Google Shape;51;p2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" name="Google Shape;60;p2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66" name="Google Shape;66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" name="Google Shape;69;p2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p2"/>
          <p:cNvCxnSpPr/>
          <p:nvPr/>
        </p:nvCxnSpPr>
        <p:spPr>
          <a:xfrm>
            <a:off x="2488833" y="1034073"/>
            <a:ext cx="0" cy="67511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73;p2"/>
          <p:cNvCxnSpPr/>
          <p:nvPr/>
        </p:nvCxnSpPr>
        <p:spPr>
          <a:xfrm>
            <a:off x="2488833" y="867380"/>
            <a:ext cx="0" cy="67511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" name="Google Shape;74;p2"/>
          <p:cNvCxnSpPr/>
          <p:nvPr/>
        </p:nvCxnSpPr>
        <p:spPr>
          <a:xfrm>
            <a:off x="2488833" y="700686"/>
            <a:ext cx="0" cy="67511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75;p2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87" name="Google Shape;87;p2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Google Shape;88;p2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4" name="Google Shape;94;p2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97" name="Google Shape;97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2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105" name="Google Shape;105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2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2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110" name="Google Shape;110;p2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118" name="Google Shape;118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122" name="Google Shape;122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126" name="Google Shape;126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130" name="Google Shape;130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134" name="Google Shape;134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2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138" name="Google Shape;138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"/>
          <p:cNvCxnSpPr/>
          <p:nvPr/>
        </p:nvCxnSpPr>
        <p:spPr>
          <a:xfrm>
            <a:off x="3519088" y="666497"/>
            <a:ext cx="0" cy="14073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2"/>
          <p:cNvCxnSpPr/>
          <p:nvPr/>
        </p:nvCxnSpPr>
        <p:spPr>
          <a:xfrm>
            <a:off x="3519088" y="499237"/>
            <a:ext cx="0" cy="14073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2"/>
          <p:cNvCxnSpPr/>
          <p:nvPr/>
        </p:nvCxnSpPr>
        <p:spPr>
          <a:xfrm>
            <a:off x="3519088" y="331976"/>
            <a:ext cx="0" cy="14073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2"/>
          <p:cNvCxnSpPr/>
          <p:nvPr/>
        </p:nvCxnSpPr>
        <p:spPr>
          <a:xfrm>
            <a:off x="3519088" y="164714"/>
            <a:ext cx="0" cy="14073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2"/>
          <p:cNvCxnSpPr/>
          <p:nvPr/>
        </p:nvCxnSpPr>
        <p:spPr>
          <a:xfrm>
            <a:off x="3519088" y="-2547"/>
            <a:ext cx="0" cy="14073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2"/>
          <p:cNvCxnSpPr/>
          <p:nvPr/>
        </p:nvCxnSpPr>
        <p:spPr>
          <a:xfrm>
            <a:off x="3519088" y="-169808"/>
            <a:ext cx="0" cy="14073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2"/>
          <p:cNvCxnSpPr/>
          <p:nvPr/>
        </p:nvCxnSpPr>
        <p:spPr>
          <a:xfrm>
            <a:off x="3519088" y="-337069"/>
            <a:ext cx="0" cy="14073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"/>
          <p:cNvCxnSpPr/>
          <p:nvPr/>
        </p:nvCxnSpPr>
        <p:spPr>
          <a:xfrm>
            <a:off x="3519088" y="-504330"/>
            <a:ext cx="0" cy="14073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0" name="Google Shape;150;p2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151" name="Google Shape;151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2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2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158" name="Google Shape;158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1" name="Google Shape;161;p2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162" name="Google Shape;162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Google Shape;163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5" name="Google Shape;165;p2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188" name="Google Shape;188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" name="Google Shape;189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0" name="Google Shape;190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1" name="Google Shape;191;p2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2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196" name="Google Shape;196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3" name="Google Shape;203;p2"/>
          <p:cNvSpPr/>
          <p:nvPr/>
        </p:nvSpPr>
        <p:spPr>
          <a:xfrm rot="5400000">
            <a:off x="5593915" y="202749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2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05" name="Google Shape;205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 rot="5400000" flipH="1">
            <a:off x="5571112" y="196746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"/>
          <p:cNvSpPr/>
          <p:nvPr/>
        </p:nvSpPr>
        <p:spPr>
          <a:xfrm rot="5400000" flipH="1">
            <a:off x="5903199" y="533896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"/>
          <p:cNvSpPr/>
          <p:nvPr/>
        </p:nvSpPr>
        <p:spPr>
          <a:xfrm rot="5400000" flipH="1">
            <a:off x="6072224" y="702921"/>
            <a:ext cx="337500" cy="33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"/>
          <p:cNvCxnSpPr/>
          <p:nvPr/>
        </p:nvCxnSpPr>
        <p:spPr>
          <a:xfrm>
            <a:off x="10961287" y="4910878"/>
            <a:ext cx="0" cy="771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2"/>
          <p:cNvSpPr/>
          <p:nvPr/>
        </p:nvSpPr>
        <p:spPr>
          <a:xfrm>
            <a:off x="4732463" y="2029267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"/>
          <p:cNvSpPr/>
          <p:nvPr/>
        </p:nvSpPr>
        <p:spPr>
          <a:xfrm flipH="1">
            <a:off x="11384173" y="5294736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"/>
          <p:cNvSpPr/>
          <p:nvPr/>
        </p:nvSpPr>
        <p:spPr>
          <a:xfrm flipH="1">
            <a:off x="10721116" y="5295357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2"/>
          <p:cNvGrpSpPr/>
          <p:nvPr/>
        </p:nvGrpSpPr>
        <p:grpSpPr>
          <a:xfrm flipH="1">
            <a:off x="11392486" y="5960720"/>
            <a:ext cx="666771" cy="675118"/>
            <a:chOff x="8943245" y="2438859"/>
            <a:chExt cx="739541" cy="748800"/>
          </a:xfrm>
        </p:grpSpPr>
        <p:cxnSp>
          <p:nvCxnSpPr>
            <p:cNvPr id="216" name="Google Shape;216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Google Shape;217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Google Shape;218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1" name="Google Shape;221;p2"/>
          <p:cNvSpPr/>
          <p:nvPr/>
        </p:nvSpPr>
        <p:spPr>
          <a:xfrm flipH="1">
            <a:off x="10932465" y="5462716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"/>
          <p:cNvSpPr/>
          <p:nvPr/>
        </p:nvSpPr>
        <p:spPr>
          <a:xfrm flipH="1">
            <a:off x="11110191" y="563989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"/>
          <p:cNvSpPr/>
          <p:nvPr/>
        </p:nvSpPr>
        <p:spPr>
          <a:xfrm flipH="1">
            <a:off x="11270828" y="5801154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/>
          <p:nvPr/>
        </p:nvSpPr>
        <p:spPr>
          <a:xfrm flipH="1">
            <a:off x="10040544" y="5294736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/>
          <p:nvPr/>
        </p:nvSpPr>
        <p:spPr>
          <a:xfrm flipH="1">
            <a:off x="10041990" y="5970167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2"/>
          <p:cNvGrpSpPr/>
          <p:nvPr/>
        </p:nvGrpSpPr>
        <p:grpSpPr>
          <a:xfrm flipH="1">
            <a:off x="10206833" y="5959274"/>
            <a:ext cx="333386" cy="675118"/>
            <a:chOff x="10628069" y="2437255"/>
            <a:chExt cx="369772" cy="748800"/>
          </a:xfrm>
        </p:grpSpPr>
        <p:cxnSp>
          <p:nvCxnSpPr>
            <p:cNvPr id="227" name="Google Shape;227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" name="Google Shape;228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" name="Google Shape;229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0" name="Google Shape;230;p2"/>
          <p:cNvSpPr/>
          <p:nvPr/>
        </p:nvSpPr>
        <p:spPr>
          <a:xfrm flipH="1">
            <a:off x="10194605" y="5461268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"/>
          <p:cNvSpPr/>
          <p:nvPr/>
        </p:nvSpPr>
        <p:spPr>
          <a:xfrm flipH="1">
            <a:off x="10281049" y="5547323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"/>
          <p:cNvSpPr/>
          <p:nvPr/>
        </p:nvSpPr>
        <p:spPr>
          <a:xfrm rot="-5400000" flipH="1">
            <a:off x="9363432" y="5971927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2"/>
          <p:cNvGrpSpPr/>
          <p:nvPr/>
        </p:nvGrpSpPr>
        <p:grpSpPr>
          <a:xfrm flipH="1">
            <a:off x="9363143" y="6148801"/>
            <a:ext cx="675118" cy="333386"/>
            <a:chOff x="11184810" y="2647468"/>
            <a:chExt cx="748800" cy="369772"/>
          </a:xfrm>
        </p:grpSpPr>
        <p:cxnSp>
          <p:nvCxnSpPr>
            <p:cNvPr id="234" name="Google Shape;234;p2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2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" name="Google Shape;236;p2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7" name="Google Shape;237;p2"/>
          <p:cNvSpPr/>
          <p:nvPr/>
        </p:nvSpPr>
        <p:spPr>
          <a:xfrm flipH="1">
            <a:off x="9384734" y="531736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"/>
          <p:cNvSpPr/>
          <p:nvPr/>
        </p:nvSpPr>
        <p:spPr>
          <a:xfrm flipH="1">
            <a:off x="9527852" y="5451144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"/>
          <p:cNvSpPr/>
          <p:nvPr/>
        </p:nvSpPr>
        <p:spPr>
          <a:xfrm flipH="1">
            <a:off x="9614297" y="5537199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"/>
          <p:cNvSpPr/>
          <p:nvPr/>
        </p:nvSpPr>
        <p:spPr>
          <a:xfrm flipH="1">
            <a:off x="7970527" y="5305068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2"/>
          <p:cNvGrpSpPr/>
          <p:nvPr/>
        </p:nvGrpSpPr>
        <p:grpSpPr>
          <a:xfrm flipH="1">
            <a:off x="7966794" y="5309879"/>
            <a:ext cx="1407307" cy="1170828"/>
            <a:chOff x="3210826" y="234733"/>
            <a:chExt cx="1560900" cy="1298611"/>
          </a:xfrm>
        </p:grpSpPr>
        <p:cxnSp>
          <p:nvCxnSpPr>
            <p:cNvPr id="242" name="Google Shape;242;p2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" name="Google Shape;243;p2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" name="Google Shape;244;p2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5" name="Google Shape;245;p2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6" name="Google Shape;246;p2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247;p2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8" name="Google Shape;248;p2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Google Shape;249;p2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0" name="Google Shape;250;p2"/>
          <p:cNvGrpSpPr/>
          <p:nvPr/>
        </p:nvGrpSpPr>
        <p:grpSpPr>
          <a:xfrm rot="59870" flipH="1">
            <a:off x="7967145" y="5290998"/>
            <a:ext cx="1382695" cy="1382610"/>
            <a:chOff x="3247624" y="213651"/>
            <a:chExt cx="1533709" cy="1533614"/>
          </a:xfrm>
        </p:grpSpPr>
        <p:sp>
          <p:nvSpPr>
            <p:cNvPr id="251" name="Google Shape;251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2"/>
          <p:cNvSpPr/>
          <p:nvPr/>
        </p:nvSpPr>
        <p:spPr>
          <a:xfrm flipH="1">
            <a:off x="8341270" y="5664736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"/>
          <p:cNvSpPr/>
          <p:nvPr/>
        </p:nvSpPr>
        <p:spPr>
          <a:xfrm flipH="1">
            <a:off x="8497306" y="5821300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"/>
          <p:cNvSpPr/>
          <p:nvPr/>
        </p:nvSpPr>
        <p:spPr>
          <a:xfrm flipH="1">
            <a:off x="11378724" y="3952721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"/>
          <p:cNvSpPr/>
          <p:nvPr/>
        </p:nvSpPr>
        <p:spPr>
          <a:xfrm rot="-5400000" flipH="1">
            <a:off x="11378800" y="4621234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2"/>
          <p:cNvGrpSpPr/>
          <p:nvPr/>
        </p:nvGrpSpPr>
        <p:grpSpPr>
          <a:xfrm rot="-5400000" flipH="1">
            <a:off x="11542211" y="3941442"/>
            <a:ext cx="348510" cy="675118"/>
            <a:chOff x="10628069" y="2437255"/>
            <a:chExt cx="369772" cy="748800"/>
          </a:xfrm>
        </p:grpSpPr>
        <p:cxnSp>
          <p:nvCxnSpPr>
            <p:cNvPr id="258" name="Google Shape;258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1" name="Google Shape;261;p2"/>
          <p:cNvGrpSpPr/>
          <p:nvPr/>
        </p:nvGrpSpPr>
        <p:grpSpPr>
          <a:xfrm rot="-5400000" flipH="1">
            <a:off x="11551219" y="4616060"/>
            <a:ext cx="333386" cy="675118"/>
            <a:chOff x="10628069" y="2437255"/>
            <a:chExt cx="369772" cy="748800"/>
          </a:xfrm>
        </p:grpSpPr>
        <p:cxnSp>
          <p:nvCxnSpPr>
            <p:cNvPr id="262" name="Google Shape;262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5" name="Google Shape;265;p2"/>
          <p:cNvSpPr/>
          <p:nvPr/>
        </p:nvSpPr>
        <p:spPr>
          <a:xfrm rot="10800000">
            <a:off x="10711987" y="3950648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2"/>
          <p:cNvGrpSpPr/>
          <p:nvPr/>
        </p:nvGrpSpPr>
        <p:grpSpPr>
          <a:xfrm rot="5400000">
            <a:off x="10873249" y="4113168"/>
            <a:ext cx="1012677" cy="1012677"/>
            <a:chOff x="6214949" y="2511699"/>
            <a:chExt cx="1123200" cy="1123200"/>
          </a:xfrm>
        </p:grpSpPr>
        <p:sp>
          <p:nvSpPr>
            <p:cNvPr id="267" name="Google Shape;267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1"/>
          <p:cNvSpPr txBox="1"/>
          <p:nvPr>
            <p:ph type="subTitle" idx="1"/>
          </p:nvPr>
        </p:nvSpPr>
        <p:spPr>
          <a:xfrm>
            <a:off x="5437206" y="1729975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5" name="Google Shape;1275;p11"/>
          <p:cNvSpPr txBox="1"/>
          <p:nvPr>
            <p:ph type="subTitle" idx="2"/>
          </p:nvPr>
        </p:nvSpPr>
        <p:spPr>
          <a:xfrm>
            <a:off x="5437206" y="3334868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76" name="Google Shape;1276;p11"/>
          <p:cNvSpPr txBox="1"/>
          <p:nvPr>
            <p:ph type="subTitle" idx="3"/>
          </p:nvPr>
        </p:nvSpPr>
        <p:spPr>
          <a:xfrm>
            <a:off x="5437206" y="4939762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77" name="Google Shape;1277;p11"/>
          <p:cNvSpPr txBox="1"/>
          <p:nvPr>
            <p:ph type="title"/>
          </p:nvPr>
        </p:nvSpPr>
        <p:spPr>
          <a:xfrm>
            <a:off x="4486825" y="593375"/>
            <a:ext cx="735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8" name="Google Shape;1278;p11"/>
          <p:cNvSpPr txBox="1"/>
          <p:nvPr>
            <p:ph type="body" idx="4"/>
          </p:nvPr>
        </p:nvSpPr>
        <p:spPr>
          <a:xfrm>
            <a:off x="5437200" y="2167925"/>
            <a:ext cx="6406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79" name="Google Shape;1279;p11"/>
          <p:cNvSpPr txBox="1"/>
          <p:nvPr>
            <p:ph type="body" idx="5"/>
          </p:nvPr>
        </p:nvSpPr>
        <p:spPr>
          <a:xfrm>
            <a:off x="5437200" y="3761388"/>
            <a:ext cx="6406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80" name="Google Shape;1280;p11"/>
          <p:cNvSpPr txBox="1"/>
          <p:nvPr>
            <p:ph type="body" idx="6"/>
          </p:nvPr>
        </p:nvSpPr>
        <p:spPr>
          <a:xfrm>
            <a:off x="5437200" y="5353050"/>
            <a:ext cx="6407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1281" name="Google Shape;1281;p11"/>
          <p:cNvGrpSpPr/>
          <p:nvPr/>
        </p:nvGrpSpPr>
        <p:grpSpPr>
          <a:xfrm>
            <a:off x="1490605" y="1938093"/>
            <a:ext cx="909663" cy="610721"/>
            <a:chOff x="10624861" y="3933984"/>
            <a:chExt cx="1115330" cy="748800"/>
          </a:xfrm>
        </p:grpSpPr>
        <p:cxnSp>
          <p:nvCxnSpPr>
            <p:cNvPr id="1282" name="Google Shape;1282;p1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3" name="Google Shape;1283;p1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4" name="Google Shape;1284;p1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5" name="Google Shape;1285;p1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6" name="Google Shape;1286;p1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7" name="Google Shape;1287;p1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8" name="Google Shape;1288;p1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89" name="Google Shape;1289;p11"/>
          <p:cNvSpPr/>
          <p:nvPr/>
        </p:nvSpPr>
        <p:spPr>
          <a:xfrm rot="-5400000" flipH="1">
            <a:off x="127200" y="2501613"/>
            <a:ext cx="1193400" cy="1224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11"/>
          <p:cNvSpPr/>
          <p:nvPr/>
        </p:nvSpPr>
        <p:spPr>
          <a:xfrm>
            <a:off x="119108" y="131954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11"/>
          <p:cNvSpPr/>
          <p:nvPr/>
        </p:nvSpPr>
        <p:spPr>
          <a:xfrm>
            <a:off x="129201" y="13251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2" name="Google Shape;1292;p11"/>
          <p:cNvGrpSpPr/>
          <p:nvPr/>
        </p:nvGrpSpPr>
        <p:grpSpPr>
          <a:xfrm>
            <a:off x="119079" y="734370"/>
            <a:ext cx="603170" cy="610721"/>
            <a:chOff x="8943245" y="2438859"/>
            <a:chExt cx="739541" cy="748800"/>
          </a:xfrm>
        </p:grpSpPr>
        <p:cxnSp>
          <p:nvCxnSpPr>
            <p:cNvPr id="1293" name="Google Shape;1293;p1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4" name="Google Shape;1294;p1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5" name="Google Shape;1295;p1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6" name="Google Shape;1296;p1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7" name="Google Shape;1297;p1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8" name="Google Shape;1298;p11"/>
          <p:cNvSpPr/>
          <p:nvPr/>
        </p:nvSpPr>
        <p:spPr>
          <a:xfrm>
            <a:off x="243593" y="283916"/>
            <a:ext cx="895200" cy="8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11"/>
          <p:cNvSpPr/>
          <p:nvPr/>
        </p:nvSpPr>
        <p:spPr>
          <a:xfrm>
            <a:off x="403872" y="444195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11"/>
          <p:cNvSpPr/>
          <p:nvPr/>
        </p:nvSpPr>
        <p:spPr>
          <a:xfrm>
            <a:off x="549758" y="590080"/>
            <a:ext cx="282600" cy="28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11"/>
          <p:cNvSpPr/>
          <p:nvPr/>
        </p:nvSpPr>
        <p:spPr>
          <a:xfrm>
            <a:off x="1334611" y="131954"/>
            <a:ext cx="610800" cy="6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11"/>
          <p:cNvSpPr/>
          <p:nvPr/>
        </p:nvSpPr>
        <p:spPr>
          <a:xfrm>
            <a:off x="1333303" y="742977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3" name="Google Shape;1303;p11"/>
          <p:cNvGrpSpPr/>
          <p:nvPr/>
        </p:nvGrpSpPr>
        <p:grpSpPr>
          <a:xfrm>
            <a:off x="1493221" y="733062"/>
            <a:ext cx="301586" cy="610721"/>
            <a:chOff x="10628069" y="2437255"/>
            <a:chExt cx="369772" cy="748800"/>
          </a:xfrm>
        </p:grpSpPr>
        <p:cxnSp>
          <p:nvCxnSpPr>
            <p:cNvPr id="1304" name="Google Shape;1304;p1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5" name="Google Shape;1305;p1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6" name="Google Shape;1306;p1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07" name="Google Shape;1307;p11"/>
          <p:cNvSpPr/>
          <p:nvPr/>
        </p:nvSpPr>
        <p:spPr>
          <a:xfrm>
            <a:off x="1482645" y="282605"/>
            <a:ext cx="323400" cy="3234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11"/>
          <p:cNvSpPr/>
          <p:nvPr/>
        </p:nvSpPr>
        <p:spPr>
          <a:xfrm>
            <a:off x="1560495" y="360454"/>
            <a:ext cx="167400" cy="16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11"/>
          <p:cNvSpPr/>
          <p:nvPr/>
        </p:nvSpPr>
        <p:spPr>
          <a:xfrm rot="5400000">
            <a:off x="1947259" y="744569"/>
            <a:ext cx="610800" cy="6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0" name="Google Shape;1310;p11"/>
          <p:cNvGrpSpPr/>
          <p:nvPr/>
        </p:nvGrpSpPr>
        <p:grpSpPr>
          <a:xfrm>
            <a:off x="1947299" y="904511"/>
            <a:ext cx="610721" cy="301586"/>
            <a:chOff x="11184810" y="2647468"/>
            <a:chExt cx="748800" cy="369772"/>
          </a:xfrm>
        </p:grpSpPr>
        <p:cxnSp>
          <p:nvCxnSpPr>
            <p:cNvPr id="1311" name="Google Shape;1311;p11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2" name="Google Shape;1312;p11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3" name="Google Shape;1313;p11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14" name="Google Shape;1314;p11"/>
          <p:cNvSpPr/>
          <p:nvPr/>
        </p:nvSpPr>
        <p:spPr>
          <a:xfrm>
            <a:off x="1964793" y="15242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11"/>
          <p:cNvSpPr/>
          <p:nvPr/>
        </p:nvSpPr>
        <p:spPr>
          <a:xfrm>
            <a:off x="2085818" y="273447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11"/>
          <p:cNvSpPr/>
          <p:nvPr/>
        </p:nvSpPr>
        <p:spPr>
          <a:xfrm>
            <a:off x="2163667" y="351296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11"/>
          <p:cNvSpPr/>
          <p:nvPr/>
        </p:nvSpPr>
        <p:spPr>
          <a:xfrm rot="-5400000">
            <a:off x="127892" y="134778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11"/>
          <p:cNvSpPr/>
          <p:nvPr/>
        </p:nvSpPr>
        <p:spPr>
          <a:xfrm rot="-5400000">
            <a:off x="275553" y="1495624"/>
            <a:ext cx="905100" cy="905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1"/>
          <p:cNvSpPr/>
          <p:nvPr/>
        </p:nvSpPr>
        <p:spPr>
          <a:xfrm rot="-5400000">
            <a:off x="413589" y="1633587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11"/>
          <p:cNvSpPr/>
          <p:nvPr/>
        </p:nvSpPr>
        <p:spPr>
          <a:xfrm rot="-5400000">
            <a:off x="577139" y="1791221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11"/>
          <p:cNvSpPr/>
          <p:nvPr/>
        </p:nvSpPr>
        <p:spPr>
          <a:xfrm rot="-5400000" flipH="1">
            <a:off x="126584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11"/>
          <p:cNvSpPr/>
          <p:nvPr/>
        </p:nvSpPr>
        <p:spPr>
          <a:xfrm rot="5400000">
            <a:off x="132889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11"/>
          <p:cNvSpPr/>
          <p:nvPr/>
        </p:nvSpPr>
        <p:spPr>
          <a:xfrm rot="-5400000" flipH="1">
            <a:off x="420132" y="1616710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11"/>
          <p:cNvSpPr/>
          <p:nvPr/>
        </p:nvSpPr>
        <p:spPr>
          <a:xfrm rot="-5400000" flipH="1">
            <a:off x="575831" y="1766332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5" name="Google Shape;1325;p11"/>
          <p:cNvGrpSpPr/>
          <p:nvPr/>
        </p:nvGrpSpPr>
        <p:grpSpPr>
          <a:xfrm>
            <a:off x="1491913" y="1342774"/>
            <a:ext cx="909664" cy="610721"/>
            <a:chOff x="10626465" y="3184818"/>
            <a:chExt cx="1115330" cy="748800"/>
          </a:xfrm>
        </p:grpSpPr>
        <p:cxnSp>
          <p:nvCxnSpPr>
            <p:cNvPr id="1326" name="Google Shape;1326;p1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7" name="Google Shape;1327;p1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8" name="Google Shape;1328;p1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9" name="Google Shape;1329;p1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0" name="Google Shape;1330;p1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1" name="Google Shape;1331;p1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2" name="Google Shape;1332;p1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33" name="Google Shape;1333;p11"/>
          <p:cNvSpPr/>
          <p:nvPr/>
        </p:nvSpPr>
        <p:spPr>
          <a:xfrm>
            <a:off x="1326947" y="135942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11"/>
          <p:cNvSpPr/>
          <p:nvPr/>
        </p:nvSpPr>
        <p:spPr>
          <a:xfrm rot="-5400000">
            <a:off x="1953446" y="134765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5" name="Google Shape;1335;p11"/>
          <p:cNvGrpSpPr/>
          <p:nvPr/>
        </p:nvGrpSpPr>
        <p:grpSpPr>
          <a:xfrm rot="10800000">
            <a:off x="1325776" y="1954760"/>
            <a:ext cx="1235026" cy="620264"/>
            <a:chOff x="10576560" y="3328633"/>
            <a:chExt cx="1514255" cy="760500"/>
          </a:xfrm>
        </p:grpSpPr>
        <p:sp>
          <p:nvSpPr>
            <p:cNvPr id="1336" name="Google Shape;1336;p1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8" name="Google Shape;1338;p11"/>
          <p:cNvSpPr/>
          <p:nvPr/>
        </p:nvSpPr>
        <p:spPr>
          <a:xfrm rot="2700000">
            <a:off x="1731387" y="1738294"/>
            <a:ext cx="441235" cy="441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11"/>
          <p:cNvSpPr/>
          <p:nvPr/>
        </p:nvSpPr>
        <p:spPr>
          <a:xfrm>
            <a:off x="1786194" y="1795116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11"/>
          <p:cNvSpPr/>
          <p:nvPr/>
        </p:nvSpPr>
        <p:spPr>
          <a:xfrm>
            <a:off x="1864125" y="1873047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11"/>
          <p:cNvSpPr/>
          <p:nvPr/>
        </p:nvSpPr>
        <p:spPr>
          <a:xfrm rot="-5400000">
            <a:off x="271261" y="2677116"/>
            <a:ext cx="905100" cy="905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11"/>
          <p:cNvSpPr/>
          <p:nvPr/>
        </p:nvSpPr>
        <p:spPr>
          <a:xfrm rot="-5400000">
            <a:off x="409297" y="2815079"/>
            <a:ext cx="629100" cy="6291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11"/>
          <p:cNvSpPr/>
          <p:nvPr/>
        </p:nvSpPr>
        <p:spPr>
          <a:xfrm>
            <a:off x="731445" y="2528953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1"/>
          <p:cNvSpPr/>
          <p:nvPr/>
        </p:nvSpPr>
        <p:spPr>
          <a:xfrm>
            <a:off x="616493" y="3010629"/>
            <a:ext cx="233100" cy="23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11"/>
          <p:cNvGrpSpPr/>
          <p:nvPr/>
        </p:nvGrpSpPr>
        <p:grpSpPr>
          <a:xfrm>
            <a:off x="235714" y="3291935"/>
            <a:ext cx="339739" cy="44042"/>
            <a:chOff x="10578164" y="275923"/>
            <a:chExt cx="416551" cy="54000"/>
          </a:xfrm>
        </p:grpSpPr>
        <p:sp>
          <p:nvSpPr>
            <p:cNvPr id="1346" name="Google Shape;1346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11"/>
          <p:cNvGrpSpPr/>
          <p:nvPr/>
        </p:nvGrpSpPr>
        <p:grpSpPr>
          <a:xfrm>
            <a:off x="235714" y="3416887"/>
            <a:ext cx="339739" cy="44042"/>
            <a:chOff x="10578164" y="275923"/>
            <a:chExt cx="416551" cy="54000"/>
          </a:xfrm>
        </p:grpSpPr>
        <p:sp>
          <p:nvSpPr>
            <p:cNvPr id="1350" name="Google Shape;1350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11"/>
          <p:cNvGrpSpPr/>
          <p:nvPr/>
        </p:nvGrpSpPr>
        <p:grpSpPr>
          <a:xfrm>
            <a:off x="235714" y="3541840"/>
            <a:ext cx="339739" cy="44042"/>
            <a:chOff x="10578164" y="275923"/>
            <a:chExt cx="416551" cy="54000"/>
          </a:xfrm>
        </p:grpSpPr>
        <p:sp>
          <p:nvSpPr>
            <p:cNvPr id="1354" name="Google Shape;1354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7" name="Google Shape;1357;p11"/>
          <p:cNvGrpSpPr/>
          <p:nvPr/>
        </p:nvGrpSpPr>
        <p:grpSpPr>
          <a:xfrm>
            <a:off x="862437" y="2693996"/>
            <a:ext cx="339739" cy="44042"/>
            <a:chOff x="10578164" y="275923"/>
            <a:chExt cx="416551" cy="54000"/>
          </a:xfrm>
        </p:grpSpPr>
        <p:sp>
          <p:nvSpPr>
            <p:cNvPr id="1358" name="Google Shape;1358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862437" y="2818949"/>
            <a:ext cx="339739" cy="44042"/>
            <a:chOff x="10578164" y="275923"/>
            <a:chExt cx="416551" cy="54000"/>
          </a:xfrm>
        </p:grpSpPr>
        <p:sp>
          <p:nvSpPr>
            <p:cNvPr id="1362" name="Google Shape;1362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11"/>
          <p:cNvGrpSpPr/>
          <p:nvPr/>
        </p:nvGrpSpPr>
        <p:grpSpPr>
          <a:xfrm>
            <a:off x="862437" y="2943901"/>
            <a:ext cx="339739" cy="44042"/>
            <a:chOff x="10578164" y="275923"/>
            <a:chExt cx="416551" cy="54000"/>
          </a:xfrm>
        </p:grpSpPr>
        <p:sp>
          <p:nvSpPr>
            <p:cNvPr id="1366" name="Google Shape;1366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9" name="Google Shape;1369;p11"/>
          <p:cNvSpPr/>
          <p:nvPr/>
        </p:nvSpPr>
        <p:spPr>
          <a:xfrm>
            <a:off x="2551821" y="141300"/>
            <a:ext cx="1266300" cy="121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0" name="Google Shape;1370;p11"/>
          <p:cNvGrpSpPr/>
          <p:nvPr/>
        </p:nvGrpSpPr>
        <p:grpSpPr>
          <a:xfrm>
            <a:off x="2548326" y="145647"/>
            <a:ext cx="1273070" cy="1059147"/>
            <a:chOff x="3210826" y="234733"/>
            <a:chExt cx="1560900" cy="1298611"/>
          </a:xfrm>
        </p:grpSpPr>
        <p:cxnSp>
          <p:nvCxnSpPr>
            <p:cNvPr id="1371" name="Google Shape;1371;p11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2" name="Google Shape;1372;p11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3" name="Google Shape;1373;p11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374;p11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5" name="Google Shape;1375;p11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6" name="Google Shape;1376;p11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7" name="Google Shape;1377;p11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378;p11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79" name="Google Shape;1379;p11"/>
          <p:cNvGrpSpPr/>
          <p:nvPr/>
        </p:nvGrpSpPr>
        <p:grpSpPr>
          <a:xfrm rot="-59862">
            <a:off x="2570209" y="128575"/>
            <a:ext cx="1250776" cy="1250699"/>
            <a:chOff x="3247624" y="213651"/>
            <a:chExt cx="1533709" cy="1533614"/>
          </a:xfrm>
        </p:grpSpPr>
        <p:sp>
          <p:nvSpPr>
            <p:cNvPr id="1380" name="Google Shape;1380;p1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2" name="Google Shape;1382;p11"/>
          <p:cNvSpPr/>
          <p:nvPr/>
        </p:nvSpPr>
        <p:spPr>
          <a:xfrm>
            <a:off x="2908755" y="46667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11"/>
          <p:cNvSpPr/>
          <p:nvPr/>
        </p:nvSpPr>
        <p:spPr>
          <a:xfrm>
            <a:off x="3050388" y="608305"/>
            <a:ext cx="291300" cy="291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2"/>
          <p:cNvSpPr txBox="1"/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386" name="Google Shape;1386;p12"/>
          <p:cNvSpPr txBox="1"/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387" name="Google Shape;1387;p12"/>
          <p:cNvSpPr txBox="1"/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388" name="Google Shape;1388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9" name="Google Shape;1389;p12"/>
          <p:cNvSpPr txBox="1"/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390" name="Google Shape;1390;p12"/>
          <p:cNvSpPr txBox="1"/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391" name="Google Shape;1391;p12"/>
          <p:cNvSpPr txBox="1"/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392" name="Google Shape;1392;p12"/>
          <p:cNvSpPr/>
          <p:nvPr/>
        </p:nvSpPr>
        <p:spPr>
          <a:xfrm flipH="1">
            <a:off x="11504975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12"/>
          <p:cNvSpPr/>
          <p:nvPr/>
        </p:nvSpPr>
        <p:spPr>
          <a:xfrm flipH="1">
            <a:off x="10980450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4" name="Google Shape;1394;p12"/>
          <p:cNvGrpSpPr/>
          <p:nvPr/>
        </p:nvGrpSpPr>
        <p:grpSpPr>
          <a:xfrm flipH="1">
            <a:off x="11511647" y="723273"/>
            <a:ext cx="527441" cy="534044"/>
            <a:chOff x="8943245" y="2438859"/>
            <a:chExt cx="739541" cy="748800"/>
          </a:xfrm>
        </p:grpSpPr>
        <p:cxnSp>
          <p:nvCxnSpPr>
            <p:cNvPr id="1395" name="Google Shape;1395;p1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6" name="Google Shape;1396;p1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7" name="Google Shape;1397;p1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8" name="Google Shape;1398;p1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9" name="Google Shape;1399;p1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00" name="Google Shape;1400;p12"/>
          <p:cNvSpPr/>
          <p:nvPr/>
        </p:nvSpPr>
        <p:spPr>
          <a:xfrm flipH="1">
            <a:off x="11147723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12"/>
          <p:cNvSpPr/>
          <p:nvPr/>
        </p:nvSpPr>
        <p:spPr>
          <a:xfrm flipH="1">
            <a:off x="11288072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12"/>
          <p:cNvSpPr/>
          <p:nvPr/>
        </p:nvSpPr>
        <p:spPr>
          <a:xfrm flipH="1">
            <a:off x="11415807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12"/>
          <p:cNvSpPr/>
          <p:nvPr/>
        </p:nvSpPr>
        <p:spPr>
          <a:xfrm flipH="1">
            <a:off x="10442116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12"/>
          <p:cNvSpPr/>
          <p:nvPr/>
        </p:nvSpPr>
        <p:spPr>
          <a:xfrm flipH="1">
            <a:off x="10443260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5" name="Google Shape;1405;p12"/>
          <p:cNvGrpSpPr/>
          <p:nvPr/>
        </p:nvGrpSpPr>
        <p:grpSpPr>
          <a:xfrm flipH="1">
            <a:off x="10573750" y="722129"/>
            <a:ext cx="263721" cy="534044"/>
            <a:chOff x="10628069" y="2437255"/>
            <a:chExt cx="369772" cy="748800"/>
          </a:xfrm>
        </p:grpSpPr>
        <p:cxnSp>
          <p:nvCxnSpPr>
            <p:cNvPr id="1406" name="Google Shape;1406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7" name="Google Shape;1407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8" name="Google Shape;1408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09" name="Google Shape;1409;p12"/>
          <p:cNvSpPr/>
          <p:nvPr/>
        </p:nvSpPr>
        <p:spPr>
          <a:xfrm flipH="1">
            <a:off x="10564072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12"/>
          <p:cNvSpPr/>
          <p:nvPr/>
        </p:nvSpPr>
        <p:spPr>
          <a:xfrm flipH="1">
            <a:off x="10632499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12"/>
          <p:cNvSpPr/>
          <p:nvPr/>
        </p:nvSpPr>
        <p:spPr>
          <a:xfrm rot="-5400000" flipH="1">
            <a:off x="9906610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2" name="Google Shape;1412;p12"/>
          <p:cNvGrpSpPr/>
          <p:nvPr/>
        </p:nvGrpSpPr>
        <p:grpSpPr>
          <a:xfrm flipH="1">
            <a:off x="9906360" y="872052"/>
            <a:ext cx="534044" cy="263721"/>
            <a:chOff x="11184810" y="2647468"/>
            <a:chExt cx="748800" cy="369772"/>
          </a:xfrm>
        </p:grpSpPr>
        <p:cxnSp>
          <p:nvCxnSpPr>
            <p:cNvPr id="1413" name="Google Shape;1413;p12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4" name="Google Shape;1414;p12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5" name="Google Shape;1415;p12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16" name="Google Shape;1416;p12"/>
          <p:cNvSpPr/>
          <p:nvPr/>
        </p:nvSpPr>
        <p:spPr>
          <a:xfrm flipH="1">
            <a:off x="9923173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12"/>
          <p:cNvSpPr/>
          <p:nvPr/>
        </p:nvSpPr>
        <p:spPr>
          <a:xfrm flipH="1">
            <a:off x="10036647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12"/>
          <p:cNvSpPr/>
          <p:nvPr/>
        </p:nvSpPr>
        <p:spPr>
          <a:xfrm flipH="1">
            <a:off x="10105074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12"/>
          <p:cNvSpPr/>
          <p:nvPr/>
        </p:nvSpPr>
        <p:spPr>
          <a:xfrm rot="5400000" flipH="1">
            <a:off x="1098159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12"/>
          <p:cNvSpPr/>
          <p:nvPr/>
        </p:nvSpPr>
        <p:spPr>
          <a:xfrm rot="5400000" flipH="1">
            <a:off x="11111077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12"/>
          <p:cNvSpPr/>
          <p:nvPr/>
        </p:nvSpPr>
        <p:spPr>
          <a:xfrm rot="5400000" flipH="1">
            <a:off x="11231575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12"/>
          <p:cNvSpPr/>
          <p:nvPr/>
        </p:nvSpPr>
        <p:spPr>
          <a:xfrm rot="5400000" flipH="1">
            <a:off x="11357964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12"/>
          <p:cNvSpPr/>
          <p:nvPr/>
        </p:nvSpPr>
        <p:spPr>
          <a:xfrm rot="5400000">
            <a:off x="10982738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12"/>
          <p:cNvSpPr/>
          <p:nvPr/>
        </p:nvSpPr>
        <p:spPr>
          <a:xfrm rot="-5400000" flipH="1">
            <a:off x="10977397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12"/>
          <p:cNvSpPr/>
          <p:nvPr/>
        </p:nvSpPr>
        <p:spPr>
          <a:xfrm rot="5400000">
            <a:off x="11225854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12"/>
          <p:cNvSpPr/>
          <p:nvPr/>
        </p:nvSpPr>
        <p:spPr>
          <a:xfrm rot="5400000">
            <a:off x="11359108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7" name="Google Shape;1427;p12"/>
          <p:cNvGrpSpPr/>
          <p:nvPr/>
        </p:nvGrpSpPr>
        <p:grpSpPr>
          <a:xfrm rot="-5400000" flipH="1">
            <a:off x="1199638" y="145391"/>
            <a:ext cx="1024041" cy="1024041"/>
            <a:chOff x="4761550" y="1708047"/>
            <a:chExt cx="1516200" cy="1516200"/>
          </a:xfrm>
        </p:grpSpPr>
        <p:sp>
          <p:nvSpPr>
            <p:cNvPr id="1428" name="Google Shape;1428;p1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1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0" name="Google Shape;1430;p12"/>
          <p:cNvGrpSpPr/>
          <p:nvPr/>
        </p:nvGrpSpPr>
        <p:grpSpPr>
          <a:xfrm rot="-5400000" flipH="1">
            <a:off x="685125" y="-381011"/>
            <a:ext cx="2079963" cy="2079963"/>
            <a:chOff x="6547473" y="2211197"/>
            <a:chExt cx="2916381" cy="2916381"/>
          </a:xfrm>
        </p:grpSpPr>
        <p:grpSp>
          <p:nvGrpSpPr>
            <p:cNvPr id="1431" name="Google Shape;1431;p1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432" name="Google Shape;1432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3" name="Google Shape;1433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34" name="Google Shape;1434;p1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435" name="Google Shape;1435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6" name="Google Shape;1436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37" name="Google Shape;1437;p1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438" name="Google Shape;1438;p1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9" name="Google Shape;1439;p1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0" name="Google Shape;1440;p1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441" name="Google Shape;1441;p1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2" name="Google Shape;1442;p1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3" name="Google Shape;1443;p1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444" name="Google Shape;1444;p1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5" name="Google Shape;1445;p1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6" name="Google Shape;1446;p1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447" name="Google Shape;1447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8" name="Google Shape;1448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449" name="Google Shape;1449;p12"/>
          <p:cNvSpPr/>
          <p:nvPr/>
        </p:nvSpPr>
        <p:spPr>
          <a:xfrm rot="10800000" flipH="1">
            <a:off x="270608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12"/>
          <p:cNvSpPr/>
          <p:nvPr/>
        </p:nvSpPr>
        <p:spPr>
          <a:xfrm rot="10800000" flipH="1">
            <a:off x="404116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12"/>
          <p:cNvSpPr/>
          <p:nvPr/>
        </p:nvSpPr>
        <p:spPr>
          <a:xfrm rot="10800000">
            <a:off x="271496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12"/>
          <p:cNvSpPr/>
          <p:nvPr/>
        </p:nvSpPr>
        <p:spPr>
          <a:xfrm rot="-5400000" flipH="1">
            <a:off x="141050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12"/>
          <p:cNvSpPr/>
          <p:nvPr/>
        </p:nvSpPr>
        <p:spPr>
          <a:xfrm rot="10800000" flipH="1">
            <a:off x="669867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4" name="Google Shape;1454;p12"/>
          <p:cNvGrpSpPr/>
          <p:nvPr/>
        </p:nvGrpSpPr>
        <p:grpSpPr>
          <a:xfrm rot="10800000" flipH="1">
            <a:off x="261821" y="134297"/>
            <a:ext cx="275702" cy="534044"/>
            <a:chOff x="10628069" y="2437255"/>
            <a:chExt cx="369772" cy="748800"/>
          </a:xfrm>
        </p:grpSpPr>
        <p:cxnSp>
          <p:nvCxnSpPr>
            <p:cNvPr id="1455" name="Google Shape;1455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6" name="Google Shape;1456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7" name="Google Shape;1457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58" name="Google Shape;1458;p12"/>
          <p:cNvGrpSpPr/>
          <p:nvPr/>
        </p:nvGrpSpPr>
        <p:grpSpPr>
          <a:xfrm rot="10800000" flipH="1">
            <a:off x="800955" y="133154"/>
            <a:ext cx="263721" cy="534044"/>
            <a:chOff x="10628069" y="2437255"/>
            <a:chExt cx="369772" cy="748800"/>
          </a:xfrm>
        </p:grpSpPr>
        <p:cxnSp>
          <p:nvCxnSpPr>
            <p:cNvPr id="1459" name="Google Shape;1459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0" name="Google Shape;1460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1" name="Google Shape;1461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62" name="Google Shape;1462;p12"/>
          <p:cNvSpPr/>
          <p:nvPr/>
        </p:nvSpPr>
        <p:spPr>
          <a:xfrm rot="5400000">
            <a:off x="139348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12"/>
          <p:cNvSpPr/>
          <p:nvPr/>
        </p:nvSpPr>
        <p:spPr>
          <a:xfrm rot="10800000" flipH="1">
            <a:off x="143153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4" name="Google Shape;1464;p12"/>
          <p:cNvGrpSpPr/>
          <p:nvPr/>
        </p:nvGrpSpPr>
        <p:grpSpPr>
          <a:xfrm>
            <a:off x="267980" y="267280"/>
            <a:ext cx="801066" cy="801066"/>
            <a:chOff x="6214949" y="2511699"/>
            <a:chExt cx="1123200" cy="1123200"/>
          </a:xfrm>
        </p:grpSpPr>
        <p:sp>
          <p:nvSpPr>
            <p:cNvPr id="1465" name="Google Shape;1465;p1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1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8" name="Google Shape;1468;p12"/>
          <p:cNvSpPr/>
          <p:nvPr/>
        </p:nvSpPr>
        <p:spPr>
          <a:xfrm rot="10800000">
            <a:off x="138303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12"/>
          <p:cNvSpPr/>
          <p:nvPr/>
        </p:nvSpPr>
        <p:spPr>
          <a:xfrm rot="10800000">
            <a:off x="404989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12"/>
          <p:cNvSpPr/>
          <p:nvPr/>
        </p:nvSpPr>
        <p:spPr>
          <a:xfrm rot="10800000">
            <a:off x="538781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12"/>
          <p:cNvSpPr/>
          <p:nvPr/>
        </p:nvSpPr>
        <p:spPr>
          <a:xfrm rot="-5400000" flipH="1">
            <a:off x="1587995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474" name="Google Shape;1474;p13"/>
          <p:cNvSpPr txBox="1"/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Background image">
  <p:cSld name="CUSTOM_10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4"/>
          <p:cNvSpPr txBox="1"/>
          <p:nvPr>
            <p:ph type="title"/>
          </p:nvPr>
        </p:nvSpPr>
        <p:spPr>
          <a:xfrm>
            <a:off x="343600" y="1329675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grpSp>
        <p:nvGrpSpPr>
          <p:cNvPr id="1477" name="Google Shape;1477;p14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1478" name="Google Shape;1478;p1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9" name="Google Shape;1479;p1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0" name="Google Shape;1480;p1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1" name="Google Shape;1481;p1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2" name="Google Shape;1482;p1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3" name="Google Shape;1483;p1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4" name="Google Shape;1484;p1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85" name="Google Shape;1485;p14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14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7" name="Google Shape;1487;p14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1488" name="Google Shape;1488;p1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9" name="Google Shape;1489;p1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0" name="Google Shape;1490;p1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" name="Google Shape;1491;p1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2" name="Google Shape;1492;p1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93" name="Google Shape;1493;p14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14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14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14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14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8" name="Google Shape;1498;p14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1499" name="Google Shape;1499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0" name="Google Shape;1500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1" name="Google Shape;1501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02" name="Google Shape;1502;p14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14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14"/>
          <p:cNvSpPr/>
          <p:nvPr/>
        </p:nvSpPr>
        <p:spPr>
          <a:xfrm rot="5400000" flipH="1">
            <a:off x="1445853" y="5897789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5" name="Google Shape;1505;p14"/>
          <p:cNvGrpSpPr/>
          <p:nvPr/>
        </p:nvGrpSpPr>
        <p:grpSpPr>
          <a:xfrm rot="10800000" flipH="1">
            <a:off x="1446085" y="6004328"/>
            <a:ext cx="436176" cy="215392"/>
            <a:chOff x="11184810" y="2647468"/>
            <a:chExt cx="748800" cy="369772"/>
          </a:xfrm>
        </p:grpSpPr>
        <p:cxnSp>
          <p:nvCxnSpPr>
            <p:cNvPr id="1506" name="Google Shape;1506;p1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7" name="Google Shape;1507;p1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8" name="Google Shape;1508;p1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09" name="Google Shape;1509;p14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14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14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14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14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14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14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14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14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14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14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0" name="Google Shape;1520;p14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1521" name="Google Shape;1521;p1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2" name="Google Shape;1522;p1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3" name="Google Shape;1523;p1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4" name="Google Shape;1524;p1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5" name="Google Shape;1525;p1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6" name="Google Shape;1526;p1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7" name="Google Shape;1527;p1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28" name="Google Shape;1528;p14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14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0" name="Google Shape;1530;p14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1531" name="Google Shape;1531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3" name="Google Shape;1533;p14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14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14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14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14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8" name="Google Shape;1538;p14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1539" name="Google Shape;1539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1" name="Google Shape;1541;p14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14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3" name="Google Shape;1543;p14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1544" name="Google Shape;1544;p1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7" name="Google Shape;1547;p14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8" name="Google Shape;1548;p14"/>
          <p:cNvGrpSpPr/>
          <p:nvPr/>
        </p:nvGrpSpPr>
        <p:grpSpPr>
          <a:xfrm rot="10800000" flipH="1">
            <a:off x="1875166" y="6005282"/>
            <a:ext cx="909224" cy="756441"/>
            <a:chOff x="3210826" y="234733"/>
            <a:chExt cx="1560900" cy="1298611"/>
          </a:xfrm>
        </p:grpSpPr>
        <p:cxnSp>
          <p:nvCxnSpPr>
            <p:cNvPr id="1549" name="Google Shape;1549;p14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0" name="Google Shape;1550;p14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1" name="Google Shape;1551;p14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552;p14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3" name="Google Shape;1553;p14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4" name="Google Shape;1554;p14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5" name="Google Shape;1555;p14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6" name="Google Shape;1556;p14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57" name="Google Shape;1557;p14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1558" name="Google Shape;1558;p1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1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0" name="Google Shape;1560;p14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14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2" name="Google Shape;1562;p14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1563" name="Google Shape;1563;p1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564;p1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5" name="Google Shape;1565;p1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6" name="Google Shape;1566;p1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7" name="Google Shape;1567;p1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8" name="Google Shape;1568;p1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9" name="Google Shape;1569;p1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70" name="Google Shape;1570;p14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14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14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3" name="Google Shape;1573;p14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1574" name="Google Shape;1574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5" name="Google Shape;1575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6" name="Google Shape;1576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77" name="Google Shape;1577;p14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14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14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0" name="Google Shape;1580;p14"/>
          <p:cNvGrpSpPr/>
          <p:nvPr/>
        </p:nvGrpSpPr>
        <p:grpSpPr>
          <a:xfrm flipH="1">
            <a:off x="11099367" y="791256"/>
            <a:ext cx="453324" cy="223860"/>
            <a:chOff x="11184810" y="2647468"/>
            <a:chExt cx="748800" cy="369772"/>
          </a:xfrm>
        </p:grpSpPr>
        <p:cxnSp>
          <p:nvCxnSpPr>
            <p:cNvPr id="1581" name="Google Shape;1581;p1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2" name="Google Shape;1582;p1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3" name="Google Shape;1583;p1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84" name="Google Shape;1584;p14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14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14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7" name="Google Shape;1587;p14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588" name="Google Shape;1588;p1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9" name="Google Shape;1589;p1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0" name="Google Shape;1590;p1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1" name="Google Shape;1591;p1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2" name="Google Shape;1592;p1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3" name="Google Shape;1593;p1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4" name="Google Shape;1594;p1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95" name="Google Shape;1595;p14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14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7" name="Google Shape;1597;p14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598" name="Google Shape;1598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0" name="Google Shape;1600;p14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14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14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14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14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14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14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7" name="Google Shape;1607;p14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1608" name="Google Shape;1608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1" name="Google Shape;1611;p14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1612" name="Google Shape;1612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5" name="Google Shape;1615;p14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1616" name="Google Shape;1616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14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1620" name="Google Shape;1620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3" name="Google Shape;1623;p14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1624" name="Google Shape;1624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7" name="Google Shape;1627;p14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1628" name="Google Shape;1628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1" name="Google Shape;1631;p14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2" name="Google Shape;1632;p14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1633" name="Google Shape;1633;p14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4" name="Google Shape;1634;p14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5" name="Google Shape;1635;p14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6" name="Google Shape;1636;p14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7" name="Google Shape;1637;p14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8" name="Google Shape;1638;p14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9" name="Google Shape;1639;p14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0" name="Google Shape;1640;p14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41" name="Google Shape;1641;p14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642" name="Google Shape;1642;p1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4" name="Google Shape;1644;p14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14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14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14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8" name="Google Shape;1648;p14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1649" name="Google Shape;1649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0" name="Google Shape;1650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1" name="Google Shape;1651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52" name="Google Shape;1652;p14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1653" name="Google Shape;1653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4" name="Google Shape;1654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5" name="Google Shape;1655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56" name="Google Shape;1656;p14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14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14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14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14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14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14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14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14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14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14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14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14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14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14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14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14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14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14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14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14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14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8" name="Google Shape;1678;p14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1679" name="Google Shape;1679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0" name="Google Shape;1680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1" name="Google Shape;1681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82" name="Google Shape;1682;p14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14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4" name="Google Shape;1684;p14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1685" name="Google Shape;1685;p1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1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1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5"/>
          <p:cNvSpPr txBox="1"/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690" name="Google Shape;1690;p15"/>
          <p:cNvSpPr txBox="1"/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691" name="Google Shape;1691;p15"/>
          <p:cNvSpPr txBox="1"/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692" name="Google Shape;1692;p15"/>
          <p:cNvSpPr txBox="1"/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693" name="Google Shape;1693;p15"/>
          <p:cNvSpPr txBox="1"/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694" name="Google Shape;1694;p15"/>
          <p:cNvSpPr txBox="1"/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695" name="Google Shape;1695;p15"/>
          <p:cNvSpPr txBox="1"/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696" name="Google Shape;1696;p15"/>
          <p:cNvSpPr/>
          <p:nvPr/>
        </p:nvSpPr>
        <p:spPr>
          <a:xfrm rot="-5400000">
            <a:off x="1451151" y="5877221"/>
            <a:ext cx="1011000" cy="481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p15"/>
          <p:cNvSpPr/>
          <p:nvPr/>
        </p:nvSpPr>
        <p:spPr>
          <a:xfrm rot="10800000" flipH="1">
            <a:off x="1187506" y="5609661"/>
            <a:ext cx="1011000" cy="1011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15"/>
          <p:cNvSpPr/>
          <p:nvPr/>
        </p:nvSpPr>
        <p:spPr>
          <a:xfrm rot="10800000" flipH="1">
            <a:off x="1440282" y="5862086"/>
            <a:ext cx="505800" cy="50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p15"/>
          <p:cNvSpPr/>
          <p:nvPr/>
        </p:nvSpPr>
        <p:spPr>
          <a:xfrm rot="10800000" flipH="1">
            <a:off x="1566670" y="5988599"/>
            <a:ext cx="252900" cy="252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15"/>
          <p:cNvSpPr/>
          <p:nvPr/>
        </p:nvSpPr>
        <p:spPr>
          <a:xfrm rot="10800000" flipH="1">
            <a:off x="1313894" y="5735574"/>
            <a:ext cx="758700" cy="758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p15"/>
          <p:cNvSpPr/>
          <p:nvPr/>
        </p:nvSpPr>
        <p:spPr>
          <a:xfrm rot="10800000" flipH="1">
            <a:off x="194656" y="4601933"/>
            <a:ext cx="987900" cy="1014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15"/>
          <p:cNvSpPr/>
          <p:nvPr/>
        </p:nvSpPr>
        <p:spPr>
          <a:xfrm rot="5400000">
            <a:off x="196886" y="5635427"/>
            <a:ext cx="993900" cy="993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p15"/>
          <p:cNvSpPr/>
          <p:nvPr/>
        </p:nvSpPr>
        <p:spPr>
          <a:xfrm rot="-5400000">
            <a:off x="685138" y="5610668"/>
            <a:ext cx="505800" cy="50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4" name="Google Shape;1704;p15"/>
          <p:cNvGrpSpPr/>
          <p:nvPr/>
        </p:nvGrpSpPr>
        <p:grpSpPr>
          <a:xfrm rot="5400000">
            <a:off x="-68683" y="5864470"/>
            <a:ext cx="1022425" cy="513490"/>
            <a:chOff x="10576560" y="3328633"/>
            <a:chExt cx="1514255" cy="760500"/>
          </a:xfrm>
        </p:grpSpPr>
        <p:sp>
          <p:nvSpPr>
            <p:cNvPr id="1705" name="Google Shape;1705;p15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15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7" name="Google Shape;1707;p15"/>
          <p:cNvSpPr/>
          <p:nvPr/>
        </p:nvSpPr>
        <p:spPr>
          <a:xfrm rot="10800000" flipH="1">
            <a:off x="413054" y="5853364"/>
            <a:ext cx="520800" cy="52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15"/>
          <p:cNvSpPr/>
          <p:nvPr/>
        </p:nvSpPr>
        <p:spPr>
          <a:xfrm rot="10800000">
            <a:off x="411824" y="5854447"/>
            <a:ext cx="520800" cy="52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9" name="Google Shape;1709;p15"/>
          <p:cNvGrpSpPr/>
          <p:nvPr/>
        </p:nvGrpSpPr>
        <p:grpSpPr>
          <a:xfrm rot="-5400000">
            <a:off x="466767" y="5920922"/>
            <a:ext cx="397423" cy="397423"/>
            <a:chOff x="9392653" y="5061283"/>
            <a:chExt cx="588600" cy="588600"/>
          </a:xfrm>
        </p:grpSpPr>
        <p:sp>
          <p:nvSpPr>
            <p:cNvPr id="1710" name="Google Shape;1710;p15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3" name="Google Shape;1713;p15"/>
          <p:cNvSpPr/>
          <p:nvPr/>
        </p:nvSpPr>
        <p:spPr>
          <a:xfrm rot="10800000">
            <a:off x="327031" y="4734543"/>
            <a:ext cx="749100" cy="749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15"/>
          <p:cNvSpPr/>
          <p:nvPr/>
        </p:nvSpPr>
        <p:spPr>
          <a:xfrm rot="10800000">
            <a:off x="441065" y="4848578"/>
            <a:ext cx="520800" cy="520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15"/>
          <p:cNvSpPr/>
          <p:nvPr/>
        </p:nvSpPr>
        <p:spPr>
          <a:xfrm rot="-5400000">
            <a:off x="204250" y="4596908"/>
            <a:ext cx="505800" cy="50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15"/>
          <p:cNvSpPr/>
          <p:nvPr/>
        </p:nvSpPr>
        <p:spPr>
          <a:xfrm rot="-5400000">
            <a:off x="603127" y="5004814"/>
            <a:ext cx="192900" cy="19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7" name="Google Shape;1717;p15"/>
          <p:cNvGrpSpPr/>
          <p:nvPr/>
        </p:nvGrpSpPr>
        <p:grpSpPr>
          <a:xfrm rot="-5400000">
            <a:off x="713457" y="5353614"/>
            <a:ext cx="281255" cy="36461"/>
            <a:chOff x="10578164" y="275923"/>
            <a:chExt cx="416551" cy="54000"/>
          </a:xfrm>
        </p:grpSpPr>
        <p:sp>
          <p:nvSpPr>
            <p:cNvPr id="1718" name="Google Shape;1718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1" name="Google Shape;1721;p15"/>
          <p:cNvGrpSpPr/>
          <p:nvPr/>
        </p:nvGrpSpPr>
        <p:grpSpPr>
          <a:xfrm rot="-5400000">
            <a:off x="816891" y="5353614"/>
            <a:ext cx="281255" cy="36461"/>
            <a:chOff x="10578164" y="275923"/>
            <a:chExt cx="416551" cy="54000"/>
          </a:xfrm>
        </p:grpSpPr>
        <p:sp>
          <p:nvSpPr>
            <p:cNvPr id="1722" name="Google Shape;1722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5" name="Google Shape;1725;p15"/>
          <p:cNvGrpSpPr/>
          <p:nvPr/>
        </p:nvGrpSpPr>
        <p:grpSpPr>
          <a:xfrm rot="-5400000">
            <a:off x="920326" y="5353614"/>
            <a:ext cx="281255" cy="36461"/>
            <a:chOff x="10578164" y="275923"/>
            <a:chExt cx="416551" cy="54000"/>
          </a:xfrm>
        </p:grpSpPr>
        <p:sp>
          <p:nvSpPr>
            <p:cNvPr id="1726" name="Google Shape;1726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15"/>
          <p:cNvGrpSpPr/>
          <p:nvPr/>
        </p:nvGrpSpPr>
        <p:grpSpPr>
          <a:xfrm rot="-5400000">
            <a:off x="218489" y="4834820"/>
            <a:ext cx="281255" cy="36461"/>
            <a:chOff x="10578164" y="275923"/>
            <a:chExt cx="416551" cy="54000"/>
          </a:xfrm>
        </p:grpSpPr>
        <p:sp>
          <p:nvSpPr>
            <p:cNvPr id="1730" name="Google Shape;1730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3" name="Google Shape;1733;p15"/>
          <p:cNvGrpSpPr/>
          <p:nvPr/>
        </p:nvGrpSpPr>
        <p:grpSpPr>
          <a:xfrm rot="-5400000">
            <a:off x="321923" y="4834820"/>
            <a:ext cx="281255" cy="36461"/>
            <a:chOff x="10578164" y="275923"/>
            <a:chExt cx="416551" cy="54000"/>
          </a:xfrm>
        </p:grpSpPr>
        <p:sp>
          <p:nvSpPr>
            <p:cNvPr id="1734" name="Google Shape;1734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7" name="Google Shape;1737;p15"/>
          <p:cNvGrpSpPr/>
          <p:nvPr/>
        </p:nvGrpSpPr>
        <p:grpSpPr>
          <a:xfrm rot="-5400000">
            <a:off x="425358" y="4834820"/>
            <a:ext cx="281255" cy="36461"/>
            <a:chOff x="10578164" y="275923"/>
            <a:chExt cx="416551" cy="54000"/>
          </a:xfrm>
        </p:grpSpPr>
        <p:sp>
          <p:nvSpPr>
            <p:cNvPr id="1738" name="Google Shape;1738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1" name="Google Shape;1741;p15"/>
          <p:cNvSpPr/>
          <p:nvPr/>
        </p:nvSpPr>
        <p:spPr>
          <a:xfrm rot="-5400000">
            <a:off x="1214584" y="6118604"/>
            <a:ext cx="505800" cy="505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15"/>
          <p:cNvSpPr/>
          <p:nvPr/>
        </p:nvSpPr>
        <p:spPr>
          <a:xfrm rot="10800000">
            <a:off x="1202669" y="5603058"/>
            <a:ext cx="505800" cy="505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3" name="Google Shape;1743;p15"/>
          <p:cNvGrpSpPr/>
          <p:nvPr/>
        </p:nvGrpSpPr>
        <p:grpSpPr>
          <a:xfrm rot="-5400000">
            <a:off x="1078061" y="5861819"/>
            <a:ext cx="762328" cy="505590"/>
            <a:chOff x="10624861" y="3933984"/>
            <a:chExt cx="1115330" cy="748800"/>
          </a:xfrm>
        </p:grpSpPr>
        <p:cxnSp>
          <p:nvCxnSpPr>
            <p:cNvPr id="1744" name="Google Shape;1744;p15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5" name="Google Shape;1745;p15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6" name="Google Shape;1746;p15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7" name="Google Shape;1747;p15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8" name="Google Shape;1748;p15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9" name="Google Shape;1749;p15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0" name="Google Shape;1750;p15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51" name="Google Shape;1751;p15"/>
          <p:cNvSpPr/>
          <p:nvPr/>
        </p:nvSpPr>
        <p:spPr>
          <a:xfrm rot="-5400000" flipH="1">
            <a:off x="9853477" y="5679078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Google Shape;1752;p15"/>
          <p:cNvSpPr/>
          <p:nvPr/>
        </p:nvSpPr>
        <p:spPr>
          <a:xfrm rot="-5400000" flipH="1">
            <a:off x="9998963" y="5824564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3" name="Google Shape;1753;p15"/>
          <p:cNvSpPr/>
          <p:nvPr/>
        </p:nvSpPr>
        <p:spPr>
          <a:xfrm rot="-5400000">
            <a:off x="9853477" y="5680240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15"/>
          <p:cNvSpPr/>
          <p:nvPr/>
        </p:nvSpPr>
        <p:spPr>
          <a:xfrm flipH="1">
            <a:off x="10872580" y="6137016"/>
            <a:ext cx="1163700" cy="553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p15"/>
          <p:cNvSpPr/>
          <p:nvPr/>
        </p:nvSpPr>
        <p:spPr>
          <a:xfrm rot="5400000">
            <a:off x="10869518" y="5528605"/>
            <a:ext cx="1163700" cy="1163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15"/>
          <p:cNvSpPr/>
          <p:nvPr/>
        </p:nvSpPr>
        <p:spPr>
          <a:xfrm rot="5400000">
            <a:off x="11159946" y="5819576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15"/>
          <p:cNvSpPr/>
          <p:nvPr/>
        </p:nvSpPr>
        <p:spPr>
          <a:xfrm rot="5400000">
            <a:off x="11306060" y="5965062"/>
            <a:ext cx="290700" cy="29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Google Shape;1758;p15"/>
          <p:cNvSpPr/>
          <p:nvPr/>
        </p:nvSpPr>
        <p:spPr>
          <a:xfrm rot="5400000">
            <a:off x="11014732" y="5674090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15"/>
          <p:cNvSpPr/>
          <p:nvPr/>
        </p:nvSpPr>
        <p:spPr>
          <a:xfrm flipH="1">
            <a:off x="11869605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15"/>
          <p:cNvSpPr/>
          <p:nvPr/>
        </p:nvSpPr>
        <p:spPr>
          <a:xfrm flipH="1">
            <a:off x="11719165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15"/>
          <p:cNvSpPr/>
          <p:nvPr/>
        </p:nvSpPr>
        <p:spPr>
          <a:xfrm flipH="1">
            <a:off x="11568724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p15"/>
          <p:cNvSpPr/>
          <p:nvPr/>
        </p:nvSpPr>
        <p:spPr>
          <a:xfrm flipH="1">
            <a:off x="11869605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15"/>
          <p:cNvSpPr/>
          <p:nvPr/>
        </p:nvSpPr>
        <p:spPr>
          <a:xfrm flipH="1">
            <a:off x="11719165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15"/>
          <p:cNvSpPr/>
          <p:nvPr/>
        </p:nvSpPr>
        <p:spPr>
          <a:xfrm flipH="1">
            <a:off x="11568724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15"/>
          <p:cNvSpPr/>
          <p:nvPr/>
        </p:nvSpPr>
        <p:spPr>
          <a:xfrm flipH="1">
            <a:off x="11869605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15"/>
          <p:cNvSpPr/>
          <p:nvPr/>
        </p:nvSpPr>
        <p:spPr>
          <a:xfrm flipH="1">
            <a:off x="11719165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15"/>
          <p:cNvSpPr/>
          <p:nvPr/>
        </p:nvSpPr>
        <p:spPr>
          <a:xfrm flipH="1">
            <a:off x="11568724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p15"/>
          <p:cNvSpPr/>
          <p:nvPr/>
        </p:nvSpPr>
        <p:spPr>
          <a:xfrm flipH="1">
            <a:off x="11267843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15"/>
          <p:cNvSpPr/>
          <p:nvPr/>
        </p:nvSpPr>
        <p:spPr>
          <a:xfrm flipH="1">
            <a:off x="11117403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15"/>
          <p:cNvSpPr/>
          <p:nvPr/>
        </p:nvSpPr>
        <p:spPr>
          <a:xfrm flipH="1">
            <a:off x="10966964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15"/>
          <p:cNvSpPr/>
          <p:nvPr/>
        </p:nvSpPr>
        <p:spPr>
          <a:xfrm flipH="1">
            <a:off x="11267843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15"/>
          <p:cNvSpPr/>
          <p:nvPr/>
        </p:nvSpPr>
        <p:spPr>
          <a:xfrm flipH="1">
            <a:off x="11117403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15"/>
          <p:cNvSpPr/>
          <p:nvPr/>
        </p:nvSpPr>
        <p:spPr>
          <a:xfrm flipH="1">
            <a:off x="10966964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15"/>
          <p:cNvSpPr/>
          <p:nvPr/>
        </p:nvSpPr>
        <p:spPr>
          <a:xfrm flipH="1">
            <a:off x="11267843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15"/>
          <p:cNvSpPr/>
          <p:nvPr/>
        </p:nvSpPr>
        <p:spPr>
          <a:xfrm flipH="1">
            <a:off x="11117403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15"/>
          <p:cNvSpPr/>
          <p:nvPr/>
        </p:nvSpPr>
        <p:spPr>
          <a:xfrm flipH="1">
            <a:off x="10966964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15"/>
          <p:cNvSpPr/>
          <p:nvPr/>
        </p:nvSpPr>
        <p:spPr>
          <a:xfrm flipH="1">
            <a:off x="11418284" y="4544925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15"/>
          <p:cNvSpPr/>
          <p:nvPr/>
        </p:nvSpPr>
        <p:spPr>
          <a:xfrm flipH="1">
            <a:off x="11418284" y="468580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15"/>
          <p:cNvSpPr/>
          <p:nvPr/>
        </p:nvSpPr>
        <p:spPr>
          <a:xfrm flipH="1">
            <a:off x="11418284" y="48117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0" name="Google Shape;1780;p15"/>
          <p:cNvGrpSpPr/>
          <p:nvPr/>
        </p:nvGrpSpPr>
        <p:grpSpPr>
          <a:xfrm rot="-5400000" flipH="1">
            <a:off x="11424136" y="4936422"/>
            <a:ext cx="571704" cy="664410"/>
            <a:chOff x="10628069" y="2437255"/>
            <a:chExt cx="369772" cy="748800"/>
          </a:xfrm>
        </p:grpSpPr>
        <p:cxnSp>
          <p:nvCxnSpPr>
            <p:cNvPr id="1781" name="Google Shape;1781;p1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2" name="Google Shape;1782;p1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3" name="Google Shape;1783;p1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84" name="Google Shape;1784;p15"/>
          <p:cNvSpPr/>
          <p:nvPr/>
        </p:nvSpPr>
        <p:spPr>
          <a:xfrm rot="-5400000" flipH="1">
            <a:off x="10862069" y="4980131"/>
            <a:ext cx="582300" cy="58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p15"/>
          <p:cNvSpPr/>
          <p:nvPr/>
        </p:nvSpPr>
        <p:spPr>
          <a:xfrm flipH="1">
            <a:off x="11018643" y="5136507"/>
            <a:ext cx="269100" cy="26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15"/>
          <p:cNvSpPr/>
          <p:nvPr/>
        </p:nvSpPr>
        <p:spPr>
          <a:xfrm flipH="1">
            <a:off x="11455225" y="5559774"/>
            <a:ext cx="582300" cy="58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15"/>
          <p:cNvSpPr/>
          <p:nvPr/>
        </p:nvSpPr>
        <p:spPr>
          <a:xfrm rot="5400000" flipH="1">
            <a:off x="10861776" y="5545988"/>
            <a:ext cx="582300" cy="58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8" name="Google Shape;1788;p15"/>
          <p:cNvGrpSpPr/>
          <p:nvPr/>
        </p:nvGrpSpPr>
        <p:grpSpPr>
          <a:xfrm flipH="1">
            <a:off x="11011756" y="5549891"/>
            <a:ext cx="877541" cy="581892"/>
            <a:chOff x="10624861" y="3933984"/>
            <a:chExt cx="1115330" cy="748800"/>
          </a:xfrm>
        </p:grpSpPr>
        <p:cxnSp>
          <p:nvCxnSpPr>
            <p:cNvPr id="1789" name="Google Shape;1789;p15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0" name="Google Shape;1790;p15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1" name="Google Shape;1791;p15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2" name="Google Shape;1792;p15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3" name="Google Shape;1793;p15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4" name="Google Shape;1794;p15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5" name="Google Shape;1795;p15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6" name="Google Shape;1796;p15"/>
          <p:cNvSpPr/>
          <p:nvPr/>
        </p:nvSpPr>
        <p:spPr>
          <a:xfrm rot="-5400000" flipH="1">
            <a:off x="9703624" y="5540188"/>
            <a:ext cx="1143900" cy="1143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15"/>
          <p:cNvSpPr/>
          <p:nvPr/>
        </p:nvSpPr>
        <p:spPr>
          <a:xfrm rot="-5400000">
            <a:off x="9703627" y="5535025"/>
            <a:ext cx="1163700" cy="1163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15"/>
          <p:cNvSpPr/>
          <p:nvPr/>
        </p:nvSpPr>
        <p:spPr>
          <a:xfrm rot="-5400000">
            <a:off x="9998963" y="5825454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15"/>
          <p:cNvSpPr/>
          <p:nvPr/>
        </p:nvSpPr>
        <p:spPr>
          <a:xfrm rot="-5400000">
            <a:off x="10144449" y="5971568"/>
            <a:ext cx="290700" cy="29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6"/>
          <p:cNvSpPr txBox="1"/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802" name="Google Shape;1802;p16"/>
          <p:cNvSpPr txBox="1"/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803" name="Google Shape;1803;p16"/>
          <p:cNvSpPr txBox="1"/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804" name="Google Shape;1804;p16"/>
          <p:cNvSpPr txBox="1"/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805" name="Google Shape;1805;p16"/>
          <p:cNvSpPr txBox="1"/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806" name="Google Shape;1806;p16"/>
          <p:cNvSpPr txBox="1"/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807" name="Google Shape;1807;p16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08" name="Google Shape;1808;p16"/>
          <p:cNvSpPr txBox="1"/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09" name="Google Shape;1809;p16"/>
          <p:cNvSpPr txBox="1"/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10" name="Google Shape;1810;p16"/>
          <p:cNvSpPr txBox="1"/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11" name="Google Shape;1811;p16"/>
          <p:cNvSpPr txBox="1"/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12" name="Google Shape;1812;p16"/>
          <p:cNvSpPr txBox="1"/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13" name="Google Shape;1813;p16"/>
          <p:cNvSpPr txBox="1"/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17"/>
          <p:cNvSpPr txBox="1"/>
          <p:nvPr>
            <p:ph type="subTitle" idx="1"/>
          </p:nvPr>
        </p:nvSpPr>
        <p:spPr>
          <a:xfrm>
            <a:off x="8378500" y="2644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1816" name="Google Shape;1816;p17"/>
          <p:cNvSpPr txBox="1"/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1817" name="Google Shape;1817;p17"/>
          <p:cNvSpPr txBox="1"/>
          <p:nvPr>
            <p:ph type="title"/>
          </p:nvPr>
        </p:nvSpPr>
        <p:spPr>
          <a:xfrm>
            <a:off x="1735463" y="593375"/>
            <a:ext cx="808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18" name="Google Shape;1818;p17"/>
          <p:cNvSpPr txBox="1"/>
          <p:nvPr>
            <p:ph type="body" idx="3"/>
          </p:nvPr>
        </p:nvSpPr>
        <p:spPr>
          <a:xfrm>
            <a:off x="8378500" y="3080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19" name="Google Shape;1819;p17"/>
          <p:cNvSpPr txBox="1"/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1820" name="Google Shape;1820;p17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1821" name="Google Shape;1821;p1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2" name="Google Shape;1822;p1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3" name="Google Shape;1823;p1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4" name="Google Shape;1824;p1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5" name="Google Shape;1825;p1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6" name="Google Shape;1826;p1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7" name="Google Shape;1827;p1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28" name="Google Shape;1828;p17"/>
          <p:cNvGrpSpPr/>
          <p:nvPr/>
        </p:nvGrpSpPr>
        <p:grpSpPr>
          <a:xfrm>
            <a:off x="11098669" y="217902"/>
            <a:ext cx="909191" cy="908371"/>
            <a:chOff x="11098669" y="217902"/>
            <a:chExt cx="909191" cy="908371"/>
          </a:xfrm>
        </p:grpSpPr>
        <p:sp>
          <p:nvSpPr>
            <p:cNvPr id="1829" name="Google Shape;1829;p17"/>
            <p:cNvSpPr/>
            <p:nvPr/>
          </p:nvSpPr>
          <p:spPr>
            <a:xfrm flipH="1">
              <a:off x="11553289" y="217902"/>
              <a:ext cx="453600" cy="4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7"/>
            <p:cNvSpPr/>
            <p:nvPr/>
          </p:nvSpPr>
          <p:spPr>
            <a:xfrm flipH="1">
              <a:off x="11554260" y="671491"/>
              <a:ext cx="453600" cy="4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1" name="Google Shape;1831;p17"/>
            <p:cNvGrpSpPr/>
            <p:nvPr/>
          </p:nvGrpSpPr>
          <p:grpSpPr>
            <a:xfrm flipH="1">
              <a:off x="11665882" y="663994"/>
              <a:ext cx="223860" cy="453324"/>
              <a:chOff x="10628069" y="2437255"/>
              <a:chExt cx="369772" cy="748800"/>
            </a:xfrm>
          </p:grpSpPr>
          <p:cxnSp>
            <p:nvCxnSpPr>
              <p:cNvPr id="1832" name="Google Shape;1832;p17"/>
              <p:cNvCxnSpPr/>
              <p:nvPr/>
            </p:nvCxnSpPr>
            <p:spPr>
              <a:xfrm>
                <a:off x="10997841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3" name="Google Shape;1833;p17"/>
              <p:cNvCxnSpPr/>
              <p:nvPr/>
            </p:nvCxnSpPr>
            <p:spPr>
              <a:xfrm>
                <a:off x="10812955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4" name="Google Shape;1834;p17"/>
              <p:cNvCxnSpPr/>
              <p:nvPr/>
            </p:nvCxnSpPr>
            <p:spPr>
              <a:xfrm>
                <a:off x="10628069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835" name="Google Shape;1835;p17"/>
            <p:cNvSpPr/>
            <p:nvPr/>
          </p:nvSpPr>
          <p:spPr>
            <a:xfrm flipH="1">
              <a:off x="11656997" y="329737"/>
              <a:ext cx="240000" cy="240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17"/>
            <p:cNvSpPr/>
            <p:nvPr/>
          </p:nvSpPr>
          <p:spPr>
            <a:xfrm flipH="1">
              <a:off x="11715006" y="387528"/>
              <a:ext cx="124200" cy="12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17"/>
            <p:cNvSpPr/>
            <p:nvPr/>
          </p:nvSpPr>
          <p:spPr>
            <a:xfrm rot="-5400000" flipH="1">
              <a:off x="11098669" y="672673"/>
              <a:ext cx="453600" cy="4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8" name="Google Shape;1838;p17"/>
            <p:cNvGrpSpPr/>
            <p:nvPr/>
          </p:nvGrpSpPr>
          <p:grpSpPr>
            <a:xfrm flipH="1">
              <a:off x="11099367" y="791256"/>
              <a:ext cx="453324" cy="223860"/>
              <a:chOff x="11184810" y="2647468"/>
              <a:chExt cx="748800" cy="369772"/>
            </a:xfrm>
          </p:grpSpPr>
          <p:cxnSp>
            <p:nvCxnSpPr>
              <p:cNvPr id="1839" name="Google Shape;1839;p17"/>
              <p:cNvCxnSpPr/>
              <p:nvPr/>
            </p:nvCxnSpPr>
            <p:spPr>
              <a:xfrm>
                <a:off x="11559210" y="2642839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0" name="Google Shape;1840;p17"/>
              <p:cNvCxnSpPr/>
              <p:nvPr/>
            </p:nvCxnSpPr>
            <p:spPr>
              <a:xfrm>
                <a:off x="11559210" y="2457954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1" name="Google Shape;1841;p17"/>
              <p:cNvCxnSpPr/>
              <p:nvPr/>
            </p:nvCxnSpPr>
            <p:spPr>
              <a:xfrm>
                <a:off x="11559210" y="2273068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842" name="Google Shape;1842;p17"/>
            <p:cNvSpPr/>
            <p:nvPr/>
          </p:nvSpPr>
          <p:spPr>
            <a:xfrm flipH="1">
              <a:off x="11112777" y="233096"/>
              <a:ext cx="426300" cy="4263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7"/>
            <p:cNvSpPr/>
            <p:nvPr/>
          </p:nvSpPr>
          <p:spPr>
            <a:xfrm flipH="1">
              <a:off x="11209235" y="322938"/>
              <a:ext cx="240000" cy="2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7"/>
            <p:cNvSpPr/>
            <p:nvPr/>
          </p:nvSpPr>
          <p:spPr>
            <a:xfrm flipH="1">
              <a:off x="11267244" y="380729"/>
              <a:ext cx="124200" cy="124200"/>
            </a:xfrm>
            <a:prstGeom prst="ellipse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5" name="Google Shape;1845;p17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846" name="Google Shape;1846;p17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7" name="Google Shape;1847;p17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8" name="Google Shape;1848;p17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9" name="Google Shape;1849;p17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0" name="Google Shape;1850;p17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1" name="Google Shape;1851;p17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2" name="Google Shape;1852;p17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53" name="Google Shape;1853;p17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17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5" name="Google Shape;1855;p17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856" name="Google Shape;1856;p17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17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8" name="Google Shape;1858;p17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17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17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17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2" name="Google Shape;1862;p17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1863" name="Google Shape;1863;p17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4" name="Google Shape;1864;p17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5" name="Google Shape;1865;p17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6" name="Google Shape;1866;p17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7" name="Google Shape;1867;p17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8" name="Google Shape;1868;p17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9" name="Google Shape;1869;p17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70" name="Google Shape;1870;p17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71" name="Google Shape;1871;p17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872" name="Google Shape;1872;p1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1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4" name="Google Shape;1874;p17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17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p17"/>
          <p:cNvSpPr/>
          <p:nvPr/>
        </p:nvSpPr>
        <p:spPr>
          <a:xfrm rot="10800000">
            <a:off x="309711" y="3093281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17"/>
          <p:cNvSpPr/>
          <p:nvPr/>
        </p:nvSpPr>
        <p:spPr>
          <a:xfrm rot="10800000">
            <a:off x="425424" y="320899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17"/>
          <p:cNvSpPr/>
          <p:nvPr/>
        </p:nvSpPr>
        <p:spPr>
          <a:xfrm rot="10800000" flipH="1">
            <a:off x="308798" y="3093281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17"/>
          <p:cNvSpPr/>
          <p:nvPr/>
        </p:nvSpPr>
        <p:spPr>
          <a:xfrm rot="5400000">
            <a:off x="-42866" y="2295180"/>
            <a:ext cx="924900" cy="439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17"/>
          <p:cNvSpPr/>
          <p:nvPr/>
        </p:nvSpPr>
        <p:spPr>
          <a:xfrm flipH="1">
            <a:off x="197961" y="2055063"/>
            <a:ext cx="924900" cy="92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Google Shape;1881;p17"/>
          <p:cNvSpPr/>
          <p:nvPr/>
        </p:nvSpPr>
        <p:spPr>
          <a:xfrm flipH="1">
            <a:off x="429386" y="228624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p17"/>
          <p:cNvSpPr/>
          <p:nvPr/>
        </p:nvSpPr>
        <p:spPr>
          <a:xfrm flipH="1">
            <a:off x="544799" y="2401831"/>
            <a:ext cx="231300" cy="23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17"/>
          <p:cNvSpPr/>
          <p:nvPr/>
        </p:nvSpPr>
        <p:spPr>
          <a:xfrm flipH="1">
            <a:off x="313674" y="2170652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17"/>
          <p:cNvSpPr/>
          <p:nvPr/>
        </p:nvSpPr>
        <p:spPr>
          <a:xfrm flipH="1">
            <a:off x="205693" y="1119538"/>
            <a:ext cx="903300" cy="927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17"/>
          <p:cNvSpPr/>
          <p:nvPr/>
        </p:nvSpPr>
        <p:spPr>
          <a:xfrm rot="-5400000">
            <a:off x="197990" y="192709"/>
            <a:ext cx="909000" cy="909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17"/>
          <p:cNvSpPr/>
          <p:nvPr/>
        </p:nvSpPr>
        <p:spPr>
          <a:xfrm rot="5400000">
            <a:off x="198127" y="661765"/>
            <a:ext cx="462300" cy="46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7" name="Google Shape;1887;p17"/>
          <p:cNvGrpSpPr/>
          <p:nvPr/>
        </p:nvGrpSpPr>
        <p:grpSpPr>
          <a:xfrm rot="-5400000">
            <a:off x="414409" y="422820"/>
            <a:ext cx="935052" cy="469533"/>
            <a:chOff x="10576560" y="3328633"/>
            <a:chExt cx="1514255" cy="760500"/>
          </a:xfrm>
        </p:grpSpPr>
        <p:sp>
          <p:nvSpPr>
            <p:cNvPr id="1888" name="Google Shape;1888;p17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17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0" name="Google Shape;1890;p17"/>
          <p:cNvSpPr/>
          <p:nvPr/>
        </p:nvSpPr>
        <p:spPr>
          <a:xfrm flipH="1">
            <a:off x="432859" y="426086"/>
            <a:ext cx="476400" cy="476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1" name="Google Shape;1891;p17"/>
          <p:cNvSpPr/>
          <p:nvPr/>
        </p:nvSpPr>
        <p:spPr>
          <a:xfrm>
            <a:off x="434090" y="425095"/>
            <a:ext cx="476400" cy="476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2" name="Google Shape;1892;p17"/>
          <p:cNvGrpSpPr/>
          <p:nvPr/>
        </p:nvGrpSpPr>
        <p:grpSpPr>
          <a:xfrm rot="5400000">
            <a:off x="497206" y="477032"/>
            <a:ext cx="363461" cy="363402"/>
            <a:chOff x="9392653" y="5061283"/>
            <a:chExt cx="588600" cy="588600"/>
          </a:xfrm>
        </p:grpSpPr>
        <p:sp>
          <p:nvSpPr>
            <p:cNvPr id="1893" name="Google Shape;1893;p17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6" name="Google Shape;1896;p17"/>
          <p:cNvSpPr/>
          <p:nvPr/>
        </p:nvSpPr>
        <p:spPr>
          <a:xfrm>
            <a:off x="302847" y="1240525"/>
            <a:ext cx="685200" cy="685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p17"/>
          <p:cNvSpPr/>
          <p:nvPr/>
        </p:nvSpPr>
        <p:spPr>
          <a:xfrm>
            <a:off x="407348" y="1345028"/>
            <a:ext cx="476400" cy="476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p17"/>
          <p:cNvSpPr/>
          <p:nvPr/>
        </p:nvSpPr>
        <p:spPr>
          <a:xfrm rot="5400000">
            <a:off x="637919" y="1588915"/>
            <a:ext cx="462300" cy="46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17"/>
          <p:cNvSpPr/>
          <p:nvPr/>
        </p:nvSpPr>
        <p:spPr>
          <a:xfrm rot="5400000">
            <a:off x="559167" y="1501889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0" name="Google Shape;1900;p17"/>
          <p:cNvGrpSpPr/>
          <p:nvPr/>
        </p:nvGrpSpPr>
        <p:grpSpPr>
          <a:xfrm rot="5400000">
            <a:off x="377338" y="1325948"/>
            <a:ext cx="257220" cy="33340"/>
            <a:chOff x="10578164" y="275923"/>
            <a:chExt cx="416551" cy="54000"/>
          </a:xfrm>
        </p:grpSpPr>
        <p:sp>
          <p:nvSpPr>
            <p:cNvPr id="1901" name="Google Shape;1901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4" name="Google Shape;1904;p17"/>
          <p:cNvGrpSpPr/>
          <p:nvPr/>
        </p:nvGrpSpPr>
        <p:grpSpPr>
          <a:xfrm rot="5400000">
            <a:off x="282743" y="1325948"/>
            <a:ext cx="257220" cy="33340"/>
            <a:chOff x="10578164" y="275923"/>
            <a:chExt cx="416551" cy="54000"/>
          </a:xfrm>
        </p:grpSpPr>
        <p:sp>
          <p:nvSpPr>
            <p:cNvPr id="1905" name="Google Shape;1905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8" name="Google Shape;1908;p17"/>
          <p:cNvGrpSpPr/>
          <p:nvPr/>
        </p:nvGrpSpPr>
        <p:grpSpPr>
          <a:xfrm rot="5400000">
            <a:off x="188148" y="1325948"/>
            <a:ext cx="257220" cy="33340"/>
            <a:chOff x="10578164" y="275923"/>
            <a:chExt cx="416551" cy="54000"/>
          </a:xfrm>
        </p:grpSpPr>
        <p:sp>
          <p:nvSpPr>
            <p:cNvPr id="1909" name="Google Shape;1909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2" name="Google Shape;1912;p17"/>
          <p:cNvGrpSpPr/>
          <p:nvPr/>
        </p:nvGrpSpPr>
        <p:grpSpPr>
          <a:xfrm rot="5400000">
            <a:off x="830007" y="1800419"/>
            <a:ext cx="257220" cy="33340"/>
            <a:chOff x="10578164" y="275923"/>
            <a:chExt cx="416551" cy="54000"/>
          </a:xfrm>
        </p:grpSpPr>
        <p:sp>
          <p:nvSpPr>
            <p:cNvPr id="1913" name="Google Shape;1913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6" name="Google Shape;1916;p17"/>
          <p:cNvGrpSpPr/>
          <p:nvPr/>
        </p:nvGrpSpPr>
        <p:grpSpPr>
          <a:xfrm rot="5400000">
            <a:off x="735412" y="1800419"/>
            <a:ext cx="257220" cy="33340"/>
            <a:chOff x="10578164" y="275923"/>
            <a:chExt cx="416551" cy="54000"/>
          </a:xfrm>
        </p:grpSpPr>
        <p:sp>
          <p:nvSpPr>
            <p:cNvPr id="1917" name="Google Shape;1917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0" name="Google Shape;1920;p17"/>
          <p:cNvGrpSpPr/>
          <p:nvPr/>
        </p:nvGrpSpPr>
        <p:grpSpPr>
          <a:xfrm rot="5400000">
            <a:off x="640817" y="1800419"/>
            <a:ext cx="257220" cy="33340"/>
            <a:chOff x="10578164" y="275923"/>
            <a:chExt cx="416551" cy="54000"/>
          </a:xfrm>
        </p:grpSpPr>
        <p:sp>
          <p:nvSpPr>
            <p:cNvPr id="1921" name="Google Shape;1921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4" name="Google Shape;1924;p17"/>
          <p:cNvSpPr/>
          <p:nvPr/>
        </p:nvSpPr>
        <p:spPr>
          <a:xfrm rot="5400000">
            <a:off x="635797" y="2051640"/>
            <a:ext cx="462300" cy="46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p17"/>
          <p:cNvSpPr/>
          <p:nvPr/>
        </p:nvSpPr>
        <p:spPr>
          <a:xfrm>
            <a:off x="646418" y="2523139"/>
            <a:ext cx="462300" cy="46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6" name="Google Shape;1926;p17"/>
          <p:cNvGrpSpPr/>
          <p:nvPr/>
        </p:nvGrpSpPr>
        <p:grpSpPr>
          <a:xfrm rot="5400000">
            <a:off x="526192" y="2286663"/>
            <a:ext cx="697193" cy="462309"/>
            <a:chOff x="10624861" y="3933984"/>
            <a:chExt cx="1115330" cy="748800"/>
          </a:xfrm>
        </p:grpSpPr>
        <p:cxnSp>
          <p:nvCxnSpPr>
            <p:cNvPr id="1927" name="Google Shape;1927;p1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8" name="Google Shape;1928;p1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9" name="Google Shape;1929;p1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0" name="Google Shape;1930;p1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1" name="Google Shape;1931;p1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2" name="Google Shape;1932;p1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3" name="Google Shape;1933;p1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34" name="Google Shape;1934;p17"/>
          <p:cNvSpPr/>
          <p:nvPr/>
        </p:nvSpPr>
        <p:spPr>
          <a:xfrm rot="10800000">
            <a:off x="204658" y="2996939"/>
            <a:ext cx="909000" cy="909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p17"/>
          <p:cNvSpPr/>
          <p:nvPr/>
        </p:nvSpPr>
        <p:spPr>
          <a:xfrm rot="10800000" flipH="1">
            <a:off x="193211" y="2981037"/>
            <a:ext cx="924900" cy="92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p17"/>
          <p:cNvSpPr/>
          <p:nvPr/>
        </p:nvSpPr>
        <p:spPr>
          <a:xfrm rot="10800000" flipH="1">
            <a:off x="424385" y="320899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p17"/>
          <p:cNvSpPr/>
          <p:nvPr/>
        </p:nvSpPr>
        <p:spPr>
          <a:xfrm rot="10800000" flipH="1">
            <a:off x="539972" y="3324402"/>
            <a:ext cx="231300" cy="23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18"/>
          <p:cNvSpPr txBox="1"/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940" name="Google Shape;1940;p18"/>
          <p:cNvSpPr txBox="1"/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941" name="Google Shape;1941;p18"/>
          <p:cNvSpPr txBox="1"/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942" name="Google Shape;1942;p18"/>
          <p:cNvSpPr txBox="1"/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943" name="Google Shape;1943;p18"/>
          <p:cNvSpPr txBox="1"/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944" name="Google Shape;1944;p18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5" name="Google Shape;1945;p18"/>
          <p:cNvSpPr txBox="1"/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46" name="Google Shape;1946;p18"/>
          <p:cNvSpPr txBox="1"/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47" name="Google Shape;1947;p18"/>
          <p:cNvSpPr txBox="1"/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48" name="Google Shape;1948;p18"/>
          <p:cNvSpPr txBox="1"/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49" name="Google Shape;1949;p18"/>
          <p:cNvSpPr txBox="1"/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19"/>
          <p:cNvSpPr txBox="1"/>
          <p:nvPr>
            <p:ph type="title"/>
          </p:nvPr>
        </p:nvSpPr>
        <p:spPr>
          <a:xfrm>
            <a:off x="1808220" y="4827125"/>
            <a:ext cx="85758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52" name="Google Shape;1952;p19"/>
          <p:cNvSpPr txBox="1"/>
          <p:nvPr>
            <p:ph type="body" idx="1"/>
          </p:nvPr>
        </p:nvSpPr>
        <p:spPr>
          <a:xfrm>
            <a:off x="1807989" y="5647280"/>
            <a:ext cx="8575800" cy="93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1953" name="Google Shape;1953;p19"/>
          <p:cNvGrpSpPr/>
          <p:nvPr/>
        </p:nvGrpSpPr>
        <p:grpSpPr>
          <a:xfrm>
            <a:off x="1139427" y="1441965"/>
            <a:ext cx="649680" cy="436176"/>
            <a:chOff x="10624861" y="3933984"/>
            <a:chExt cx="1115330" cy="748800"/>
          </a:xfrm>
        </p:grpSpPr>
        <p:cxnSp>
          <p:nvCxnSpPr>
            <p:cNvPr id="1954" name="Google Shape;1954;p1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5" name="Google Shape;1955;p1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6" name="Google Shape;1956;p1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7" name="Google Shape;1957;p1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8" name="Google Shape;1958;p1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9" name="Google Shape;1959;p1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0" name="Google Shape;1960;p1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61" name="Google Shape;1961;p19"/>
          <p:cNvSpPr/>
          <p:nvPr/>
        </p:nvSpPr>
        <p:spPr>
          <a:xfrm>
            <a:off x="159730" y="151997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Google Shape;1962;p19"/>
          <p:cNvSpPr/>
          <p:nvPr/>
        </p:nvSpPr>
        <p:spPr>
          <a:xfrm>
            <a:off x="166939" y="152398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3" name="Google Shape;1963;p19"/>
          <p:cNvGrpSpPr/>
          <p:nvPr/>
        </p:nvGrpSpPr>
        <p:grpSpPr>
          <a:xfrm>
            <a:off x="159886" y="582268"/>
            <a:ext cx="430783" cy="436176"/>
            <a:chOff x="8943245" y="2438859"/>
            <a:chExt cx="739541" cy="748800"/>
          </a:xfrm>
        </p:grpSpPr>
        <p:cxnSp>
          <p:nvCxnSpPr>
            <p:cNvPr id="1964" name="Google Shape;1964;p1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5" name="Google Shape;1965;p1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6" name="Google Shape;1966;p1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7" name="Google Shape;1967;p1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8" name="Google Shape;1968;p1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69" name="Google Shape;1969;p19"/>
          <p:cNvSpPr/>
          <p:nvPr/>
        </p:nvSpPr>
        <p:spPr>
          <a:xfrm>
            <a:off x="248635" y="260525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19"/>
          <p:cNvSpPr/>
          <p:nvPr/>
        </p:nvSpPr>
        <p:spPr>
          <a:xfrm>
            <a:off x="363102" y="374993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19"/>
          <p:cNvSpPr/>
          <p:nvPr/>
        </p:nvSpPr>
        <p:spPr>
          <a:xfrm>
            <a:off x="467289" y="47918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19"/>
          <p:cNvSpPr/>
          <p:nvPr/>
        </p:nvSpPr>
        <p:spPr>
          <a:xfrm>
            <a:off x="1027811" y="151997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19"/>
          <p:cNvSpPr/>
          <p:nvPr/>
        </p:nvSpPr>
        <p:spPr>
          <a:xfrm>
            <a:off x="1026877" y="588377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4" name="Google Shape;1974;p19"/>
          <p:cNvGrpSpPr/>
          <p:nvPr/>
        </p:nvGrpSpPr>
        <p:grpSpPr>
          <a:xfrm>
            <a:off x="1141296" y="581334"/>
            <a:ext cx="215392" cy="436176"/>
            <a:chOff x="10628069" y="2437255"/>
            <a:chExt cx="369772" cy="748800"/>
          </a:xfrm>
        </p:grpSpPr>
        <p:cxnSp>
          <p:nvCxnSpPr>
            <p:cNvPr id="1975" name="Google Shape;1975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6" name="Google Shape;1976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7" name="Google Shape;1977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78" name="Google Shape;1978;p19"/>
          <p:cNvSpPr/>
          <p:nvPr/>
        </p:nvSpPr>
        <p:spPr>
          <a:xfrm>
            <a:off x="1133534" y="259589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19"/>
          <p:cNvSpPr/>
          <p:nvPr/>
        </p:nvSpPr>
        <p:spPr>
          <a:xfrm>
            <a:off x="1189132" y="315187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0" name="Google Shape;1980;p19"/>
          <p:cNvSpPr/>
          <p:nvPr/>
        </p:nvSpPr>
        <p:spPr>
          <a:xfrm rot="5400000">
            <a:off x="1465366" y="589514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1" name="Google Shape;1981;p19"/>
          <p:cNvGrpSpPr/>
          <p:nvPr/>
        </p:nvGrpSpPr>
        <p:grpSpPr>
          <a:xfrm>
            <a:off x="1465598" y="703782"/>
            <a:ext cx="436176" cy="215392"/>
            <a:chOff x="11184810" y="2647468"/>
            <a:chExt cx="748800" cy="369772"/>
          </a:xfrm>
        </p:grpSpPr>
        <p:cxnSp>
          <p:nvCxnSpPr>
            <p:cNvPr id="1982" name="Google Shape;1982;p19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3" name="Google Shape;1983;p19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4" name="Google Shape;1984;p19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85" name="Google Shape;1985;p19"/>
          <p:cNvSpPr/>
          <p:nvPr/>
        </p:nvSpPr>
        <p:spPr>
          <a:xfrm>
            <a:off x="1477871" y="166614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6" name="Google Shape;1986;p19"/>
          <p:cNvSpPr/>
          <p:nvPr/>
        </p:nvSpPr>
        <p:spPr>
          <a:xfrm>
            <a:off x="1564303" y="253048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19"/>
          <p:cNvSpPr/>
          <p:nvPr/>
        </p:nvSpPr>
        <p:spPr>
          <a:xfrm>
            <a:off x="1619901" y="30864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19"/>
          <p:cNvSpPr/>
          <p:nvPr/>
        </p:nvSpPr>
        <p:spPr>
          <a:xfrm rot="-5400000">
            <a:off x="166004" y="102036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19"/>
          <p:cNvSpPr/>
          <p:nvPr/>
        </p:nvSpPr>
        <p:spPr>
          <a:xfrm rot="-5400000">
            <a:off x="271459" y="1125804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19"/>
          <p:cNvSpPr/>
          <p:nvPr/>
        </p:nvSpPr>
        <p:spPr>
          <a:xfrm rot="-5400000">
            <a:off x="370042" y="1224622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19"/>
          <p:cNvSpPr/>
          <p:nvPr/>
        </p:nvSpPr>
        <p:spPr>
          <a:xfrm rot="-5400000">
            <a:off x="486844" y="1337062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19"/>
          <p:cNvSpPr/>
          <p:nvPr/>
        </p:nvSpPr>
        <p:spPr>
          <a:xfrm rot="-5400000" flipH="1">
            <a:off x="165069" y="1013946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19"/>
          <p:cNvSpPr/>
          <p:nvPr/>
        </p:nvSpPr>
        <p:spPr>
          <a:xfrm rot="5400000">
            <a:off x="169610" y="1013946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19"/>
          <p:cNvSpPr/>
          <p:nvPr/>
        </p:nvSpPr>
        <p:spPr>
          <a:xfrm rot="-5400000" flipH="1">
            <a:off x="374714" y="1212378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19"/>
          <p:cNvSpPr/>
          <p:nvPr/>
        </p:nvSpPr>
        <p:spPr>
          <a:xfrm rot="-5400000" flipH="1">
            <a:off x="485910" y="1319235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6" name="Google Shape;1996;p19"/>
          <p:cNvGrpSpPr/>
          <p:nvPr/>
        </p:nvGrpSpPr>
        <p:grpSpPr>
          <a:xfrm>
            <a:off x="1140361" y="1016789"/>
            <a:ext cx="649680" cy="436176"/>
            <a:chOff x="10626465" y="3184818"/>
            <a:chExt cx="1115330" cy="748800"/>
          </a:xfrm>
        </p:grpSpPr>
        <p:cxnSp>
          <p:nvCxnSpPr>
            <p:cNvPr id="1997" name="Google Shape;1997;p1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8" name="Google Shape;1998;p1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9" name="Google Shape;1999;p1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0" name="Google Shape;2000;p1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1" name="Google Shape;2001;p1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2" name="Google Shape;2002;p1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3" name="Google Shape;2003;p1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04" name="Google Shape;2004;p19"/>
          <p:cNvSpPr/>
          <p:nvPr/>
        </p:nvSpPr>
        <p:spPr>
          <a:xfrm>
            <a:off x="1022338" y="1028628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19"/>
          <p:cNvSpPr/>
          <p:nvPr/>
        </p:nvSpPr>
        <p:spPr>
          <a:xfrm rot="-5400000">
            <a:off x="1469787" y="1020179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6" name="Google Shape;2006;p19"/>
          <p:cNvGrpSpPr/>
          <p:nvPr/>
        </p:nvGrpSpPr>
        <p:grpSpPr>
          <a:xfrm rot="10800000">
            <a:off x="1021263" y="1453742"/>
            <a:ext cx="882053" cy="442991"/>
            <a:chOff x="10576560" y="3328633"/>
            <a:chExt cx="1514255" cy="760500"/>
          </a:xfrm>
        </p:grpSpPr>
        <p:sp>
          <p:nvSpPr>
            <p:cNvPr id="2007" name="Google Shape;2007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9" name="Google Shape;2009;p19"/>
          <p:cNvSpPr/>
          <p:nvPr/>
        </p:nvSpPr>
        <p:spPr>
          <a:xfrm rot="2700000">
            <a:off x="1311124" y="1299234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19"/>
          <p:cNvSpPr/>
          <p:nvPr/>
        </p:nvSpPr>
        <p:spPr>
          <a:xfrm>
            <a:off x="1350320" y="1339792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19"/>
          <p:cNvSpPr/>
          <p:nvPr/>
        </p:nvSpPr>
        <p:spPr>
          <a:xfrm>
            <a:off x="1405976" y="1395449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19"/>
          <p:cNvSpPr/>
          <p:nvPr/>
        </p:nvSpPr>
        <p:spPr>
          <a:xfrm rot="10800000">
            <a:off x="162124" y="1883899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19"/>
          <p:cNvSpPr/>
          <p:nvPr/>
        </p:nvSpPr>
        <p:spPr>
          <a:xfrm>
            <a:off x="604505" y="2305050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4" name="Google Shape;2014;p19"/>
          <p:cNvGrpSpPr/>
          <p:nvPr/>
        </p:nvGrpSpPr>
        <p:grpSpPr>
          <a:xfrm rot="10800000">
            <a:off x="159712" y="1874358"/>
            <a:ext cx="882053" cy="442991"/>
            <a:chOff x="10576560" y="3328633"/>
            <a:chExt cx="1514255" cy="760500"/>
          </a:xfrm>
        </p:grpSpPr>
        <p:sp>
          <p:nvSpPr>
            <p:cNvPr id="2015" name="Google Shape;2015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7" name="Google Shape;2017;p19"/>
          <p:cNvSpPr/>
          <p:nvPr/>
        </p:nvSpPr>
        <p:spPr>
          <a:xfrm rot="-5400000" flipH="1">
            <a:off x="382178" y="2070308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19"/>
          <p:cNvSpPr/>
          <p:nvPr/>
        </p:nvSpPr>
        <p:spPr>
          <a:xfrm rot="-5400000">
            <a:off x="381244" y="2069470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9" name="Google Shape;2019;p19"/>
          <p:cNvGrpSpPr/>
          <p:nvPr/>
        </p:nvGrpSpPr>
        <p:grpSpPr>
          <a:xfrm>
            <a:off x="430065" y="2116492"/>
            <a:ext cx="342860" cy="342859"/>
            <a:chOff x="9392653" y="5061283"/>
            <a:chExt cx="588600" cy="588600"/>
          </a:xfrm>
        </p:grpSpPr>
        <p:sp>
          <p:nvSpPr>
            <p:cNvPr id="2020" name="Google Shape;2020;p1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3" name="Google Shape;2023;p19"/>
          <p:cNvSpPr/>
          <p:nvPr/>
        </p:nvSpPr>
        <p:spPr>
          <a:xfrm>
            <a:off x="1897111" y="158672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4" name="Google Shape;2024;p19"/>
          <p:cNvGrpSpPr/>
          <p:nvPr/>
        </p:nvGrpSpPr>
        <p:grpSpPr>
          <a:xfrm>
            <a:off x="1894678" y="161780"/>
            <a:ext cx="909224" cy="756441"/>
            <a:chOff x="3210826" y="234733"/>
            <a:chExt cx="1560900" cy="1298611"/>
          </a:xfrm>
        </p:grpSpPr>
        <p:cxnSp>
          <p:nvCxnSpPr>
            <p:cNvPr id="2025" name="Google Shape;2025;p19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6" name="Google Shape;2026;p19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7" name="Google Shape;2027;p19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8" name="Google Shape;2028;p19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9" name="Google Shape;2029;p19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0" name="Google Shape;2030;p19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1" name="Google Shape;2031;p19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2" name="Google Shape;2032;p19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33" name="Google Shape;2033;p19"/>
          <p:cNvGrpSpPr/>
          <p:nvPr/>
        </p:nvGrpSpPr>
        <p:grpSpPr>
          <a:xfrm rot="-59612">
            <a:off x="1910406" y="149763"/>
            <a:ext cx="893366" cy="893311"/>
            <a:chOff x="3247624" y="213651"/>
            <a:chExt cx="1533709" cy="1533614"/>
          </a:xfrm>
        </p:grpSpPr>
        <p:sp>
          <p:nvSpPr>
            <p:cNvPr id="2034" name="Google Shape;2034;p1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1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6" name="Google Shape;2036;p19"/>
          <p:cNvSpPr/>
          <p:nvPr/>
        </p:nvSpPr>
        <p:spPr>
          <a:xfrm>
            <a:off x="2152024" y="391045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p19"/>
          <p:cNvSpPr/>
          <p:nvPr/>
        </p:nvSpPr>
        <p:spPr>
          <a:xfrm>
            <a:off x="2253175" y="492197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8" name="Google Shape;2038;p19"/>
          <p:cNvGrpSpPr/>
          <p:nvPr/>
        </p:nvGrpSpPr>
        <p:grpSpPr>
          <a:xfrm rot="10800000">
            <a:off x="11235976" y="4911721"/>
            <a:ext cx="675221" cy="453324"/>
            <a:chOff x="10624861" y="3933984"/>
            <a:chExt cx="1115330" cy="748800"/>
          </a:xfrm>
        </p:grpSpPr>
        <p:cxnSp>
          <p:nvCxnSpPr>
            <p:cNvPr id="2039" name="Google Shape;2039;p1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0" name="Google Shape;2040;p1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1" name="Google Shape;2041;p1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2" name="Google Shape;2042;p1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3" name="Google Shape;2043;p1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4" name="Google Shape;2044;p1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5" name="Google Shape;2045;p1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46" name="Google Shape;2046;p19"/>
          <p:cNvSpPr/>
          <p:nvPr/>
        </p:nvSpPr>
        <p:spPr>
          <a:xfrm rot="5400000" flipH="1">
            <a:off x="11128664" y="4016816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19"/>
          <p:cNvSpPr/>
          <p:nvPr/>
        </p:nvSpPr>
        <p:spPr>
          <a:xfrm rot="10800000">
            <a:off x="11572802" y="6252001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Google Shape;2048;p19"/>
          <p:cNvSpPr/>
          <p:nvPr/>
        </p:nvSpPr>
        <p:spPr>
          <a:xfrm rot="10800000">
            <a:off x="11573773" y="579841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9" name="Google Shape;2049;p19"/>
          <p:cNvGrpSpPr/>
          <p:nvPr/>
        </p:nvGrpSpPr>
        <p:grpSpPr>
          <a:xfrm rot="10800000">
            <a:off x="11685395" y="5806185"/>
            <a:ext cx="223860" cy="453324"/>
            <a:chOff x="10628069" y="2437255"/>
            <a:chExt cx="369772" cy="748800"/>
          </a:xfrm>
        </p:grpSpPr>
        <p:cxnSp>
          <p:nvCxnSpPr>
            <p:cNvPr id="2050" name="Google Shape;2050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1" name="Google Shape;2051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2" name="Google Shape;2052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3" name="Google Shape;2053;p19"/>
          <p:cNvSpPr/>
          <p:nvPr/>
        </p:nvSpPr>
        <p:spPr>
          <a:xfrm rot="10800000">
            <a:off x="11676509" y="6353766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19"/>
          <p:cNvSpPr/>
          <p:nvPr/>
        </p:nvSpPr>
        <p:spPr>
          <a:xfrm rot="10800000">
            <a:off x="11734518" y="6411775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p19"/>
          <p:cNvSpPr/>
          <p:nvPr/>
        </p:nvSpPr>
        <p:spPr>
          <a:xfrm rot="-5400000">
            <a:off x="11118182" y="5797230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6" name="Google Shape;2056;p19"/>
          <p:cNvGrpSpPr/>
          <p:nvPr/>
        </p:nvGrpSpPr>
        <p:grpSpPr>
          <a:xfrm rot="10800000">
            <a:off x="11118880" y="5908386"/>
            <a:ext cx="453324" cy="223860"/>
            <a:chOff x="11184810" y="2647468"/>
            <a:chExt cx="748800" cy="369772"/>
          </a:xfrm>
        </p:grpSpPr>
        <p:cxnSp>
          <p:nvCxnSpPr>
            <p:cNvPr id="2057" name="Google Shape;2057;p19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8" name="Google Shape;2058;p19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9" name="Google Shape;2059;p19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60" name="Google Shape;2060;p19"/>
          <p:cNvSpPr/>
          <p:nvPr/>
        </p:nvSpPr>
        <p:spPr>
          <a:xfrm rot="10800000">
            <a:off x="11132289" y="626410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1" name="Google Shape;2061;p19"/>
          <p:cNvSpPr/>
          <p:nvPr/>
        </p:nvSpPr>
        <p:spPr>
          <a:xfrm rot="10800000">
            <a:off x="11228748" y="6360565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Google Shape;2062;p19"/>
          <p:cNvSpPr/>
          <p:nvPr/>
        </p:nvSpPr>
        <p:spPr>
          <a:xfrm rot="10800000">
            <a:off x="11286757" y="6418574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3" name="Google Shape;2063;p19"/>
          <p:cNvGrpSpPr/>
          <p:nvPr/>
        </p:nvGrpSpPr>
        <p:grpSpPr>
          <a:xfrm rot="10800000">
            <a:off x="11235004" y="5353611"/>
            <a:ext cx="675221" cy="453324"/>
            <a:chOff x="10626465" y="3184818"/>
            <a:chExt cx="1115330" cy="748800"/>
          </a:xfrm>
        </p:grpSpPr>
        <p:cxnSp>
          <p:nvCxnSpPr>
            <p:cNvPr id="2064" name="Google Shape;2064;p1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5" name="Google Shape;2065;p1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6" name="Google Shape;2066;p1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7" name="Google Shape;2067;p1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8" name="Google Shape;2068;p1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9" name="Google Shape;2069;p1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0" name="Google Shape;2070;p1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1" name="Google Shape;2071;p19"/>
          <p:cNvSpPr/>
          <p:nvPr/>
        </p:nvSpPr>
        <p:spPr>
          <a:xfrm rot="10800000">
            <a:off x="11571591" y="5351598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19"/>
          <p:cNvSpPr/>
          <p:nvPr/>
        </p:nvSpPr>
        <p:spPr>
          <a:xfrm rot="5400000">
            <a:off x="11106455" y="5360342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3" name="Google Shape;2073;p19"/>
          <p:cNvGrpSpPr/>
          <p:nvPr/>
        </p:nvGrpSpPr>
        <p:grpSpPr>
          <a:xfrm>
            <a:off x="11115553" y="4891815"/>
            <a:ext cx="916730" cy="460407"/>
            <a:chOff x="10576560" y="3328633"/>
            <a:chExt cx="1514255" cy="760500"/>
          </a:xfrm>
        </p:grpSpPr>
        <p:sp>
          <p:nvSpPr>
            <p:cNvPr id="2074" name="Google Shape;2074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6" name="Google Shape;2076;p19"/>
          <p:cNvSpPr/>
          <p:nvPr/>
        </p:nvSpPr>
        <p:spPr>
          <a:xfrm rot="-8100000">
            <a:off x="11404317" y="5185615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19"/>
          <p:cNvSpPr/>
          <p:nvPr/>
        </p:nvSpPr>
        <p:spPr>
          <a:xfrm rot="10800000">
            <a:off x="11451172" y="5230962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19"/>
          <p:cNvSpPr/>
          <p:nvPr/>
        </p:nvSpPr>
        <p:spPr>
          <a:xfrm rot="10800000">
            <a:off x="11509120" y="5288910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19"/>
          <p:cNvSpPr/>
          <p:nvPr/>
        </p:nvSpPr>
        <p:spPr>
          <a:xfrm rot="5400000">
            <a:off x="11235629" y="4123928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p19"/>
          <p:cNvSpPr/>
          <p:nvPr/>
        </p:nvSpPr>
        <p:spPr>
          <a:xfrm rot="5400000">
            <a:off x="11338358" y="4226399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19"/>
          <p:cNvSpPr/>
          <p:nvPr/>
        </p:nvSpPr>
        <p:spPr>
          <a:xfrm rot="10800000">
            <a:off x="11112414" y="4452212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9"/>
          <p:cNvSpPr/>
          <p:nvPr/>
        </p:nvSpPr>
        <p:spPr>
          <a:xfrm rot="10800000">
            <a:off x="11478247" y="4375142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3" name="Google Shape;2083;p19"/>
          <p:cNvGrpSpPr/>
          <p:nvPr/>
        </p:nvGrpSpPr>
        <p:grpSpPr>
          <a:xfrm rot="10800000">
            <a:off x="11682431" y="4306740"/>
            <a:ext cx="252180" cy="32692"/>
            <a:chOff x="10578164" y="275923"/>
            <a:chExt cx="416551" cy="54000"/>
          </a:xfrm>
        </p:grpSpPr>
        <p:sp>
          <p:nvSpPr>
            <p:cNvPr id="2084" name="Google Shape;2084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7" name="Google Shape;2087;p19"/>
          <p:cNvGrpSpPr/>
          <p:nvPr/>
        </p:nvGrpSpPr>
        <p:grpSpPr>
          <a:xfrm rot="10800000">
            <a:off x="11682431" y="4213982"/>
            <a:ext cx="252180" cy="32692"/>
            <a:chOff x="10578164" y="275923"/>
            <a:chExt cx="416551" cy="54000"/>
          </a:xfrm>
        </p:grpSpPr>
        <p:sp>
          <p:nvSpPr>
            <p:cNvPr id="2088" name="Google Shape;2088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1" name="Google Shape;2091;p19"/>
          <p:cNvGrpSpPr/>
          <p:nvPr/>
        </p:nvGrpSpPr>
        <p:grpSpPr>
          <a:xfrm rot="10800000">
            <a:off x="11682431" y="4121225"/>
            <a:ext cx="252180" cy="32692"/>
            <a:chOff x="10578164" y="275923"/>
            <a:chExt cx="416551" cy="54000"/>
          </a:xfrm>
        </p:grpSpPr>
        <p:sp>
          <p:nvSpPr>
            <p:cNvPr id="2092" name="Google Shape;2092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5" name="Google Shape;2095;p19"/>
          <p:cNvGrpSpPr/>
          <p:nvPr/>
        </p:nvGrpSpPr>
        <p:grpSpPr>
          <a:xfrm rot="10800000">
            <a:off x="11217186" y="4750616"/>
            <a:ext cx="252180" cy="32692"/>
            <a:chOff x="10578164" y="275923"/>
            <a:chExt cx="416551" cy="54000"/>
          </a:xfrm>
        </p:grpSpPr>
        <p:sp>
          <p:nvSpPr>
            <p:cNvPr id="2096" name="Google Shape;2096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9" name="Google Shape;2099;p19"/>
          <p:cNvGrpSpPr/>
          <p:nvPr/>
        </p:nvGrpSpPr>
        <p:grpSpPr>
          <a:xfrm rot="10800000">
            <a:off x="11217186" y="4657859"/>
            <a:ext cx="252180" cy="32692"/>
            <a:chOff x="10578164" y="275923"/>
            <a:chExt cx="416551" cy="54000"/>
          </a:xfrm>
        </p:grpSpPr>
        <p:sp>
          <p:nvSpPr>
            <p:cNvPr id="2100" name="Google Shape;2100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3" name="Google Shape;2103;p19"/>
          <p:cNvGrpSpPr/>
          <p:nvPr/>
        </p:nvGrpSpPr>
        <p:grpSpPr>
          <a:xfrm rot="10800000">
            <a:off x="11217186" y="4565101"/>
            <a:ext cx="252180" cy="32692"/>
            <a:chOff x="10578164" y="275923"/>
            <a:chExt cx="416551" cy="54000"/>
          </a:xfrm>
        </p:grpSpPr>
        <p:sp>
          <p:nvSpPr>
            <p:cNvPr id="2104" name="Google Shape;2104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7" name="Google Shape;2107;p19"/>
          <p:cNvSpPr/>
          <p:nvPr/>
        </p:nvSpPr>
        <p:spPr>
          <a:xfrm rot="10800000">
            <a:off x="10182913" y="5794463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8" name="Google Shape;2108;p19"/>
          <p:cNvGrpSpPr/>
          <p:nvPr/>
        </p:nvGrpSpPr>
        <p:grpSpPr>
          <a:xfrm rot="10800000">
            <a:off x="10180618" y="5909270"/>
            <a:ext cx="944969" cy="786179"/>
            <a:chOff x="3210826" y="234733"/>
            <a:chExt cx="1560900" cy="1298611"/>
          </a:xfrm>
        </p:grpSpPr>
        <p:cxnSp>
          <p:nvCxnSpPr>
            <p:cNvPr id="2109" name="Google Shape;2109;p19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0" name="Google Shape;2110;p19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1" name="Google Shape;2111;p19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2" name="Google Shape;2112;p19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3" name="Google Shape;2113;p19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4" name="Google Shape;2114;p19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5" name="Google Shape;2115;p19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6" name="Google Shape;2116;p19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17" name="Google Shape;2117;p19"/>
          <p:cNvGrpSpPr/>
          <p:nvPr/>
        </p:nvGrpSpPr>
        <p:grpSpPr>
          <a:xfrm rot="10740382">
            <a:off x="10180255" y="5779334"/>
            <a:ext cx="928647" cy="928590"/>
            <a:chOff x="3247624" y="213651"/>
            <a:chExt cx="1533709" cy="1533614"/>
          </a:xfrm>
        </p:grpSpPr>
        <p:sp>
          <p:nvSpPr>
            <p:cNvPr id="2118" name="Google Shape;2118;p1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1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0" name="Google Shape;2120;p19"/>
          <p:cNvSpPr/>
          <p:nvPr/>
        </p:nvSpPr>
        <p:spPr>
          <a:xfrm rot="10800000">
            <a:off x="10431545" y="6030825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19"/>
          <p:cNvSpPr/>
          <p:nvPr/>
        </p:nvSpPr>
        <p:spPr>
          <a:xfrm rot="10800000">
            <a:off x="10536704" y="6135984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19"/>
          <p:cNvSpPr/>
          <p:nvPr/>
        </p:nvSpPr>
        <p:spPr>
          <a:xfrm rot="10800000">
            <a:off x="9723374" y="624131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19"/>
          <p:cNvSpPr/>
          <p:nvPr/>
        </p:nvSpPr>
        <p:spPr>
          <a:xfrm rot="-5400000">
            <a:off x="9723524" y="57923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4" name="Google Shape;2124;p19"/>
          <p:cNvGrpSpPr/>
          <p:nvPr/>
        </p:nvGrpSpPr>
        <p:grpSpPr>
          <a:xfrm rot="-5400000">
            <a:off x="9833061" y="6249586"/>
            <a:ext cx="234029" cy="453324"/>
            <a:chOff x="10628069" y="2437255"/>
            <a:chExt cx="369772" cy="748800"/>
          </a:xfrm>
        </p:grpSpPr>
        <p:cxnSp>
          <p:nvCxnSpPr>
            <p:cNvPr id="2125" name="Google Shape;2125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6" name="Google Shape;2126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7" name="Google Shape;2127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28" name="Google Shape;2128;p19"/>
          <p:cNvGrpSpPr/>
          <p:nvPr/>
        </p:nvGrpSpPr>
        <p:grpSpPr>
          <a:xfrm rot="-5400000">
            <a:off x="9839116" y="5796903"/>
            <a:ext cx="223860" cy="453324"/>
            <a:chOff x="10628069" y="2437255"/>
            <a:chExt cx="369772" cy="748800"/>
          </a:xfrm>
        </p:grpSpPr>
        <p:cxnSp>
          <p:nvCxnSpPr>
            <p:cNvPr id="2129" name="Google Shape;2129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0" name="Google Shape;2130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1" name="Google Shape;2131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32" name="Google Shape;2132;p19"/>
          <p:cNvSpPr/>
          <p:nvPr/>
        </p:nvSpPr>
        <p:spPr>
          <a:xfrm flipH="1">
            <a:off x="9275700" y="5792731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19"/>
          <p:cNvSpPr/>
          <p:nvPr/>
        </p:nvSpPr>
        <p:spPr>
          <a:xfrm rot="10800000">
            <a:off x="10981487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19"/>
          <p:cNvSpPr/>
          <p:nvPr/>
        </p:nvSpPr>
        <p:spPr>
          <a:xfrm rot="10800000">
            <a:off x="10864286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19"/>
          <p:cNvSpPr/>
          <p:nvPr/>
        </p:nvSpPr>
        <p:spPr>
          <a:xfrm rot="10800000">
            <a:off x="10747084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19"/>
          <p:cNvSpPr/>
          <p:nvPr/>
        </p:nvSpPr>
        <p:spPr>
          <a:xfrm rot="10800000">
            <a:off x="10981487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19"/>
          <p:cNvSpPr/>
          <p:nvPr/>
        </p:nvSpPr>
        <p:spPr>
          <a:xfrm rot="10800000">
            <a:off x="10864286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19"/>
          <p:cNvSpPr/>
          <p:nvPr/>
        </p:nvSpPr>
        <p:spPr>
          <a:xfrm rot="10800000">
            <a:off x="10747084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19"/>
          <p:cNvSpPr/>
          <p:nvPr/>
        </p:nvSpPr>
        <p:spPr>
          <a:xfrm rot="10800000">
            <a:off x="10981487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19"/>
          <p:cNvSpPr/>
          <p:nvPr/>
        </p:nvSpPr>
        <p:spPr>
          <a:xfrm rot="10800000">
            <a:off x="10864286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19"/>
          <p:cNvSpPr/>
          <p:nvPr/>
        </p:nvSpPr>
        <p:spPr>
          <a:xfrm rot="10800000">
            <a:off x="10747084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19"/>
          <p:cNvSpPr/>
          <p:nvPr/>
        </p:nvSpPr>
        <p:spPr>
          <a:xfrm rot="10800000">
            <a:off x="10512681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19"/>
          <p:cNvSpPr/>
          <p:nvPr/>
        </p:nvSpPr>
        <p:spPr>
          <a:xfrm rot="10800000">
            <a:off x="10395479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19"/>
          <p:cNvSpPr/>
          <p:nvPr/>
        </p:nvSpPr>
        <p:spPr>
          <a:xfrm rot="10800000">
            <a:off x="10278279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19"/>
          <p:cNvSpPr/>
          <p:nvPr/>
        </p:nvSpPr>
        <p:spPr>
          <a:xfrm rot="10800000">
            <a:off x="10512681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19"/>
          <p:cNvSpPr/>
          <p:nvPr/>
        </p:nvSpPr>
        <p:spPr>
          <a:xfrm rot="10800000">
            <a:off x="10395479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19"/>
          <p:cNvSpPr/>
          <p:nvPr/>
        </p:nvSpPr>
        <p:spPr>
          <a:xfrm rot="10800000">
            <a:off x="10278279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19"/>
          <p:cNvSpPr/>
          <p:nvPr/>
        </p:nvSpPr>
        <p:spPr>
          <a:xfrm rot="10800000">
            <a:off x="10512681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Google Shape;2149;p19"/>
          <p:cNvSpPr/>
          <p:nvPr/>
        </p:nvSpPr>
        <p:spPr>
          <a:xfrm rot="10800000">
            <a:off x="10395479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19"/>
          <p:cNvSpPr/>
          <p:nvPr/>
        </p:nvSpPr>
        <p:spPr>
          <a:xfrm rot="10800000">
            <a:off x="10278279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19"/>
          <p:cNvSpPr/>
          <p:nvPr/>
        </p:nvSpPr>
        <p:spPr>
          <a:xfrm rot="10800000">
            <a:off x="10629882" y="566165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19"/>
          <p:cNvSpPr/>
          <p:nvPr/>
        </p:nvSpPr>
        <p:spPr>
          <a:xfrm rot="10800000">
            <a:off x="10629882" y="5551902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19"/>
          <p:cNvSpPr/>
          <p:nvPr/>
        </p:nvSpPr>
        <p:spPr>
          <a:xfrm rot="10800000">
            <a:off x="10629882" y="5453803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4" name="Google Shape;2154;p19"/>
          <p:cNvGrpSpPr/>
          <p:nvPr/>
        </p:nvGrpSpPr>
        <p:grpSpPr>
          <a:xfrm rot="-5400000">
            <a:off x="10634260" y="4871791"/>
            <a:ext cx="445390" cy="517571"/>
            <a:chOff x="10628069" y="2437255"/>
            <a:chExt cx="369772" cy="748800"/>
          </a:xfrm>
        </p:grpSpPr>
        <p:cxnSp>
          <p:nvCxnSpPr>
            <p:cNvPr id="2155" name="Google Shape;2155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6" name="Google Shape;2156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7" name="Google Shape;2157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58" name="Google Shape;2158;p19"/>
          <p:cNvSpPr/>
          <p:nvPr/>
        </p:nvSpPr>
        <p:spPr>
          <a:xfrm rot="-5400000">
            <a:off x="10196539" y="4901707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p19"/>
          <p:cNvSpPr/>
          <p:nvPr/>
        </p:nvSpPr>
        <p:spPr>
          <a:xfrm rot="10800000">
            <a:off x="10318163" y="5023480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0" name="Google Shape;2160;p19"/>
          <p:cNvGrpSpPr/>
          <p:nvPr/>
        </p:nvGrpSpPr>
        <p:grpSpPr>
          <a:xfrm rot="5400000" flipH="1">
            <a:off x="9384290" y="5907646"/>
            <a:ext cx="679985" cy="679985"/>
            <a:chOff x="6214949" y="2511699"/>
            <a:chExt cx="1123200" cy="1123200"/>
          </a:xfrm>
        </p:grpSpPr>
        <p:sp>
          <p:nvSpPr>
            <p:cNvPr id="2161" name="Google Shape;2161;p1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1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1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20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2166" name="Google Shape;2166;p2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7" name="Google Shape;2167;p2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8" name="Google Shape;2168;p2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9" name="Google Shape;2169;p2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0" name="Google Shape;2170;p2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1" name="Google Shape;2171;p2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2" name="Google Shape;2172;p2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73" name="Google Shape;2173;p20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Google Shape;2174;p20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5" name="Google Shape;2175;p20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2176" name="Google Shape;2176;p20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7" name="Google Shape;2177;p20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8" name="Google Shape;2178;p20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9" name="Google Shape;2179;p20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0" name="Google Shape;2180;p20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81" name="Google Shape;2181;p20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p20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Google Shape;2183;p20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4" name="Google Shape;2184;p20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5" name="Google Shape;2185;p20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6" name="Google Shape;2186;p20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2187" name="Google Shape;2187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8" name="Google Shape;2188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9" name="Google Shape;2189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90" name="Google Shape;2190;p20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20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Google Shape;2192;p20"/>
          <p:cNvSpPr/>
          <p:nvPr/>
        </p:nvSpPr>
        <p:spPr>
          <a:xfrm rot="5400000" flipH="1">
            <a:off x="1445853" y="5897789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3" name="Google Shape;2193;p20"/>
          <p:cNvGrpSpPr/>
          <p:nvPr/>
        </p:nvGrpSpPr>
        <p:grpSpPr>
          <a:xfrm rot="10800000" flipH="1">
            <a:off x="1446085" y="6004328"/>
            <a:ext cx="436176" cy="215392"/>
            <a:chOff x="11184810" y="2647468"/>
            <a:chExt cx="748800" cy="369772"/>
          </a:xfrm>
        </p:grpSpPr>
        <p:cxnSp>
          <p:nvCxnSpPr>
            <p:cNvPr id="2194" name="Google Shape;2194;p20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5" name="Google Shape;2195;p20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6" name="Google Shape;2196;p20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97" name="Google Shape;2197;p20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Google Shape;2198;p20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9" name="Google Shape;2199;p20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0" name="Google Shape;2200;p20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Google Shape;2201;p20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20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Google Shape;2203;p20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4" name="Google Shape;2204;p20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p20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Google Shape;2206;p20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20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8" name="Google Shape;2208;p20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2209" name="Google Shape;2209;p2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0" name="Google Shape;2210;p2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1" name="Google Shape;2211;p2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2" name="Google Shape;2212;p2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3" name="Google Shape;2213;p2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4" name="Google Shape;2214;p2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5" name="Google Shape;2215;p2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16" name="Google Shape;2216;p20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20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8" name="Google Shape;2218;p20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2219" name="Google Shape;2219;p2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2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1" name="Google Shape;2221;p20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2" name="Google Shape;2222;p20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20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20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20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6" name="Google Shape;2226;p20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2227" name="Google Shape;2227;p2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2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9" name="Google Shape;2229;p20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20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1" name="Google Shape;2231;p20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2232" name="Google Shape;2232;p20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5" name="Google Shape;2235;p20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6" name="Google Shape;2236;p20"/>
          <p:cNvGrpSpPr/>
          <p:nvPr/>
        </p:nvGrpSpPr>
        <p:grpSpPr>
          <a:xfrm rot="10800000" flipH="1">
            <a:off x="1875166" y="6005282"/>
            <a:ext cx="909224" cy="756441"/>
            <a:chOff x="3210826" y="234733"/>
            <a:chExt cx="1560900" cy="1298611"/>
          </a:xfrm>
        </p:grpSpPr>
        <p:cxnSp>
          <p:nvCxnSpPr>
            <p:cNvPr id="2237" name="Google Shape;2237;p20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38" name="Google Shape;2238;p20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39" name="Google Shape;2239;p20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0" name="Google Shape;2240;p20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1" name="Google Shape;2241;p20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2" name="Google Shape;2242;p20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3" name="Google Shape;2243;p20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4" name="Google Shape;2244;p20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45" name="Google Shape;2245;p20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2246" name="Google Shape;2246;p2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2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8" name="Google Shape;2248;p20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9" name="Google Shape;2249;p20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0" name="Google Shape;2250;p20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2251" name="Google Shape;2251;p2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52" name="Google Shape;2252;p2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53" name="Google Shape;2253;p2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54" name="Google Shape;2254;p2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55" name="Google Shape;2255;p2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56" name="Google Shape;2256;p2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57" name="Google Shape;2257;p2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58" name="Google Shape;2258;p20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Google Shape;2259;p20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0" name="Google Shape;2260;p20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1" name="Google Shape;2261;p20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2262" name="Google Shape;2262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63" name="Google Shape;2263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64" name="Google Shape;2264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65" name="Google Shape;2265;p20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20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p20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8" name="Google Shape;2268;p20"/>
          <p:cNvGrpSpPr/>
          <p:nvPr/>
        </p:nvGrpSpPr>
        <p:grpSpPr>
          <a:xfrm flipH="1">
            <a:off x="11099367" y="791256"/>
            <a:ext cx="453324" cy="223860"/>
            <a:chOff x="11184810" y="2647468"/>
            <a:chExt cx="748800" cy="369772"/>
          </a:xfrm>
        </p:grpSpPr>
        <p:cxnSp>
          <p:nvCxnSpPr>
            <p:cNvPr id="2269" name="Google Shape;2269;p20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0" name="Google Shape;2270;p20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1" name="Google Shape;2271;p20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72" name="Google Shape;2272;p20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3" name="Google Shape;2273;p20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4" name="Google Shape;2274;p20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5" name="Google Shape;2275;p20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2276" name="Google Shape;2276;p2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7" name="Google Shape;2277;p2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8" name="Google Shape;2278;p2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9" name="Google Shape;2279;p2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0" name="Google Shape;2280;p2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1" name="Google Shape;2281;p2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2" name="Google Shape;2282;p2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83" name="Google Shape;2283;p20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20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5" name="Google Shape;2285;p20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2286" name="Google Shape;2286;p2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2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8" name="Google Shape;2288;p20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9" name="Google Shape;2289;p20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0" name="Google Shape;2290;p20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1" name="Google Shape;2291;p20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2" name="Google Shape;2292;p20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3" name="Google Shape;2293;p20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Google Shape;2294;p20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5" name="Google Shape;2295;p20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2296" name="Google Shape;2296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9" name="Google Shape;2299;p20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2300" name="Google Shape;2300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3" name="Google Shape;2303;p20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2304" name="Google Shape;2304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7" name="Google Shape;2307;p20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2308" name="Google Shape;2308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1" name="Google Shape;2311;p20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2312" name="Google Shape;2312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5" name="Google Shape;2315;p20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2316" name="Google Shape;2316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9" name="Google Shape;2319;p20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0" name="Google Shape;2320;p20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2321" name="Google Shape;2321;p20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2" name="Google Shape;2322;p20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3" name="Google Shape;2323;p20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4" name="Google Shape;2324;p20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5" name="Google Shape;2325;p20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6" name="Google Shape;2326;p20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7" name="Google Shape;2327;p20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8" name="Google Shape;2328;p20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29" name="Google Shape;2329;p20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2330" name="Google Shape;2330;p2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2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2" name="Google Shape;2332;p20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20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20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p20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6" name="Google Shape;2336;p20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2337" name="Google Shape;2337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8" name="Google Shape;2338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9" name="Google Shape;2339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40" name="Google Shape;2340;p20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2341" name="Google Shape;2341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2" name="Google Shape;2342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3" name="Google Shape;2343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44" name="Google Shape;2344;p20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20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6" name="Google Shape;2346;p20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7" name="Google Shape;2347;p20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p20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20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Google Shape;2350;p20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20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p20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20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0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0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0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7" name="Google Shape;2357;p20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8" name="Google Shape;2358;p20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Google Shape;2359;p20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0" name="Google Shape;2360;p20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p20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2" name="Google Shape;2362;p20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p20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20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20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6" name="Google Shape;2366;p20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2367" name="Google Shape;2367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8" name="Google Shape;2368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9" name="Google Shape;2369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70" name="Google Shape;2370;p20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20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2" name="Google Shape;2372;p20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2373" name="Google Shape;2373;p20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20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20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6" name="Google Shape;2376;p20"/>
          <p:cNvSpPr txBox="1"/>
          <p:nvPr>
            <p:ph type="title"/>
          </p:nvPr>
        </p:nvSpPr>
        <p:spPr>
          <a:xfrm>
            <a:off x="1808220" y="4827125"/>
            <a:ext cx="85758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77" name="Google Shape;2377;p20"/>
          <p:cNvSpPr txBox="1"/>
          <p:nvPr>
            <p:ph type="body" idx="1"/>
          </p:nvPr>
        </p:nvSpPr>
        <p:spPr>
          <a:xfrm>
            <a:off x="1807989" y="5647280"/>
            <a:ext cx="8575800" cy="93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21"/>
          <p:cNvSpPr txBox="1"/>
          <p:nvPr>
            <p:ph type="subTitle" idx="1"/>
          </p:nvPr>
        </p:nvSpPr>
        <p:spPr>
          <a:xfrm>
            <a:off x="4880900" y="33131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380" name="Google Shape;2380;p21"/>
          <p:cNvSpPr txBox="1"/>
          <p:nvPr>
            <p:ph type="title"/>
          </p:nvPr>
        </p:nvSpPr>
        <p:spPr>
          <a:xfrm>
            <a:off x="4880900" y="23802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81" name="Google Shape;2381;p21"/>
          <p:cNvSpPr txBox="1"/>
          <p:nvPr>
            <p:ph type="body" idx="2"/>
          </p:nvPr>
        </p:nvSpPr>
        <p:spPr>
          <a:xfrm>
            <a:off x="4880950" y="41779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82" name="Google Shape;2382;p21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3" name="Google Shape;2383;p21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4" name="Google Shape;2384;p21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21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21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7" name="Google Shape;2387;p21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2388" name="Google Shape;2388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9" name="Google Shape;2389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0" name="Google Shape;2390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1" name="Google Shape;2391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2" name="Google Shape;2392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3" name="Google Shape;2393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4" name="Google Shape;2394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5" name="Google Shape;2395;p21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p21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21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8" name="Google Shape;2398;p21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2399" name="Google Shape;2399;p2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0" name="Google Shape;2400;p2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1" name="Google Shape;2401;p2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2" name="Google Shape;2402;p2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3" name="Google Shape;2403;p2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04" name="Google Shape;2404;p21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5" name="Google Shape;2405;p21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Google Shape;2406;p21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21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21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9" name="Google Shape;2409;p21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2410" name="Google Shape;2410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1" name="Google Shape;2411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2" name="Google Shape;2412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13" name="Google Shape;2413;p21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4" name="Google Shape;2414;p21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5" name="Google Shape;2415;p21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6" name="Google Shape;2416;p21"/>
          <p:cNvGrpSpPr/>
          <p:nvPr/>
        </p:nvGrpSpPr>
        <p:grpSpPr>
          <a:xfrm>
            <a:off x="2151274" y="1038245"/>
            <a:ext cx="675118" cy="333386"/>
            <a:chOff x="11184810" y="2647468"/>
            <a:chExt cx="748800" cy="369772"/>
          </a:xfrm>
        </p:grpSpPr>
        <p:cxnSp>
          <p:nvCxnSpPr>
            <p:cNvPr id="2417" name="Google Shape;2417;p21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8" name="Google Shape;2418;p21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9" name="Google Shape;2419;p21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20" name="Google Shape;2420;p21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Google Shape;2421;p21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21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21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21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21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p21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21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21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21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21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1" name="Google Shape;2431;p21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2432" name="Google Shape;2432;p2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3" name="Google Shape;2433;p2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4" name="Google Shape;2434;p2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5" name="Google Shape;2435;p2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6" name="Google Shape;2436;p2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7" name="Google Shape;2437;p2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8" name="Google Shape;2438;p2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39" name="Google Shape;2439;p21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0" name="Google Shape;2440;p21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1" name="Google Shape;2441;p21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2442" name="Google Shape;2442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4" name="Google Shape;2444;p21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5" name="Google Shape;2445;p21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p21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Google Shape;2447;p21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8" name="Google Shape;2448;p21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9" name="Google Shape;2449;p21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2450" name="Google Shape;2450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2" name="Google Shape;2452;p21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21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4" name="Google Shape;2454;p21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2455" name="Google Shape;2455;p21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8" name="Google Shape;2458;p21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21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21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21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2" name="Google Shape;2462;p21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2463" name="Google Shape;2463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6" name="Google Shape;2466;p21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2467" name="Google Shape;2467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0" name="Google Shape;2470;p21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2471" name="Google Shape;2471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4" name="Google Shape;2474;p21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2475" name="Google Shape;2475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7" name="Google Shape;2477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8" name="Google Shape;2478;p21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2479" name="Google Shape;2479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480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1" name="Google Shape;2481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2" name="Google Shape;2482;p21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2483" name="Google Shape;2483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4" name="Google Shape;2484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5" name="Google Shape;2485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6" name="Google Shape;2486;p21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87" name="Google Shape;2487;p21"/>
          <p:cNvGrpSpPr/>
          <p:nvPr/>
        </p:nvGrpSpPr>
        <p:grpSpPr>
          <a:xfrm>
            <a:off x="2815434" y="199323"/>
            <a:ext cx="1407307" cy="1170828"/>
            <a:chOff x="3210826" y="234733"/>
            <a:chExt cx="1560900" cy="1298611"/>
          </a:xfrm>
        </p:grpSpPr>
        <p:cxnSp>
          <p:nvCxnSpPr>
            <p:cNvPr id="2488" name="Google Shape;2488;p21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89" name="Google Shape;2489;p21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0" name="Google Shape;2490;p21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1" name="Google Shape;2491;p21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2" name="Google Shape;2492;p21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3" name="Google Shape;2493;p21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4" name="Google Shape;2494;p21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5" name="Google Shape;2495;p21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96" name="Google Shape;2496;p21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2497" name="Google Shape;2497;p2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2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9" name="Google Shape;2499;p21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0" name="Google Shape;2500;p21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1" name="Google Shape;2501;p21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21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3" name="Google Shape;2503;p21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2504" name="Google Shape;2504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5" name="Google Shape;2505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6" name="Google Shape;2506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07" name="Google Shape;2507;p21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2508" name="Google Shape;2508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9" name="Google Shape;2509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0" name="Google Shape;2510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11" name="Google Shape;2511;p21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Google Shape;2512;p21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3" name="Google Shape;2513;p21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21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21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21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21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21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Google Shape;2519;p21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Google Shape;2520;p21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1" name="Google Shape;2521;p21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2" name="Google Shape;2522;p21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3" name="Google Shape;2523;p21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21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Google Shape;2525;p21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21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21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21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21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21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21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21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3" name="Google Shape;2533;p21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2534" name="Google Shape;2534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5" name="Google Shape;2535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6" name="Google Shape;2536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37" name="Google Shape;2537;p21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21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21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21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1" name="Google Shape;2541;p21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2542" name="Google Shape;2542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3" name="Google Shape;2543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4" name="Google Shape;2544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5" name="Google Shape;2545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6" name="Google Shape;2546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7" name="Google Shape;2547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8" name="Google Shape;2548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49" name="Google Shape;2549;p21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550" name="Google Shape;2550;p21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21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21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4" name="Google Shape;2554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55" name="Google Shape;2555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2557" name="Google Shape;2557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58" name="Google Shape;2558;p22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9" name="Google Shape;2559;p22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0" name="Google Shape;2560;p22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" name="Google Shape;2561;p22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2" name="Google Shape;2562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563" name="Google Shape;2563;p22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 txBox="1"/>
          <p:nvPr>
            <p:ph type="title"/>
          </p:nvPr>
        </p:nvSpPr>
        <p:spPr>
          <a:xfrm>
            <a:off x="1580117" y="2618575"/>
            <a:ext cx="903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4" name="Google Shape;274;p4"/>
          <p:cNvSpPr txBox="1"/>
          <p:nvPr>
            <p:ph type="body" idx="1"/>
          </p:nvPr>
        </p:nvSpPr>
        <p:spPr>
          <a:xfrm>
            <a:off x="1580075" y="4022875"/>
            <a:ext cx="9031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275" name="Google Shape;275;p4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276" name="Google Shape;276;p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7" name="Google Shape;277;p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8" name="Google Shape;278;p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3" name="Google Shape;283;p4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4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286" name="Google Shape;286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" name="Google Shape;288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1" name="Google Shape;291;p4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4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297" name="Google Shape;297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0" name="Google Shape;300;p4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4"/>
          <p:cNvGrpSpPr/>
          <p:nvPr/>
        </p:nvGrpSpPr>
        <p:grpSpPr>
          <a:xfrm>
            <a:off x="2151274" y="1038245"/>
            <a:ext cx="675118" cy="333386"/>
            <a:chOff x="11184810" y="2647468"/>
            <a:chExt cx="748800" cy="369772"/>
          </a:xfrm>
        </p:grpSpPr>
        <p:cxnSp>
          <p:nvCxnSpPr>
            <p:cNvPr id="304" name="Google Shape;304;p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5" name="Google Shape;305;p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6" name="Google Shape;306;p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7" name="Google Shape;307;p4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4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319" name="Google Shape;319;p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0" name="Google Shape;320;p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1" name="Google Shape;321;p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Google Shape;322;p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6" name="Google Shape;326;p4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4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329" name="Google Shape;329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4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4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337" name="Google Shape;337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4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4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342" name="Google Shape;342;p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4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4"/>
          <p:cNvGrpSpPr/>
          <p:nvPr/>
        </p:nvGrpSpPr>
        <p:grpSpPr>
          <a:xfrm>
            <a:off x="2815434" y="199323"/>
            <a:ext cx="1407307" cy="1170828"/>
            <a:chOff x="3210826" y="234733"/>
            <a:chExt cx="1560900" cy="1298611"/>
          </a:xfrm>
        </p:grpSpPr>
        <p:cxnSp>
          <p:nvCxnSpPr>
            <p:cNvPr id="347" name="Google Shape;347;p4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8" name="Google Shape;348;p4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9" name="Google Shape;349;p4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0" name="Google Shape;350;p4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1" name="Google Shape;351;p4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2" name="Google Shape;352;p4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3" name="Google Shape;353;p4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4" name="Google Shape;354;p4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55" name="Google Shape;355;p4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356" name="Google Shape;356;p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4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4"/>
          <p:cNvCxnSpPr/>
          <p:nvPr/>
        </p:nvCxnSpPr>
        <p:spPr>
          <a:xfrm rot="10800000">
            <a:off x="10690912" y="1533322"/>
            <a:ext cx="620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1" name="Google Shape;361;p4"/>
          <p:cNvSpPr/>
          <p:nvPr/>
        </p:nvSpPr>
        <p:spPr>
          <a:xfrm rot="10800000">
            <a:off x="11348548" y="85981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 rot="10800000">
            <a:off x="10685491" y="207293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4"/>
          <p:cNvGrpSpPr/>
          <p:nvPr/>
        </p:nvGrpSpPr>
        <p:grpSpPr>
          <a:xfrm rot="10800000">
            <a:off x="11356861" y="194012"/>
            <a:ext cx="666771" cy="675118"/>
            <a:chOff x="8943245" y="2438859"/>
            <a:chExt cx="739541" cy="748800"/>
          </a:xfrm>
        </p:grpSpPr>
        <p:cxnSp>
          <p:nvCxnSpPr>
            <p:cNvPr id="364" name="Google Shape;364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5" name="Google Shape;365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8" name="Google Shape;368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9" name="Google Shape;369;p4"/>
          <p:cNvSpPr/>
          <p:nvPr/>
        </p:nvSpPr>
        <p:spPr>
          <a:xfrm rot="10800000">
            <a:off x="10896840" y="377733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 rot="10800000">
            <a:off x="11074566" y="555459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 rot="10800000">
            <a:off x="11235203" y="716096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"/>
          <p:cNvSpPr/>
          <p:nvPr/>
        </p:nvSpPr>
        <p:spPr>
          <a:xfrm rot="10800000">
            <a:off x="10004919" y="859813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"/>
          <p:cNvSpPr/>
          <p:nvPr/>
        </p:nvSpPr>
        <p:spPr>
          <a:xfrm rot="10800000">
            <a:off x="10006365" y="18438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4"/>
          <p:cNvGrpSpPr/>
          <p:nvPr/>
        </p:nvGrpSpPr>
        <p:grpSpPr>
          <a:xfrm rot="10800000">
            <a:off x="10171208" y="195458"/>
            <a:ext cx="333386" cy="675118"/>
            <a:chOff x="10628069" y="2437255"/>
            <a:chExt cx="369772" cy="748800"/>
          </a:xfrm>
        </p:grpSpPr>
        <p:cxnSp>
          <p:nvCxnSpPr>
            <p:cNvPr id="375" name="Google Shape;375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6" name="Google Shape;376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7" name="Google Shape;377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8" name="Google Shape;378;p4"/>
          <p:cNvSpPr/>
          <p:nvPr/>
        </p:nvSpPr>
        <p:spPr>
          <a:xfrm rot="10800000">
            <a:off x="10158980" y="101098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"/>
          <p:cNvSpPr/>
          <p:nvPr/>
        </p:nvSpPr>
        <p:spPr>
          <a:xfrm rot="10800000">
            <a:off x="10245424" y="109742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"/>
          <p:cNvSpPr/>
          <p:nvPr/>
        </p:nvSpPr>
        <p:spPr>
          <a:xfrm rot="-5400000">
            <a:off x="9327807" y="18262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4"/>
          <p:cNvGrpSpPr/>
          <p:nvPr/>
        </p:nvGrpSpPr>
        <p:grpSpPr>
          <a:xfrm rot="10800000">
            <a:off x="9327518" y="347662"/>
            <a:ext cx="675118" cy="333386"/>
            <a:chOff x="11184810" y="2647468"/>
            <a:chExt cx="748800" cy="369772"/>
          </a:xfrm>
        </p:grpSpPr>
        <p:cxnSp>
          <p:nvCxnSpPr>
            <p:cNvPr id="382" name="Google Shape;382;p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3" name="Google Shape;383;p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4" name="Google Shape;384;p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5" name="Google Shape;385;p4"/>
          <p:cNvSpPr/>
          <p:nvPr/>
        </p:nvSpPr>
        <p:spPr>
          <a:xfrm rot="10800000">
            <a:off x="9349109" y="877988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"/>
          <p:cNvSpPr/>
          <p:nvPr/>
        </p:nvSpPr>
        <p:spPr>
          <a:xfrm rot="10800000">
            <a:off x="9492227" y="102110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"/>
          <p:cNvSpPr/>
          <p:nvPr/>
        </p:nvSpPr>
        <p:spPr>
          <a:xfrm rot="10800000">
            <a:off x="9578672" y="1107550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"/>
          <p:cNvSpPr/>
          <p:nvPr/>
        </p:nvSpPr>
        <p:spPr>
          <a:xfrm rot="10800000">
            <a:off x="11343099" y="220182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"/>
          <p:cNvSpPr/>
          <p:nvPr/>
        </p:nvSpPr>
        <p:spPr>
          <a:xfrm rot="-5400000">
            <a:off x="11343175" y="153331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4"/>
          <p:cNvGrpSpPr/>
          <p:nvPr/>
        </p:nvGrpSpPr>
        <p:grpSpPr>
          <a:xfrm rot="-5400000">
            <a:off x="11506586" y="2213290"/>
            <a:ext cx="348510" cy="675118"/>
            <a:chOff x="10628069" y="2437255"/>
            <a:chExt cx="369772" cy="748800"/>
          </a:xfrm>
        </p:grpSpPr>
        <p:cxnSp>
          <p:nvCxnSpPr>
            <p:cNvPr id="391" name="Google Shape;391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2" name="Google Shape;392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3" name="Google Shape;393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94" name="Google Shape;394;p4"/>
          <p:cNvGrpSpPr/>
          <p:nvPr/>
        </p:nvGrpSpPr>
        <p:grpSpPr>
          <a:xfrm rot="-5400000">
            <a:off x="11515594" y="1538671"/>
            <a:ext cx="333386" cy="675118"/>
            <a:chOff x="10628069" y="2437255"/>
            <a:chExt cx="369772" cy="748800"/>
          </a:xfrm>
        </p:grpSpPr>
        <p:cxnSp>
          <p:nvCxnSpPr>
            <p:cNvPr id="395" name="Google Shape;395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6" name="Google Shape;396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7" name="Google Shape;397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98" name="Google Shape;398;p4"/>
          <p:cNvSpPr/>
          <p:nvPr/>
        </p:nvSpPr>
        <p:spPr>
          <a:xfrm flipH="1">
            <a:off x="10676362" y="1533702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p4"/>
          <p:cNvGrpSpPr/>
          <p:nvPr/>
        </p:nvGrpSpPr>
        <p:grpSpPr>
          <a:xfrm rot="5400000" flipH="1">
            <a:off x="10837624" y="1704005"/>
            <a:ext cx="1012677" cy="1012677"/>
            <a:chOff x="6214949" y="2511699"/>
            <a:chExt cx="1123200" cy="1123200"/>
          </a:xfrm>
        </p:grpSpPr>
        <p:sp>
          <p:nvSpPr>
            <p:cNvPr id="400" name="Google Shape;400;p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"/>
          <p:cNvSpPr txBox="1"/>
          <p:nvPr>
            <p:ph type="title"/>
          </p:nvPr>
        </p:nvSpPr>
        <p:spPr>
          <a:xfrm>
            <a:off x="519550" y="750450"/>
            <a:ext cx="9341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05" name="Google Shape;405;p5"/>
          <p:cNvSpPr txBox="1"/>
          <p:nvPr>
            <p:ph type="body" idx="1"/>
          </p:nvPr>
        </p:nvSpPr>
        <p:spPr>
          <a:xfrm>
            <a:off x="519691" y="1708475"/>
            <a:ext cx="9341700" cy="451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406" name="Google Shape;406;p5"/>
          <p:cNvGrpSpPr/>
          <p:nvPr/>
        </p:nvGrpSpPr>
        <p:grpSpPr>
          <a:xfrm>
            <a:off x="11172410" y="147751"/>
            <a:ext cx="873180" cy="873180"/>
            <a:chOff x="4761550" y="1708047"/>
            <a:chExt cx="1516200" cy="1516200"/>
          </a:xfrm>
        </p:grpSpPr>
        <p:sp>
          <p:nvSpPr>
            <p:cNvPr id="407" name="Google Shape;407;p5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0723349" y="-291036"/>
            <a:ext cx="1773451" cy="1773451"/>
            <a:chOff x="6547473" y="2211197"/>
            <a:chExt cx="2916381" cy="2916381"/>
          </a:xfrm>
        </p:grpSpPr>
        <p:grpSp>
          <p:nvGrpSpPr>
            <p:cNvPr id="410" name="Google Shape;410;p5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411" name="Google Shape;411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2" name="Google Shape;412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3" name="Google Shape;413;p5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414" name="Google Shape;414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5" name="Google Shape;415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6" name="Google Shape;416;p5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417" name="Google Shape;417;p5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" name="Google Shape;418;p5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9" name="Google Shape;419;p5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420" name="Google Shape;420;p5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p5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2" name="Google Shape;422;p5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423" name="Google Shape;423;p5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5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5" name="Google Shape;425;p5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426" name="Google Shape;426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7" name="Google Shape;427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28" name="Google Shape;428;p5"/>
          <p:cNvSpPr/>
          <p:nvPr/>
        </p:nvSpPr>
        <p:spPr>
          <a:xfrm>
            <a:off x="10322077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"/>
          <p:cNvSpPr/>
          <p:nvPr/>
        </p:nvSpPr>
        <p:spPr>
          <a:xfrm>
            <a:off x="10439793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"/>
          <p:cNvSpPr/>
          <p:nvPr/>
        </p:nvSpPr>
        <p:spPr>
          <a:xfrm>
            <a:off x="10557509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"/>
          <p:cNvSpPr/>
          <p:nvPr/>
        </p:nvSpPr>
        <p:spPr>
          <a:xfrm>
            <a:off x="10322077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/>
          <p:nvPr/>
        </p:nvSpPr>
        <p:spPr>
          <a:xfrm>
            <a:off x="10439793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/>
          <p:nvPr/>
        </p:nvSpPr>
        <p:spPr>
          <a:xfrm>
            <a:off x="10557509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/>
          <p:nvPr/>
        </p:nvSpPr>
        <p:spPr>
          <a:xfrm>
            <a:off x="10322077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/>
          <p:nvPr/>
        </p:nvSpPr>
        <p:spPr>
          <a:xfrm>
            <a:off x="10439793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/>
          <p:nvPr/>
        </p:nvSpPr>
        <p:spPr>
          <a:xfrm>
            <a:off x="10557509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/>
          <p:nvPr/>
        </p:nvSpPr>
        <p:spPr>
          <a:xfrm>
            <a:off x="1079294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/>
          <p:nvPr/>
        </p:nvSpPr>
        <p:spPr>
          <a:xfrm>
            <a:off x="10910656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/>
          <p:nvPr/>
        </p:nvSpPr>
        <p:spPr>
          <a:xfrm>
            <a:off x="1102837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/>
          <p:nvPr/>
        </p:nvSpPr>
        <p:spPr>
          <a:xfrm>
            <a:off x="1079294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/>
          <p:nvPr/>
        </p:nvSpPr>
        <p:spPr>
          <a:xfrm>
            <a:off x="10910656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"/>
          <p:cNvSpPr/>
          <p:nvPr/>
        </p:nvSpPr>
        <p:spPr>
          <a:xfrm>
            <a:off x="1102837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"/>
          <p:cNvSpPr/>
          <p:nvPr/>
        </p:nvSpPr>
        <p:spPr>
          <a:xfrm>
            <a:off x="1079294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"/>
          <p:cNvSpPr/>
          <p:nvPr/>
        </p:nvSpPr>
        <p:spPr>
          <a:xfrm>
            <a:off x="10910656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"/>
          <p:cNvSpPr/>
          <p:nvPr/>
        </p:nvSpPr>
        <p:spPr>
          <a:xfrm>
            <a:off x="1102837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"/>
          <p:cNvSpPr/>
          <p:nvPr/>
        </p:nvSpPr>
        <p:spPr>
          <a:xfrm>
            <a:off x="10675225" y="25006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"/>
          <p:cNvSpPr/>
          <p:nvPr/>
        </p:nvSpPr>
        <p:spPr>
          <a:xfrm>
            <a:off x="10675225" y="36030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"/>
          <p:cNvSpPr/>
          <p:nvPr/>
        </p:nvSpPr>
        <p:spPr>
          <a:xfrm>
            <a:off x="10675225" y="45883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"/>
          <p:cNvSpPr/>
          <p:nvPr/>
        </p:nvSpPr>
        <p:spPr>
          <a:xfrm rot="-5400000">
            <a:off x="11040873" y="5223203"/>
            <a:ext cx="486000" cy="4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"/>
          <p:cNvSpPr/>
          <p:nvPr/>
        </p:nvSpPr>
        <p:spPr>
          <a:xfrm rot="-5400000">
            <a:off x="11041320" y="4745368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p5"/>
          <p:cNvGrpSpPr/>
          <p:nvPr/>
        </p:nvGrpSpPr>
        <p:grpSpPr>
          <a:xfrm rot="-5400000">
            <a:off x="11523451" y="5226053"/>
            <a:ext cx="480184" cy="486196"/>
            <a:chOff x="8943245" y="2438859"/>
            <a:chExt cx="739541" cy="748800"/>
          </a:xfrm>
        </p:grpSpPr>
        <p:cxnSp>
          <p:nvCxnSpPr>
            <p:cNvPr id="452" name="Google Shape;452;p5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3" name="Google Shape;453;p5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4" name="Google Shape;454;p5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5" name="Google Shape;455;p5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6" name="Google Shape;456;p5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7" name="Google Shape;457;p5"/>
          <p:cNvSpPr/>
          <p:nvPr/>
        </p:nvSpPr>
        <p:spPr>
          <a:xfrm rot="-5400000">
            <a:off x="11161852" y="4897599"/>
            <a:ext cx="712500" cy="7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"/>
          <p:cNvSpPr/>
          <p:nvPr/>
        </p:nvSpPr>
        <p:spPr>
          <a:xfrm rot="-5400000">
            <a:off x="11289451" y="5025301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5"/>
          <p:cNvSpPr/>
          <p:nvPr/>
        </p:nvSpPr>
        <p:spPr>
          <a:xfrm rot="-5400000">
            <a:off x="11405592" y="5141661"/>
            <a:ext cx="224700" cy="2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"/>
          <p:cNvSpPr/>
          <p:nvPr/>
        </p:nvSpPr>
        <p:spPr>
          <a:xfrm rot="5400000">
            <a:off x="11042821" y="5703919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"/>
          <p:cNvSpPr/>
          <p:nvPr/>
        </p:nvSpPr>
        <p:spPr>
          <a:xfrm rot="5400000">
            <a:off x="11160467" y="5821473"/>
            <a:ext cx="720600" cy="72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"/>
          <p:cNvSpPr/>
          <p:nvPr/>
        </p:nvSpPr>
        <p:spPr>
          <a:xfrm rot="5400000">
            <a:off x="11270475" y="5931364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"/>
          <p:cNvSpPr/>
          <p:nvPr/>
        </p:nvSpPr>
        <p:spPr>
          <a:xfrm rot="5400000">
            <a:off x="11385372" y="6051151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"/>
          <p:cNvSpPr/>
          <p:nvPr/>
        </p:nvSpPr>
        <p:spPr>
          <a:xfrm rot="5400000" flipH="1">
            <a:off x="11043863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"/>
          <p:cNvSpPr/>
          <p:nvPr/>
        </p:nvSpPr>
        <p:spPr>
          <a:xfrm rot="-5400000">
            <a:off x="11038836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"/>
          <p:cNvSpPr/>
          <p:nvPr/>
        </p:nvSpPr>
        <p:spPr>
          <a:xfrm rot="5400000" flipH="1">
            <a:off x="11265266" y="5944930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"/>
          <p:cNvSpPr/>
          <p:nvPr/>
        </p:nvSpPr>
        <p:spPr>
          <a:xfrm rot="5400000" flipH="1">
            <a:off x="11386413" y="6070915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8" name="Google Shape;468;p5"/>
          <p:cNvGrpSpPr/>
          <p:nvPr/>
        </p:nvGrpSpPr>
        <p:grpSpPr>
          <a:xfrm rot="5400000">
            <a:off x="10256153" y="555443"/>
            <a:ext cx="447313" cy="519892"/>
            <a:chOff x="10628069" y="2437255"/>
            <a:chExt cx="369772" cy="748800"/>
          </a:xfrm>
        </p:grpSpPr>
        <p:cxnSp>
          <p:nvCxnSpPr>
            <p:cNvPr id="469" name="Google Shape;469;p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0" name="Google Shape;470;p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1" name="Google Shape;471;p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72" name="Google Shape;472;p5"/>
          <p:cNvSpPr/>
          <p:nvPr/>
        </p:nvSpPr>
        <p:spPr>
          <a:xfrm rot="5400000">
            <a:off x="10687913" y="590604"/>
            <a:ext cx="455400" cy="45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5"/>
          <p:cNvSpPr/>
          <p:nvPr/>
        </p:nvSpPr>
        <p:spPr>
          <a:xfrm>
            <a:off x="10810234" y="712965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"/>
          <p:cNvSpPr/>
          <p:nvPr/>
        </p:nvSpPr>
        <p:spPr>
          <a:xfrm>
            <a:off x="11503469" y="478900"/>
            <a:ext cx="210600" cy="21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"/>
          <p:cNvSpPr/>
          <p:nvPr/>
        </p:nvSpPr>
        <p:spPr>
          <a:xfrm rot="5400000">
            <a:off x="10099988" y="5723215"/>
            <a:ext cx="926700" cy="95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"/>
          <p:cNvSpPr/>
          <p:nvPr/>
        </p:nvSpPr>
        <p:spPr>
          <a:xfrm rot="5400000" flipH="1">
            <a:off x="10211844" y="5859328"/>
            <a:ext cx="702900" cy="7029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"/>
          <p:cNvSpPr/>
          <p:nvPr/>
        </p:nvSpPr>
        <p:spPr>
          <a:xfrm rot="5400000" flipH="1">
            <a:off x="10319158" y="5966642"/>
            <a:ext cx="488400" cy="488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"/>
          <p:cNvSpPr/>
          <p:nvPr/>
        </p:nvSpPr>
        <p:spPr>
          <a:xfrm flipH="1">
            <a:off x="10083109" y="5744365"/>
            <a:ext cx="474300" cy="47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"/>
          <p:cNvSpPr/>
          <p:nvPr/>
        </p:nvSpPr>
        <p:spPr>
          <a:xfrm flipH="1">
            <a:off x="10465769" y="6118388"/>
            <a:ext cx="180900" cy="18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0" name="Google Shape;480;p5"/>
          <p:cNvGrpSpPr/>
          <p:nvPr/>
        </p:nvGrpSpPr>
        <p:grpSpPr>
          <a:xfrm flipH="1">
            <a:off x="10678730" y="6336819"/>
            <a:ext cx="263802" cy="34198"/>
            <a:chOff x="10578164" y="275923"/>
            <a:chExt cx="416551" cy="54000"/>
          </a:xfrm>
        </p:grpSpPr>
        <p:sp>
          <p:nvSpPr>
            <p:cNvPr id="481" name="Google Shape;481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" name="Google Shape;484;p5"/>
          <p:cNvGrpSpPr/>
          <p:nvPr/>
        </p:nvGrpSpPr>
        <p:grpSpPr>
          <a:xfrm flipH="1">
            <a:off x="10678730" y="6433845"/>
            <a:ext cx="263802" cy="34198"/>
            <a:chOff x="10578164" y="275923"/>
            <a:chExt cx="416551" cy="54000"/>
          </a:xfrm>
        </p:grpSpPr>
        <p:sp>
          <p:nvSpPr>
            <p:cNvPr id="485" name="Google Shape;485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5"/>
          <p:cNvGrpSpPr/>
          <p:nvPr/>
        </p:nvGrpSpPr>
        <p:grpSpPr>
          <a:xfrm flipH="1">
            <a:off x="10678730" y="6530871"/>
            <a:ext cx="263802" cy="34198"/>
            <a:chOff x="10578164" y="275923"/>
            <a:chExt cx="416551" cy="54000"/>
          </a:xfrm>
        </p:grpSpPr>
        <p:sp>
          <p:nvSpPr>
            <p:cNvPr id="489" name="Google Shape;489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5"/>
          <p:cNvGrpSpPr/>
          <p:nvPr/>
        </p:nvGrpSpPr>
        <p:grpSpPr>
          <a:xfrm flipH="1">
            <a:off x="10192076" y="5872517"/>
            <a:ext cx="263802" cy="34198"/>
            <a:chOff x="10578164" y="275923"/>
            <a:chExt cx="416551" cy="54000"/>
          </a:xfrm>
        </p:grpSpPr>
        <p:sp>
          <p:nvSpPr>
            <p:cNvPr id="493" name="Google Shape;493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5"/>
          <p:cNvGrpSpPr/>
          <p:nvPr/>
        </p:nvGrpSpPr>
        <p:grpSpPr>
          <a:xfrm flipH="1">
            <a:off x="10192076" y="5969543"/>
            <a:ext cx="263802" cy="34198"/>
            <a:chOff x="10578164" y="275923"/>
            <a:chExt cx="416551" cy="54000"/>
          </a:xfrm>
        </p:grpSpPr>
        <p:sp>
          <p:nvSpPr>
            <p:cNvPr id="497" name="Google Shape;497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5"/>
          <p:cNvGrpSpPr/>
          <p:nvPr/>
        </p:nvGrpSpPr>
        <p:grpSpPr>
          <a:xfrm flipH="1">
            <a:off x="10192076" y="6066569"/>
            <a:ext cx="263802" cy="34198"/>
            <a:chOff x="10578164" y="275923"/>
            <a:chExt cx="416551" cy="54000"/>
          </a:xfrm>
        </p:grpSpPr>
        <p:sp>
          <p:nvSpPr>
            <p:cNvPr id="501" name="Google Shape;501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accent1"/>
        </a:solidFill>
        <a:effectLst/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"/>
          <p:cNvSpPr txBox="1"/>
          <p:nvPr>
            <p:ph type="body" idx="1"/>
          </p:nvPr>
        </p:nvSpPr>
        <p:spPr>
          <a:xfrm>
            <a:off x="2401350" y="3991350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6" name="Google Shape;506;p6"/>
          <p:cNvSpPr txBox="1"/>
          <p:nvPr>
            <p:ph type="title"/>
          </p:nvPr>
        </p:nvSpPr>
        <p:spPr>
          <a:xfrm>
            <a:off x="2401350" y="306690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ldrich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507" name="Google Shape;507;p6"/>
          <p:cNvGrpSpPr/>
          <p:nvPr/>
        </p:nvGrpSpPr>
        <p:grpSpPr>
          <a:xfrm flipH="1">
            <a:off x="10007839" y="1838613"/>
            <a:ext cx="810287" cy="544003"/>
            <a:chOff x="10624861" y="3933984"/>
            <a:chExt cx="1115330" cy="748800"/>
          </a:xfrm>
        </p:grpSpPr>
        <p:cxnSp>
          <p:nvCxnSpPr>
            <p:cNvPr id="508" name="Google Shape;508;p6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9" name="Google Shape;509;p6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0" name="Google Shape;510;p6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1" name="Google Shape;511;p6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2" name="Google Shape;512;p6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3" name="Google Shape;513;p6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4" name="Google Shape;514;p6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5" name="Google Shape;515;p6"/>
          <p:cNvSpPr/>
          <p:nvPr/>
        </p:nvSpPr>
        <p:spPr>
          <a:xfrm flipH="1">
            <a:off x="11495537" y="229805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6"/>
          <p:cNvSpPr/>
          <p:nvPr/>
        </p:nvSpPr>
        <p:spPr>
          <a:xfrm flipH="1">
            <a:off x="10961247" y="230305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6"/>
          <p:cNvGrpSpPr/>
          <p:nvPr/>
        </p:nvGrpSpPr>
        <p:grpSpPr>
          <a:xfrm flipH="1">
            <a:off x="11502543" y="766390"/>
            <a:ext cx="537277" cy="544003"/>
            <a:chOff x="8943245" y="2438859"/>
            <a:chExt cx="739541" cy="748800"/>
          </a:xfrm>
        </p:grpSpPr>
        <p:cxnSp>
          <p:nvCxnSpPr>
            <p:cNvPr id="518" name="Google Shape;518;p6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9" name="Google Shape;519;p6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0" name="Google Shape;520;p6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1" name="Google Shape;521;p6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2" name="Google Shape;522;p6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3" name="Google Shape;523;p6"/>
          <p:cNvSpPr/>
          <p:nvPr/>
        </p:nvSpPr>
        <p:spPr>
          <a:xfrm flipH="1">
            <a:off x="11131450" y="365168"/>
            <a:ext cx="797400" cy="7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6"/>
          <p:cNvSpPr/>
          <p:nvPr/>
        </p:nvSpPr>
        <p:spPr>
          <a:xfrm flipH="1">
            <a:off x="11274580" y="507940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6"/>
          <p:cNvSpPr/>
          <p:nvPr/>
        </p:nvSpPr>
        <p:spPr>
          <a:xfrm flipH="1">
            <a:off x="11404430" y="637890"/>
            <a:ext cx="251700" cy="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"/>
          <p:cNvSpPr/>
          <p:nvPr/>
        </p:nvSpPr>
        <p:spPr>
          <a:xfrm flipH="1">
            <a:off x="10412812" y="229805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/>
          <p:nvPr/>
        </p:nvSpPr>
        <p:spPr>
          <a:xfrm flipH="1">
            <a:off x="10413977" y="774086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8" name="Google Shape;528;p6"/>
          <p:cNvGrpSpPr/>
          <p:nvPr/>
        </p:nvGrpSpPr>
        <p:grpSpPr>
          <a:xfrm flipH="1">
            <a:off x="10547157" y="765225"/>
            <a:ext cx="268639" cy="544003"/>
            <a:chOff x="10628069" y="2437255"/>
            <a:chExt cx="369772" cy="748800"/>
          </a:xfrm>
        </p:grpSpPr>
        <p:cxnSp>
          <p:nvCxnSpPr>
            <p:cNvPr id="529" name="Google Shape;529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0" name="Google Shape;530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1" name="Google Shape;531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2" name="Google Shape;532;p6"/>
          <p:cNvSpPr/>
          <p:nvPr/>
        </p:nvSpPr>
        <p:spPr>
          <a:xfrm flipH="1">
            <a:off x="10536848" y="364000"/>
            <a:ext cx="288300" cy="288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"/>
          <p:cNvSpPr/>
          <p:nvPr/>
        </p:nvSpPr>
        <p:spPr>
          <a:xfrm flipH="1">
            <a:off x="10606703" y="433346"/>
            <a:ext cx="149100" cy="1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6"/>
          <p:cNvSpPr/>
          <p:nvPr/>
        </p:nvSpPr>
        <p:spPr>
          <a:xfrm rot="-5400000" flipH="1">
            <a:off x="9867209" y="775504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535;p6"/>
          <p:cNvGrpSpPr/>
          <p:nvPr/>
        </p:nvGrpSpPr>
        <p:grpSpPr>
          <a:xfrm flipH="1">
            <a:off x="9867320" y="917944"/>
            <a:ext cx="544003" cy="268639"/>
            <a:chOff x="11184810" y="2647468"/>
            <a:chExt cx="748800" cy="369772"/>
          </a:xfrm>
        </p:grpSpPr>
        <p:cxnSp>
          <p:nvCxnSpPr>
            <p:cNvPr id="536" name="Google Shape;536;p6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7" name="Google Shape;537;p6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8" name="Google Shape;538;p6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9" name="Google Shape;539;p6"/>
          <p:cNvSpPr/>
          <p:nvPr/>
        </p:nvSpPr>
        <p:spPr>
          <a:xfrm flipH="1">
            <a:off x="9884169" y="248037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6"/>
          <p:cNvSpPr/>
          <p:nvPr/>
        </p:nvSpPr>
        <p:spPr>
          <a:xfrm flipH="1">
            <a:off x="9999565" y="355842"/>
            <a:ext cx="288300" cy="28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"/>
          <p:cNvSpPr/>
          <p:nvPr/>
        </p:nvSpPr>
        <p:spPr>
          <a:xfrm flipH="1">
            <a:off x="10069420" y="425188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6"/>
          <p:cNvSpPr/>
          <p:nvPr/>
        </p:nvSpPr>
        <p:spPr>
          <a:xfrm rot="5400000" flipH="1">
            <a:off x="10962413" y="1312789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6"/>
          <p:cNvSpPr/>
          <p:nvPr/>
        </p:nvSpPr>
        <p:spPr>
          <a:xfrm rot="5400000" flipH="1">
            <a:off x="11093982" y="1444357"/>
            <a:ext cx="806400" cy="806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6"/>
          <p:cNvSpPr/>
          <p:nvPr/>
        </p:nvSpPr>
        <p:spPr>
          <a:xfrm rot="5400000" flipH="1">
            <a:off x="11217024" y="1567398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"/>
          <p:cNvSpPr/>
          <p:nvPr/>
        </p:nvSpPr>
        <p:spPr>
          <a:xfrm rot="5400000" flipH="1">
            <a:off x="11345540" y="1707567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"/>
          <p:cNvSpPr/>
          <p:nvPr/>
        </p:nvSpPr>
        <p:spPr>
          <a:xfrm rot="5400000">
            <a:off x="10963578" y="1304883"/>
            <a:ext cx="1069500" cy="10695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6"/>
          <p:cNvSpPr/>
          <p:nvPr/>
        </p:nvSpPr>
        <p:spPr>
          <a:xfrm rot="-5400000" flipH="1">
            <a:off x="10958012" y="1304883"/>
            <a:ext cx="1069500" cy="10695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6"/>
          <p:cNvSpPr/>
          <p:nvPr/>
        </p:nvSpPr>
        <p:spPr>
          <a:xfrm rot="5400000">
            <a:off x="11211196" y="1552381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"/>
          <p:cNvSpPr/>
          <p:nvPr/>
        </p:nvSpPr>
        <p:spPr>
          <a:xfrm rot="5400000">
            <a:off x="11346705" y="1685660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0" name="Google Shape;550;p6"/>
          <p:cNvGrpSpPr/>
          <p:nvPr/>
        </p:nvGrpSpPr>
        <p:grpSpPr>
          <a:xfrm flipH="1">
            <a:off x="10006674" y="1308329"/>
            <a:ext cx="810288" cy="544003"/>
            <a:chOff x="10626465" y="3184818"/>
            <a:chExt cx="1115330" cy="748800"/>
          </a:xfrm>
        </p:grpSpPr>
        <p:cxnSp>
          <p:nvCxnSpPr>
            <p:cNvPr id="551" name="Google Shape;551;p6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2" name="Google Shape;552;p6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3" name="Google Shape;553;p6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4" name="Google Shape;554;p6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5" name="Google Shape;555;p6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6" name="Google Shape;556;p6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7" name="Google Shape;557;p6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58" name="Google Shape;558;p6"/>
          <p:cNvSpPr/>
          <p:nvPr/>
        </p:nvSpPr>
        <p:spPr>
          <a:xfrm flipH="1">
            <a:off x="10411239" y="1323196"/>
            <a:ext cx="552600" cy="531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6"/>
          <p:cNvSpPr/>
          <p:nvPr/>
        </p:nvSpPr>
        <p:spPr>
          <a:xfrm rot="5400000" flipH="1">
            <a:off x="9853138" y="1312706"/>
            <a:ext cx="552600" cy="531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0" name="Google Shape;560;p6"/>
          <p:cNvGrpSpPr/>
          <p:nvPr/>
        </p:nvGrpSpPr>
        <p:grpSpPr>
          <a:xfrm rot="10800000" flipH="1">
            <a:off x="9864699" y="1853554"/>
            <a:ext cx="1100106" cy="552503"/>
            <a:chOff x="10576560" y="3328633"/>
            <a:chExt cx="1514255" cy="760500"/>
          </a:xfrm>
        </p:grpSpPr>
        <p:sp>
          <p:nvSpPr>
            <p:cNvPr id="561" name="Google Shape;561;p6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6"/>
          <p:cNvSpPr/>
          <p:nvPr/>
        </p:nvSpPr>
        <p:spPr>
          <a:xfrm rot="-2700000" flipH="1">
            <a:off x="10210414" y="1660737"/>
            <a:ext cx="393293" cy="3932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6"/>
          <p:cNvSpPr/>
          <p:nvPr/>
        </p:nvSpPr>
        <p:spPr>
          <a:xfrm flipH="1">
            <a:off x="10266458" y="1711299"/>
            <a:ext cx="288300" cy="28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6"/>
          <p:cNvSpPr/>
          <p:nvPr/>
        </p:nvSpPr>
        <p:spPr>
          <a:xfrm flipH="1">
            <a:off x="10336240" y="1780718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6"/>
          <p:cNvSpPr/>
          <p:nvPr/>
        </p:nvSpPr>
        <p:spPr>
          <a:xfrm rot="10800000" flipH="1">
            <a:off x="10967349" y="2389849"/>
            <a:ext cx="1069500" cy="10695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6"/>
          <p:cNvSpPr/>
          <p:nvPr/>
        </p:nvSpPr>
        <p:spPr>
          <a:xfrm flipH="1">
            <a:off x="10940786" y="2915231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8" name="Google Shape;568;p6"/>
          <p:cNvGrpSpPr/>
          <p:nvPr/>
        </p:nvGrpSpPr>
        <p:grpSpPr>
          <a:xfrm rot="10800000" flipH="1">
            <a:off x="10939280" y="2378174"/>
            <a:ext cx="1100106" cy="552503"/>
            <a:chOff x="10576560" y="3328633"/>
            <a:chExt cx="1514255" cy="760500"/>
          </a:xfrm>
        </p:grpSpPr>
        <p:sp>
          <p:nvSpPr>
            <p:cNvPr id="569" name="Google Shape;569;p6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1" name="Google Shape;571;p6"/>
          <p:cNvSpPr/>
          <p:nvPr/>
        </p:nvSpPr>
        <p:spPr>
          <a:xfrm rot="5400000">
            <a:off x="11201886" y="2622446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6"/>
          <p:cNvSpPr/>
          <p:nvPr/>
        </p:nvSpPr>
        <p:spPr>
          <a:xfrm rot="5400000" flipH="1">
            <a:off x="11203052" y="2621147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573;p6"/>
          <p:cNvGrpSpPr/>
          <p:nvPr/>
        </p:nvGrpSpPr>
        <p:grpSpPr>
          <a:xfrm flipH="1">
            <a:off x="11275232" y="2679891"/>
            <a:ext cx="427618" cy="427618"/>
            <a:chOff x="9392653" y="5061283"/>
            <a:chExt cx="588600" cy="588600"/>
          </a:xfrm>
        </p:grpSpPr>
        <p:sp>
          <p:nvSpPr>
            <p:cNvPr id="574" name="Google Shape;574;p6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6"/>
          <p:cNvSpPr/>
          <p:nvPr/>
        </p:nvSpPr>
        <p:spPr>
          <a:xfrm flipH="1">
            <a:off x="8744766" y="238130"/>
            <a:ext cx="1128000" cy="1085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8" name="Google Shape;578;p6"/>
          <p:cNvGrpSpPr/>
          <p:nvPr/>
        </p:nvGrpSpPr>
        <p:grpSpPr>
          <a:xfrm flipH="1">
            <a:off x="8741906" y="242000"/>
            <a:ext cx="1133994" cy="943441"/>
            <a:chOff x="3210826" y="234733"/>
            <a:chExt cx="1560900" cy="1298611"/>
          </a:xfrm>
        </p:grpSpPr>
        <p:cxnSp>
          <p:nvCxnSpPr>
            <p:cNvPr id="579" name="Google Shape;579;p6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0" name="Google Shape;580;p6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1" name="Google Shape;581;p6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2" name="Google Shape;582;p6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3" name="Google Shape;583;p6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4" name="Google Shape;584;p6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5" name="Google Shape;585;p6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6" name="Google Shape;586;p6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87" name="Google Shape;587;p6"/>
          <p:cNvGrpSpPr/>
          <p:nvPr/>
        </p:nvGrpSpPr>
        <p:grpSpPr>
          <a:xfrm rot="59625" flipH="1">
            <a:off x="8741947" y="227006"/>
            <a:ext cx="1114254" cy="1114185"/>
            <a:chOff x="3247624" y="213651"/>
            <a:chExt cx="1533709" cy="1533614"/>
          </a:xfrm>
        </p:grpSpPr>
        <p:sp>
          <p:nvSpPr>
            <p:cNvPr id="588" name="Google Shape;588;p6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0" name="Google Shape;590;p6"/>
          <p:cNvSpPr/>
          <p:nvPr/>
        </p:nvSpPr>
        <p:spPr>
          <a:xfrm flipH="1">
            <a:off x="9043323" y="527961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6"/>
          <p:cNvSpPr/>
          <p:nvPr/>
        </p:nvSpPr>
        <p:spPr>
          <a:xfrm flipH="1">
            <a:off x="9169461" y="654124"/>
            <a:ext cx="259200" cy="259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Google Shape;592;p6"/>
          <p:cNvCxnSpPr/>
          <p:nvPr/>
        </p:nvCxnSpPr>
        <p:spPr>
          <a:xfrm>
            <a:off x="749191" y="1229156"/>
            <a:ext cx="499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3" name="Google Shape;593;p6"/>
          <p:cNvSpPr/>
          <p:nvPr/>
        </p:nvSpPr>
        <p:spPr>
          <a:xfrm rot="10800000" flipH="1">
            <a:off x="175014" y="686400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"/>
          <p:cNvSpPr/>
          <p:nvPr/>
        </p:nvSpPr>
        <p:spPr>
          <a:xfrm rot="10800000" flipH="1">
            <a:off x="184004" y="160600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" name="Google Shape;595;p6"/>
          <p:cNvGrpSpPr/>
          <p:nvPr/>
        </p:nvGrpSpPr>
        <p:grpSpPr>
          <a:xfrm rot="10800000" flipH="1">
            <a:off x="174931" y="150012"/>
            <a:ext cx="537277" cy="544003"/>
            <a:chOff x="8943245" y="2438859"/>
            <a:chExt cx="739541" cy="748800"/>
          </a:xfrm>
        </p:grpSpPr>
        <p:cxnSp>
          <p:nvCxnSpPr>
            <p:cNvPr id="596" name="Google Shape;596;p6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7" name="Google Shape;597;p6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8" name="Google Shape;598;p6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9" name="Google Shape;599;p6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0" name="Google Shape;600;p6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1" name="Google Shape;601;p6"/>
          <p:cNvSpPr/>
          <p:nvPr/>
        </p:nvSpPr>
        <p:spPr>
          <a:xfrm rot="10800000" flipH="1">
            <a:off x="285901" y="297837"/>
            <a:ext cx="797400" cy="7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6"/>
          <p:cNvSpPr/>
          <p:nvPr/>
        </p:nvSpPr>
        <p:spPr>
          <a:xfrm rot="10800000" flipH="1">
            <a:off x="428672" y="441265"/>
            <a:ext cx="511200" cy="511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6"/>
          <p:cNvSpPr/>
          <p:nvPr/>
        </p:nvSpPr>
        <p:spPr>
          <a:xfrm rot="10800000" flipH="1">
            <a:off x="558621" y="570515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6"/>
          <p:cNvSpPr/>
          <p:nvPr/>
        </p:nvSpPr>
        <p:spPr>
          <a:xfrm rot="10800000" flipH="1">
            <a:off x="1257739" y="686400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6"/>
          <p:cNvSpPr/>
          <p:nvPr/>
        </p:nvSpPr>
        <p:spPr>
          <a:xfrm rot="10800000" flipH="1">
            <a:off x="1256574" y="142119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Google Shape;606;p6"/>
          <p:cNvGrpSpPr/>
          <p:nvPr/>
        </p:nvGrpSpPr>
        <p:grpSpPr>
          <a:xfrm rot="10800000" flipH="1">
            <a:off x="1398955" y="151177"/>
            <a:ext cx="268639" cy="544003"/>
            <a:chOff x="10628069" y="2437255"/>
            <a:chExt cx="369772" cy="748800"/>
          </a:xfrm>
        </p:grpSpPr>
        <p:cxnSp>
          <p:nvCxnSpPr>
            <p:cNvPr id="607" name="Google Shape;607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" name="Google Shape;608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" name="Google Shape;609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0" name="Google Shape;610;p6"/>
          <p:cNvSpPr/>
          <p:nvPr/>
        </p:nvSpPr>
        <p:spPr>
          <a:xfrm rot="10800000" flipH="1">
            <a:off x="1389603" y="808104"/>
            <a:ext cx="288300" cy="288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6"/>
          <p:cNvSpPr/>
          <p:nvPr/>
        </p:nvSpPr>
        <p:spPr>
          <a:xfrm rot="10800000" flipH="1">
            <a:off x="1458948" y="877958"/>
            <a:ext cx="149100" cy="1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6"/>
          <p:cNvSpPr/>
          <p:nvPr/>
        </p:nvSpPr>
        <p:spPr>
          <a:xfrm rot="5400000" flipH="1">
            <a:off x="1803342" y="140701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3" name="Google Shape;613;p6"/>
          <p:cNvGrpSpPr/>
          <p:nvPr/>
        </p:nvGrpSpPr>
        <p:grpSpPr>
          <a:xfrm rot="10800000" flipH="1">
            <a:off x="1803428" y="273821"/>
            <a:ext cx="544003" cy="268639"/>
            <a:chOff x="11184810" y="2647468"/>
            <a:chExt cx="748800" cy="369772"/>
          </a:xfrm>
        </p:grpSpPr>
        <p:cxnSp>
          <p:nvCxnSpPr>
            <p:cNvPr id="614" name="Google Shape;614;p6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" name="Google Shape;615;p6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" name="Google Shape;616;p6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7" name="Google Shape;617;p6"/>
          <p:cNvSpPr/>
          <p:nvPr/>
        </p:nvSpPr>
        <p:spPr>
          <a:xfrm rot="10800000" flipH="1">
            <a:off x="1819082" y="701168"/>
            <a:ext cx="511200" cy="511200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"/>
          <p:cNvSpPr/>
          <p:nvPr/>
        </p:nvSpPr>
        <p:spPr>
          <a:xfrm rot="10800000" flipH="1">
            <a:off x="1926886" y="816262"/>
            <a:ext cx="288300" cy="28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"/>
          <p:cNvSpPr/>
          <p:nvPr/>
        </p:nvSpPr>
        <p:spPr>
          <a:xfrm rot="10800000" flipH="1">
            <a:off x="1996232" y="886116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"/>
          <p:cNvSpPr/>
          <p:nvPr/>
        </p:nvSpPr>
        <p:spPr>
          <a:xfrm rot="10800000" flipH="1">
            <a:off x="179405" y="1767832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"/>
          <p:cNvSpPr/>
          <p:nvPr/>
        </p:nvSpPr>
        <p:spPr>
          <a:xfrm rot="5400000" flipH="1">
            <a:off x="179314" y="1229127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p6"/>
          <p:cNvGrpSpPr/>
          <p:nvPr/>
        </p:nvGrpSpPr>
        <p:grpSpPr>
          <a:xfrm rot="5400000" flipH="1">
            <a:off x="311076" y="1777023"/>
            <a:ext cx="280842" cy="544003"/>
            <a:chOff x="10628069" y="2437255"/>
            <a:chExt cx="369772" cy="748800"/>
          </a:xfrm>
        </p:grpSpPr>
        <p:cxnSp>
          <p:nvCxnSpPr>
            <p:cNvPr id="623" name="Google Shape;623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" name="Google Shape;624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5" name="Google Shape;625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26" name="Google Shape;626;p6"/>
          <p:cNvGrpSpPr/>
          <p:nvPr/>
        </p:nvGrpSpPr>
        <p:grpSpPr>
          <a:xfrm rot="5400000" flipH="1">
            <a:off x="316012" y="1233847"/>
            <a:ext cx="268639" cy="544003"/>
            <a:chOff x="10628069" y="2437255"/>
            <a:chExt cx="369772" cy="748800"/>
          </a:xfrm>
        </p:grpSpPr>
        <p:cxnSp>
          <p:nvCxnSpPr>
            <p:cNvPr id="627" name="Google Shape;627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8" name="Google Shape;628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9" name="Google Shape;629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30" name="Google Shape;630;p6"/>
          <p:cNvSpPr/>
          <p:nvPr/>
        </p:nvSpPr>
        <p:spPr>
          <a:xfrm>
            <a:off x="176614" y="1229462"/>
            <a:ext cx="1084200" cy="10842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1" name="Google Shape;631;p6"/>
          <p:cNvGrpSpPr/>
          <p:nvPr/>
        </p:nvGrpSpPr>
        <p:grpSpPr>
          <a:xfrm rot="-5400000">
            <a:off x="314789" y="1366946"/>
            <a:ext cx="816005" cy="816005"/>
            <a:chOff x="6214949" y="2511699"/>
            <a:chExt cx="1123200" cy="1123200"/>
          </a:xfrm>
        </p:grpSpPr>
        <p:sp>
          <p:nvSpPr>
            <p:cNvPr id="632" name="Google Shape;632;p6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"/>
          <p:cNvSpPr txBox="1"/>
          <p:nvPr>
            <p:ph type="title"/>
          </p:nvPr>
        </p:nvSpPr>
        <p:spPr>
          <a:xfrm>
            <a:off x="873350" y="12935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37" name="Google Shape;637;p7"/>
          <p:cNvSpPr txBox="1"/>
          <p:nvPr>
            <p:ph type="body" idx="1"/>
          </p:nvPr>
        </p:nvSpPr>
        <p:spPr>
          <a:xfrm>
            <a:off x="873350" y="2293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8" name="Google Shape;638;p7"/>
          <p:cNvSpPr txBox="1"/>
          <p:nvPr>
            <p:ph type="body" idx="2"/>
          </p:nvPr>
        </p:nvSpPr>
        <p:spPr>
          <a:xfrm>
            <a:off x="6464146" y="2281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9" name="Google Shape;639;p7"/>
          <p:cNvSpPr/>
          <p:nvPr/>
        </p:nvSpPr>
        <p:spPr>
          <a:xfrm rot="-5400000" flipH="1">
            <a:off x="10943908" y="4636801"/>
            <a:ext cx="993600" cy="10197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7"/>
          <p:cNvSpPr/>
          <p:nvPr/>
        </p:nvSpPr>
        <p:spPr>
          <a:xfrm rot="-5400000">
            <a:off x="11063920" y="4782871"/>
            <a:ext cx="753600" cy="7536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7"/>
          <p:cNvSpPr/>
          <p:nvPr/>
        </p:nvSpPr>
        <p:spPr>
          <a:xfrm rot="-5400000">
            <a:off x="11178853" y="4897739"/>
            <a:ext cx="523800" cy="523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7"/>
          <p:cNvSpPr/>
          <p:nvPr/>
        </p:nvSpPr>
        <p:spPr>
          <a:xfrm>
            <a:off x="11447080" y="4659501"/>
            <a:ext cx="508500" cy="50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7"/>
          <p:cNvSpPr/>
          <p:nvPr/>
        </p:nvSpPr>
        <p:spPr>
          <a:xfrm>
            <a:off x="11351369" y="5060556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4" name="Google Shape;644;p7"/>
          <p:cNvGrpSpPr/>
          <p:nvPr/>
        </p:nvGrpSpPr>
        <p:grpSpPr>
          <a:xfrm>
            <a:off x="11034459" y="5294781"/>
            <a:ext cx="282880" cy="36671"/>
            <a:chOff x="10578164" y="275923"/>
            <a:chExt cx="416551" cy="54000"/>
          </a:xfrm>
        </p:grpSpPr>
        <p:sp>
          <p:nvSpPr>
            <p:cNvPr id="645" name="Google Shape;645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7"/>
          <p:cNvGrpSpPr/>
          <p:nvPr/>
        </p:nvGrpSpPr>
        <p:grpSpPr>
          <a:xfrm>
            <a:off x="11034459" y="5398819"/>
            <a:ext cx="282880" cy="36671"/>
            <a:chOff x="10578164" y="275923"/>
            <a:chExt cx="416551" cy="54000"/>
          </a:xfrm>
        </p:grpSpPr>
        <p:sp>
          <p:nvSpPr>
            <p:cNvPr id="649" name="Google Shape;649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7"/>
          <p:cNvGrpSpPr/>
          <p:nvPr/>
        </p:nvGrpSpPr>
        <p:grpSpPr>
          <a:xfrm>
            <a:off x="11034459" y="5502857"/>
            <a:ext cx="282880" cy="36671"/>
            <a:chOff x="10578164" y="275923"/>
            <a:chExt cx="416551" cy="54000"/>
          </a:xfrm>
        </p:grpSpPr>
        <p:sp>
          <p:nvSpPr>
            <p:cNvPr id="653" name="Google Shape;653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7"/>
          <p:cNvGrpSpPr/>
          <p:nvPr/>
        </p:nvGrpSpPr>
        <p:grpSpPr>
          <a:xfrm>
            <a:off x="11556283" y="4796924"/>
            <a:ext cx="282880" cy="36671"/>
            <a:chOff x="10578164" y="275923"/>
            <a:chExt cx="416551" cy="54000"/>
          </a:xfrm>
        </p:grpSpPr>
        <p:sp>
          <p:nvSpPr>
            <p:cNvPr id="657" name="Google Shape;657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Google Shape;660;p7"/>
          <p:cNvGrpSpPr/>
          <p:nvPr/>
        </p:nvGrpSpPr>
        <p:grpSpPr>
          <a:xfrm>
            <a:off x="11556283" y="4900962"/>
            <a:ext cx="282880" cy="36671"/>
            <a:chOff x="10578164" y="275923"/>
            <a:chExt cx="416551" cy="54000"/>
          </a:xfrm>
        </p:grpSpPr>
        <p:sp>
          <p:nvSpPr>
            <p:cNvPr id="661" name="Google Shape;661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Google Shape;664;p7"/>
          <p:cNvGrpSpPr/>
          <p:nvPr/>
        </p:nvGrpSpPr>
        <p:grpSpPr>
          <a:xfrm>
            <a:off x="11556283" y="5005000"/>
            <a:ext cx="282880" cy="36671"/>
            <a:chOff x="10578164" y="275923"/>
            <a:chExt cx="416551" cy="54000"/>
          </a:xfrm>
        </p:grpSpPr>
        <p:sp>
          <p:nvSpPr>
            <p:cNvPr id="665" name="Google Shape;665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8" name="Google Shape;668;p7"/>
          <p:cNvSpPr/>
          <p:nvPr/>
        </p:nvSpPr>
        <p:spPr>
          <a:xfrm flipH="1">
            <a:off x="10942175" y="5650638"/>
            <a:ext cx="1054500" cy="1014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7"/>
          <p:cNvGrpSpPr/>
          <p:nvPr/>
        </p:nvGrpSpPr>
        <p:grpSpPr>
          <a:xfrm flipH="1">
            <a:off x="10939537" y="5654261"/>
            <a:ext cx="1060007" cy="881887"/>
            <a:chOff x="3210826" y="234733"/>
            <a:chExt cx="1560900" cy="1298611"/>
          </a:xfrm>
        </p:grpSpPr>
        <p:cxnSp>
          <p:nvCxnSpPr>
            <p:cNvPr id="670" name="Google Shape;670;p7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1" name="Google Shape;671;p7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2" name="Google Shape;672;p7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3" name="Google Shape;673;p7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" name="Google Shape;674;p7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5" name="Google Shape;675;p7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" name="Google Shape;676;p7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7" name="Google Shape;677;p7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78" name="Google Shape;678;p7"/>
          <p:cNvGrpSpPr/>
          <p:nvPr/>
        </p:nvGrpSpPr>
        <p:grpSpPr>
          <a:xfrm rot="59737" flipH="1">
            <a:off x="10939584" y="5640153"/>
            <a:ext cx="1041545" cy="1041481"/>
            <a:chOff x="3247624" y="213651"/>
            <a:chExt cx="1533709" cy="1533614"/>
          </a:xfrm>
        </p:grpSpPr>
        <p:sp>
          <p:nvSpPr>
            <p:cNvPr id="679" name="Google Shape;679;p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1" name="Google Shape;681;p7"/>
          <p:cNvSpPr/>
          <p:nvPr/>
        </p:nvSpPr>
        <p:spPr>
          <a:xfrm flipH="1">
            <a:off x="11221584" y="5921549"/>
            <a:ext cx="477900" cy="47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7"/>
          <p:cNvSpPr/>
          <p:nvPr/>
        </p:nvSpPr>
        <p:spPr>
          <a:xfrm flipH="1">
            <a:off x="11339157" y="6039477"/>
            <a:ext cx="242400" cy="242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7"/>
          <p:cNvSpPr/>
          <p:nvPr/>
        </p:nvSpPr>
        <p:spPr>
          <a:xfrm flipH="1">
            <a:off x="10427311" y="5654840"/>
            <a:ext cx="508500" cy="50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7"/>
          <p:cNvSpPr/>
          <p:nvPr/>
        </p:nvSpPr>
        <p:spPr>
          <a:xfrm rot="-5400000" flipH="1">
            <a:off x="10427216" y="6158380"/>
            <a:ext cx="508500" cy="5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5" name="Google Shape;685;p7"/>
          <p:cNvGrpSpPr/>
          <p:nvPr/>
        </p:nvGrpSpPr>
        <p:grpSpPr>
          <a:xfrm rot="-5400000" flipH="1">
            <a:off x="10550281" y="5646193"/>
            <a:ext cx="262501" cy="508510"/>
            <a:chOff x="10628069" y="2437255"/>
            <a:chExt cx="369772" cy="748800"/>
          </a:xfrm>
        </p:grpSpPr>
        <p:cxnSp>
          <p:nvCxnSpPr>
            <p:cNvPr id="686" name="Google Shape;686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7" name="Google Shape;687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" name="Google Shape;688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89" name="Google Shape;689;p7"/>
          <p:cNvGrpSpPr/>
          <p:nvPr/>
        </p:nvGrpSpPr>
        <p:grpSpPr>
          <a:xfrm rot="-5400000" flipH="1">
            <a:off x="10557064" y="6154407"/>
            <a:ext cx="251112" cy="508510"/>
            <a:chOff x="10628069" y="2437255"/>
            <a:chExt cx="369772" cy="748800"/>
          </a:xfrm>
        </p:grpSpPr>
        <p:cxnSp>
          <p:nvCxnSpPr>
            <p:cNvPr id="690" name="Google Shape;690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" name="Google Shape;691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" name="Google Shape;692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3" name="Google Shape;693;p7"/>
          <p:cNvSpPr/>
          <p:nvPr/>
        </p:nvSpPr>
        <p:spPr>
          <a:xfrm rot="10800000">
            <a:off x="9925020" y="5653342"/>
            <a:ext cx="1013400" cy="1013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4" name="Google Shape;694;p7"/>
          <p:cNvGrpSpPr/>
          <p:nvPr/>
        </p:nvGrpSpPr>
        <p:grpSpPr>
          <a:xfrm rot="5400000">
            <a:off x="10046451" y="5775647"/>
            <a:ext cx="762765" cy="762765"/>
            <a:chOff x="6214949" y="2511699"/>
            <a:chExt cx="1123200" cy="1123200"/>
          </a:xfrm>
        </p:grpSpPr>
        <p:sp>
          <p:nvSpPr>
            <p:cNvPr id="695" name="Google Shape;695;p7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8" name="Google Shape;698;p7"/>
          <p:cNvSpPr/>
          <p:nvPr/>
        </p:nvSpPr>
        <p:spPr>
          <a:xfrm>
            <a:off x="161600" y="715829"/>
            <a:ext cx="1049400" cy="49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7"/>
          <p:cNvSpPr/>
          <p:nvPr/>
        </p:nvSpPr>
        <p:spPr>
          <a:xfrm rot="-5400000" flipH="1">
            <a:off x="164361" y="167215"/>
            <a:ext cx="1049400" cy="104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7"/>
          <p:cNvSpPr/>
          <p:nvPr/>
        </p:nvSpPr>
        <p:spPr>
          <a:xfrm rot="-5400000" flipH="1">
            <a:off x="426735" y="429589"/>
            <a:ext cx="525000" cy="52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7"/>
          <p:cNvSpPr/>
          <p:nvPr/>
        </p:nvSpPr>
        <p:spPr>
          <a:xfrm rot="-5400000" flipH="1">
            <a:off x="557921" y="560776"/>
            <a:ext cx="262200" cy="26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7"/>
          <p:cNvSpPr/>
          <p:nvPr/>
        </p:nvSpPr>
        <p:spPr>
          <a:xfrm rot="-5400000" flipH="1">
            <a:off x="295548" y="298402"/>
            <a:ext cx="787200" cy="78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7"/>
          <p:cNvSpPr/>
          <p:nvPr/>
        </p:nvSpPr>
        <p:spPr>
          <a:xfrm>
            <a:off x="160477" y="195322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"/>
          <p:cNvSpPr/>
          <p:nvPr/>
        </p:nvSpPr>
        <p:spPr>
          <a:xfrm rot="-5400000">
            <a:off x="695599" y="182959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5" name="Google Shape;705;p7"/>
          <p:cNvGrpSpPr/>
          <p:nvPr/>
        </p:nvGrpSpPr>
        <p:grpSpPr>
          <a:xfrm>
            <a:off x="293401" y="186714"/>
            <a:ext cx="791215" cy="524759"/>
            <a:chOff x="10624861" y="3933984"/>
            <a:chExt cx="1115330" cy="748800"/>
          </a:xfrm>
        </p:grpSpPr>
        <p:cxnSp>
          <p:nvCxnSpPr>
            <p:cNvPr id="706" name="Google Shape;706;p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7" name="Google Shape;707;p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" name="Google Shape;708;p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9" name="Google Shape;709;p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0" name="Google Shape;710;p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" name="Google Shape;711;p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2" name="Google Shape;712;p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"/>
          <p:cNvSpPr txBox="1"/>
          <p:nvPr>
            <p:ph type="title"/>
          </p:nvPr>
        </p:nvSpPr>
        <p:spPr>
          <a:xfrm>
            <a:off x="2703300" y="1020125"/>
            <a:ext cx="6785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5" name="Google Shape;715;p8"/>
          <p:cNvSpPr txBox="1"/>
          <p:nvPr>
            <p:ph type="body" idx="1"/>
          </p:nvPr>
        </p:nvSpPr>
        <p:spPr>
          <a:xfrm>
            <a:off x="2703302" y="2035175"/>
            <a:ext cx="6785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16" name="Google Shape;716;p8"/>
          <p:cNvSpPr/>
          <p:nvPr/>
        </p:nvSpPr>
        <p:spPr>
          <a:xfrm>
            <a:off x="138303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8"/>
          <p:cNvSpPr/>
          <p:nvPr/>
        </p:nvSpPr>
        <p:spPr>
          <a:xfrm>
            <a:off x="147129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718;p8"/>
          <p:cNvGrpSpPr/>
          <p:nvPr/>
        </p:nvGrpSpPr>
        <p:grpSpPr>
          <a:xfrm>
            <a:off x="138491" y="723273"/>
            <a:ext cx="527441" cy="534044"/>
            <a:chOff x="8943245" y="2438859"/>
            <a:chExt cx="739541" cy="748800"/>
          </a:xfrm>
        </p:grpSpPr>
        <p:cxnSp>
          <p:nvCxnSpPr>
            <p:cNvPr id="719" name="Google Shape;719;p8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" name="Google Shape;720;p8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" name="Google Shape;721;p8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8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8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24" name="Google Shape;724;p8"/>
          <p:cNvSpPr/>
          <p:nvPr/>
        </p:nvSpPr>
        <p:spPr>
          <a:xfrm>
            <a:off x="247156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8"/>
          <p:cNvSpPr/>
          <p:nvPr/>
        </p:nvSpPr>
        <p:spPr>
          <a:xfrm>
            <a:off x="387307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8"/>
          <p:cNvSpPr/>
          <p:nvPr/>
        </p:nvSpPr>
        <p:spPr>
          <a:xfrm>
            <a:off x="514872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8"/>
          <p:cNvSpPr/>
          <p:nvPr/>
        </p:nvSpPr>
        <p:spPr>
          <a:xfrm>
            <a:off x="1201162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8"/>
          <p:cNvSpPr/>
          <p:nvPr/>
        </p:nvSpPr>
        <p:spPr>
          <a:xfrm>
            <a:off x="1200019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9" name="Google Shape;729;p8"/>
          <p:cNvGrpSpPr/>
          <p:nvPr/>
        </p:nvGrpSpPr>
        <p:grpSpPr>
          <a:xfrm>
            <a:off x="1340107" y="722129"/>
            <a:ext cx="263721" cy="534044"/>
            <a:chOff x="10628069" y="2437255"/>
            <a:chExt cx="369772" cy="748800"/>
          </a:xfrm>
        </p:grpSpPr>
        <p:cxnSp>
          <p:nvCxnSpPr>
            <p:cNvPr id="730" name="Google Shape;730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1" name="Google Shape;731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2" name="Google Shape;732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3" name="Google Shape;733;p8"/>
          <p:cNvSpPr/>
          <p:nvPr/>
        </p:nvSpPr>
        <p:spPr>
          <a:xfrm>
            <a:off x="1330607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8"/>
          <p:cNvSpPr/>
          <p:nvPr/>
        </p:nvSpPr>
        <p:spPr>
          <a:xfrm>
            <a:off x="1398680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8"/>
          <p:cNvSpPr/>
          <p:nvPr/>
        </p:nvSpPr>
        <p:spPr>
          <a:xfrm rot="5400000">
            <a:off x="1736669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6" name="Google Shape;736;p8"/>
          <p:cNvGrpSpPr/>
          <p:nvPr/>
        </p:nvGrpSpPr>
        <p:grpSpPr>
          <a:xfrm>
            <a:off x="1737175" y="872052"/>
            <a:ext cx="534044" cy="263721"/>
            <a:chOff x="11184810" y="2647468"/>
            <a:chExt cx="748800" cy="369772"/>
          </a:xfrm>
        </p:grpSpPr>
        <p:cxnSp>
          <p:nvCxnSpPr>
            <p:cNvPr id="737" name="Google Shape;737;p8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8" name="Google Shape;738;p8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9" name="Google Shape;739;p8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40" name="Google Shape;740;p8"/>
          <p:cNvSpPr/>
          <p:nvPr/>
        </p:nvSpPr>
        <p:spPr>
          <a:xfrm>
            <a:off x="1752206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8"/>
          <p:cNvSpPr/>
          <p:nvPr/>
        </p:nvSpPr>
        <p:spPr>
          <a:xfrm>
            <a:off x="1858032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8"/>
          <p:cNvSpPr/>
          <p:nvPr/>
        </p:nvSpPr>
        <p:spPr>
          <a:xfrm>
            <a:off x="1926105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8"/>
          <p:cNvSpPr/>
          <p:nvPr/>
        </p:nvSpPr>
        <p:spPr>
          <a:xfrm rot="-5400000">
            <a:off x="14598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8"/>
          <p:cNvSpPr/>
          <p:nvPr/>
        </p:nvSpPr>
        <p:spPr>
          <a:xfrm rot="-5400000">
            <a:off x="275102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8"/>
          <p:cNvSpPr/>
          <p:nvPr/>
        </p:nvSpPr>
        <p:spPr>
          <a:xfrm rot="-5400000">
            <a:off x="395804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8"/>
          <p:cNvSpPr/>
          <p:nvPr/>
        </p:nvSpPr>
        <p:spPr>
          <a:xfrm rot="-5400000">
            <a:off x="538815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8"/>
          <p:cNvSpPr/>
          <p:nvPr/>
        </p:nvSpPr>
        <p:spPr>
          <a:xfrm rot="-5400000" flipH="1">
            <a:off x="144840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8"/>
          <p:cNvSpPr/>
          <p:nvPr/>
        </p:nvSpPr>
        <p:spPr>
          <a:xfrm rot="5400000">
            <a:off x="150181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"/>
          <p:cNvSpPr/>
          <p:nvPr/>
        </p:nvSpPr>
        <p:spPr>
          <a:xfrm rot="-5400000" flipH="1">
            <a:off x="401525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8"/>
          <p:cNvSpPr/>
          <p:nvPr/>
        </p:nvSpPr>
        <p:spPr>
          <a:xfrm rot="-5400000" flipH="1">
            <a:off x="537671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1" name="Google Shape;751;p8"/>
          <p:cNvGrpSpPr/>
          <p:nvPr/>
        </p:nvGrpSpPr>
        <p:grpSpPr>
          <a:xfrm rot="5400000">
            <a:off x="9953899" y="145391"/>
            <a:ext cx="1024041" cy="1024041"/>
            <a:chOff x="4761550" y="1708047"/>
            <a:chExt cx="1516200" cy="1516200"/>
          </a:xfrm>
        </p:grpSpPr>
        <p:sp>
          <p:nvSpPr>
            <p:cNvPr id="752" name="Google Shape;752;p8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8"/>
          <p:cNvGrpSpPr/>
          <p:nvPr/>
        </p:nvGrpSpPr>
        <p:grpSpPr>
          <a:xfrm rot="5400000">
            <a:off x="9412491" y="-381011"/>
            <a:ext cx="2079963" cy="2079963"/>
            <a:chOff x="6547473" y="2211197"/>
            <a:chExt cx="2916381" cy="2916381"/>
          </a:xfrm>
        </p:grpSpPr>
        <p:grpSp>
          <p:nvGrpSpPr>
            <p:cNvPr id="755" name="Google Shape;755;p8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756" name="Google Shape;756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58" name="Google Shape;758;p8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759" name="Google Shape;759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0" name="Google Shape;760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1" name="Google Shape;761;p8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762" name="Google Shape;762;p8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3" name="Google Shape;763;p8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4" name="Google Shape;764;p8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765" name="Google Shape;765;p8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6" name="Google Shape;766;p8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7" name="Google Shape;767;p8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768" name="Google Shape;768;p8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9" name="Google Shape;769;p8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70" name="Google Shape;770;p8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771" name="Google Shape;771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2" name="Google Shape;772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773" name="Google Shape;773;p8"/>
          <p:cNvSpPr/>
          <p:nvPr/>
        </p:nvSpPr>
        <p:spPr>
          <a:xfrm rot="10800000">
            <a:off x="11105670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8"/>
          <p:cNvSpPr/>
          <p:nvPr/>
        </p:nvSpPr>
        <p:spPr>
          <a:xfrm rot="10800000">
            <a:off x="11239163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8"/>
          <p:cNvSpPr/>
          <p:nvPr/>
        </p:nvSpPr>
        <p:spPr>
          <a:xfrm rot="10800000" flipH="1">
            <a:off x="11104783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8"/>
          <p:cNvSpPr/>
          <p:nvPr/>
        </p:nvSpPr>
        <p:spPr>
          <a:xfrm rot="5400000">
            <a:off x="11502229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8"/>
          <p:cNvSpPr/>
          <p:nvPr/>
        </p:nvSpPr>
        <p:spPr>
          <a:xfrm rot="10800000">
            <a:off x="10973411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8" name="Google Shape;778;p8"/>
          <p:cNvGrpSpPr/>
          <p:nvPr/>
        </p:nvGrpSpPr>
        <p:grpSpPr>
          <a:xfrm rot="10800000">
            <a:off x="11640055" y="134297"/>
            <a:ext cx="275702" cy="534044"/>
            <a:chOff x="10628069" y="2437255"/>
            <a:chExt cx="369772" cy="748800"/>
          </a:xfrm>
        </p:grpSpPr>
        <p:cxnSp>
          <p:nvCxnSpPr>
            <p:cNvPr id="779" name="Google Shape;779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0" name="Google Shape;780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1" name="Google Shape;781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82" name="Google Shape;782;p8"/>
          <p:cNvGrpSpPr/>
          <p:nvPr/>
        </p:nvGrpSpPr>
        <p:grpSpPr>
          <a:xfrm rot="10800000">
            <a:off x="11112902" y="133154"/>
            <a:ext cx="263721" cy="534044"/>
            <a:chOff x="10628069" y="2437255"/>
            <a:chExt cx="369772" cy="748800"/>
          </a:xfrm>
        </p:grpSpPr>
        <p:cxnSp>
          <p:nvCxnSpPr>
            <p:cNvPr id="783" name="Google Shape;783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4" name="Google Shape;784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5" name="Google Shape;785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86" name="Google Shape;786;p8"/>
          <p:cNvSpPr/>
          <p:nvPr/>
        </p:nvSpPr>
        <p:spPr>
          <a:xfrm rot="-5400000" flipH="1">
            <a:off x="10973830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8"/>
          <p:cNvSpPr/>
          <p:nvPr/>
        </p:nvSpPr>
        <p:spPr>
          <a:xfrm rot="10800000">
            <a:off x="10984425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8" name="Google Shape;788;p8"/>
          <p:cNvGrpSpPr/>
          <p:nvPr/>
        </p:nvGrpSpPr>
        <p:grpSpPr>
          <a:xfrm flipH="1">
            <a:off x="11108532" y="267280"/>
            <a:ext cx="801066" cy="801066"/>
            <a:chOff x="6214949" y="2511699"/>
            <a:chExt cx="1123200" cy="1123200"/>
          </a:xfrm>
        </p:grpSpPr>
        <p:sp>
          <p:nvSpPr>
            <p:cNvPr id="789" name="Google Shape;789;p8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2" name="Google Shape;792;p8"/>
          <p:cNvSpPr/>
          <p:nvPr/>
        </p:nvSpPr>
        <p:spPr>
          <a:xfrm rot="10800000" flipH="1">
            <a:off x="10971275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8"/>
          <p:cNvSpPr/>
          <p:nvPr/>
        </p:nvSpPr>
        <p:spPr>
          <a:xfrm rot="10800000" flipH="1">
            <a:off x="11238290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8"/>
          <p:cNvSpPr/>
          <p:nvPr/>
        </p:nvSpPr>
        <p:spPr>
          <a:xfrm rot="10800000" flipH="1">
            <a:off x="11371797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8"/>
          <p:cNvSpPr/>
          <p:nvPr/>
        </p:nvSpPr>
        <p:spPr>
          <a:xfrm rot="5400000">
            <a:off x="10342684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8"/>
          <p:cNvSpPr/>
          <p:nvPr/>
        </p:nvSpPr>
        <p:spPr>
          <a:xfrm rot="5400000" flipH="1">
            <a:off x="9637817" y="5901438"/>
            <a:ext cx="1068000" cy="50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8"/>
          <p:cNvSpPr/>
          <p:nvPr/>
        </p:nvSpPr>
        <p:spPr>
          <a:xfrm rot="10800000">
            <a:off x="9916235" y="5618728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8"/>
          <p:cNvSpPr/>
          <p:nvPr/>
        </p:nvSpPr>
        <p:spPr>
          <a:xfrm rot="10800000">
            <a:off x="10182920" y="5885414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8"/>
          <p:cNvSpPr/>
          <p:nvPr/>
        </p:nvSpPr>
        <p:spPr>
          <a:xfrm rot="10800000">
            <a:off x="10316713" y="6019207"/>
            <a:ext cx="267000" cy="267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8"/>
          <p:cNvSpPr/>
          <p:nvPr/>
        </p:nvSpPr>
        <p:spPr>
          <a:xfrm rot="10800000">
            <a:off x="10049427" y="5751921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8"/>
          <p:cNvSpPr/>
          <p:nvPr/>
        </p:nvSpPr>
        <p:spPr>
          <a:xfrm rot="10800000">
            <a:off x="10989611" y="4554400"/>
            <a:ext cx="1043400" cy="107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"/>
          <p:cNvSpPr/>
          <p:nvPr/>
        </p:nvSpPr>
        <p:spPr>
          <a:xfrm rot="-5400000" flipH="1">
            <a:off x="10980770" y="5645993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8"/>
          <p:cNvSpPr/>
          <p:nvPr/>
        </p:nvSpPr>
        <p:spPr>
          <a:xfrm rot="5400000" flipH="1">
            <a:off x="10980601" y="5619833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8"/>
          <p:cNvGrpSpPr/>
          <p:nvPr/>
        </p:nvGrpSpPr>
        <p:grpSpPr>
          <a:xfrm rot="-5400000" flipH="1">
            <a:off x="11231067" y="5887547"/>
            <a:ext cx="1079966" cy="542389"/>
            <a:chOff x="10576560" y="3328633"/>
            <a:chExt cx="1514255" cy="760500"/>
          </a:xfrm>
        </p:grpSpPr>
        <p:sp>
          <p:nvSpPr>
            <p:cNvPr id="805" name="Google Shape;805;p8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7" name="Google Shape;807;p8"/>
          <p:cNvSpPr/>
          <p:nvPr/>
        </p:nvSpPr>
        <p:spPr>
          <a:xfrm rot="10800000">
            <a:off x="11252111" y="587614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8"/>
          <p:cNvSpPr/>
          <p:nvPr/>
        </p:nvSpPr>
        <p:spPr>
          <a:xfrm rot="10800000" flipH="1">
            <a:off x="11253473" y="5877289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9" name="Google Shape;809;p8"/>
          <p:cNvGrpSpPr/>
          <p:nvPr/>
        </p:nvGrpSpPr>
        <p:grpSpPr>
          <a:xfrm rot="5400000" flipH="1">
            <a:off x="11325953" y="5947927"/>
            <a:ext cx="419790" cy="419790"/>
            <a:chOff x="9392653" y="5061283"/>
            <a:chExt cx="588600" cy="588600"/>
          </a:xfrm>
        </p:grpSpPr>
        <p:sp>
          <p:nvSpPr>
            <p:cNvPr id="810" name="Google Shape;810;p8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3" name="Google Shape;813;p8"/>
          <p:cNvSpPr/>
          <p:nvPr/>
        </p:nvSpPr>
        <p:spPr>
          <a:xfrm rot="10800000" flipH="1">
            <a:off x="11101883" y="4694259"/>
            <a:ext cx="791400" cy="7914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8"/>
          <p:cNvSpPr/>
          <p:nvPr/>
        </p:nvSpPr>
        <p:spPr>
          <a:xfrm rot="10800000" flipH="1">
            <a:off x="11222586" y="4814757"/>
            <a:ext cx="550200" cy="5502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8"/>
          <p:cNvSpPr/>
          <p:nvPr/>
        </p:nvSpPr>
        <p:spPr>
          <a:xfrm rot="5400000" flipH="1">
            <a:off x="11488577" y="4548964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8"/>
          <p:cNvSpPr/>
          <p:nvPr/>
        </p:nvSpPr>
        <p:spPr>
          <a:xfrm rot="5400000" flipH="1">
            <a:off x="11397840" y="4979931"/>
            <a:ext cx="203700" cy="20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7" name="Google Shape;817;p8"/>
          <p:cNvGrpSpPr/>
          <p:nvPr/>
        </p:nvGrpSpPr>
        <p:grpSpPr>
          <a:xfrm rot="5400000" flipH="1">
            <a:off x="11187905" y="5348691"/>
            <a:ext cx="297084" cy="38513"/>
            <a:chOff x="10578164" y="275923"/>
            <a:chExt cx="416551" cy="54000"/>
          </a:xfrm>
        </p:grpSpPr>
        <p:sp>
          <p:nvSpPr>
            <p:cNvPr id="818" name="Google Shape;818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 rot="5400000" flipH="1">
            <a:off x="11078645" y="5348691"/>
            <a:ext cx="297084" cy="38513"/>
            <a:chOff x="10578164" y="275923"/>
            <a:chExt cx="416551" cy="54000"/>
          </a:xfrm>
        </p:grpSpPr>
        <p:sp>
          <p:nvSpPr>
            <p:cNvPr id="822" name="Google Shape;822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8"/>
          <p:cNvGrpSpPr/>
          <p:nvPr/>
        </p:nvGrpSpPr>
        <p:grpSpPr>
          <a:xfrm rot="5400000" flipH="1">
            <a:off x="10969384" y="5348691"/>
            <a:ext cx="297084" cy="38513"/>
            <a:chOff x="10578164" y="275923"/>
            <a:chExt cx="416551" cy="54000"/>
          </a:xfrm>
        </p:grpSpPr>
        <p:sp>
          <p:nvSpPr>
            <p:cNvPr id="826" name="Google Shape;826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8"/>
          <p:cNvGrpSpPr/>
          <p:nvPr/>
        </p:nvGrpSpPr>
        <p:grpSpPr>
          <a:xfrm rot="5400000" flipH="1">
            <a:off x="11710755" y="4800672"/>
            <a:ext cx="297084" cy="38513"/>
            <a:chOff x="10578164" y="275923"/>
            <a:chExt cx="416551" cy="54000"/>
          </a:xfrm>
        </p:grpSpPr>
        <p:sp>
          <p:nvSpPr>
            <p:cNvPr id="830" name="Google Shape;830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8"/>
          <p:cNvGrpSpPr/>
          <p:nvPr/>
        </p:nvGrpSpPr>
        <p:grpSpPr>
          <a:xfrm rot="5400000" flipH="1">
            <a:off x="11601494" y="4800672"/>
            <a:ext cx="297084" cy="38513"/>
            <a:chOff x="10578164" y="275923"/>
            <a:chExt cx="416551" cy="54000"/>
          </a:xfrm>
        </p:grpSpPr>
        <p:sp>
          <p:nvSpPr>
            <p:cNvPr id="834" name="Google Shape;834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8"/>
          <p:cNvGrpSpPr/>
          <p:nvPr/>
        </p:nvGrpSpPr>
        <p:grpSpPr>
          <a:xfrm rot="5400000" flipH="1">
            <a:off x="11492233" y="4800672"/>
            <a:ext cx="297084" cy="38513"/>
            <a:chOff x="10578164" y="275923"/>
            <a:chExt cx="416551" cy="54000"/>
          </a:xfrm>
        </p:grpSpPr>
        <p:sp>
          <p:nvSpPr>
            <p:cNvPr id="838" name="Google Shape;838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1" name="Google Shape;841;p8"/>
          <p:cNvSpPr/>
          <p:nvPr/>
        </p:nvSpPr>
        <p:spPr>
          <a:xfrm rot="5400000" flipH="1">
            <a:off x="10421331" y="6156381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8"/>
          <p:cNvSpPr/>
          <p:nvPr/>
        </p:nvSpPr>
        <p:spPr>
          <a:xfrm rot="10800000" flipH="1">
            <a:off x="10433926" y="5611794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3" name="Google Shape;843;p8"/>
          <p:cNvGrpSpPr/>
          <p:nvPr/>
        </p:nvGrpSpPr>
        <p:grpSpPr>
          <a:xfrm rot="5400000" flipH="1">
            <a:off x="10294721" y="5885189"/>
            <a:ext cx="805268" cy="534044"/>
            <a:chOff x="10624861" y="3933984"/>
            <a:chExt cx="1115330" cy="748800"/>
          </a:xfrm>
        </p:grpSpPr>
        <p:cxnSp>
          <p:nvCxnSpPr>
            <p:cNvPr id="844" name="Google Shape;844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5" name="Google Shape;845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6" name="Google Shape;846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7" name="Google Shape;847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8" name="Google Shape;848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9" name="Google Shape;849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0" name="Google Shape;850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51" name="Google Shape;851;p8"/>
          <p:cNvSpPr/>
          <p:nvPr/>
        </p:nvSpPr>
        <p:spPr>
          <a:xfrm rot="5400000">
            <a:off x="1540047" y="5621646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8"/>
          <p:cNvSpPr/>
          <p:nvPr/>
        </p:nvSpPr>
        <p:spPr>
          <a:xfrm rot="5400000">
            <a:off x="1693566" y="5775327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8"/>
          <p:cNvSpPr/>
          <p:nvPr/>
        </p:nvSpPr>
        <p:spPr>
          <a:xfrm rot="5400000" flipH="1">
            <a:off x="1540047" y="5622851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8"/>
          <p:cNvSpPr/>
          <p:nvPr/>
        </p:nvSpPr>
        <p:spPr>
          <a:xfrm>
            <a:off x="156488" y="6105380"/>
            <a:ext cx="1229400" cy="584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8"/>
          <p:cNvSpPr/>
          <p:nvPr/>
        </p:nvSpPr>
        <p:spPr>
          <a:xfrm rot="-5400000" flipH="1">
            <a:off x="159723" y="5462695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8"/>
          <p:cNvSpPr/>
          <p:nvPr/>
        </p:nvSpPr>
        <p:spPr>
          <a:xfrm rot="-5400000" flipH="1">
            <a:off x="467085" y="5770058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8"/>
          <p:cNvSpPr/>
          <p:nvPr/>
        </p:nvSpPr>
        <p:spPr>
          <a:xfrm rot="-5400000" flipH="1">
            <a:off x="620766" y="5923740"/>
            <a:ext cx="307200" cy="30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8"/>
          <p:cNvSpPr/>
          <p:nvPr/>
        </p:nvSpPr>
        <p:spPr>
          <a:xfrm rot="-5400000" flipH="1">
            <a:off x="313404" y="5616377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8"/>
          <p:cNvSpPr/>
          <p:nvPr/>
        </p:nvSpPr>
        <p:spPr>
          <a:xfrm>
            <a:off x="288186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8"/>
          <p:cNvSpPr/>
          <p:nvPr/>
        </p:nvSpPr>
        <p:spPr>
          <a:xfrm>
            <a:off x="447100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8"/>
          <p:cNvSpPr/>
          <p:nvPr/>
        </p:nvSpPr>
        <p:spPr>
          <a:xfrm>
            <a:off x="606015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8"/>
          <p:cNvSpPr/>
          <p:nvPr/>
        </p:nvSpPr>
        <p:spPr>
          <a:xfrm>
            <a:off x="288186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"/>
          <p:cNvSpPr/>
          <p:nvPr/>
        </p:nvSpPr>
        <p:spPr>
          <a:xfrm>
            <a:off x="447100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8"/>
          <p:cNvSpPr/>
          <p:nvPr/>
        </p:nvSpPr>
        <p:spPr>
          <a:xfrm>
            <a:off x="606015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8"/>
          <p:cNvSpPr/>
          <p:nvPr/>
        </p:nvSpPr>
        <p:spPr>
          <a:xfrm>
            <a:off x="288186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8"/>
          <p:cNvSpPr/>
          <p:nvPr/>
        </p:nvSpPr>
        <p:spPr>
          <a:xfrm>
            <a:off x="447100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8"/>
          <p:cNvSpPr/>
          <p:nvPr/>
        </p:nvSpPr>
        <p:spPr>
          <a:xfrm>
            <a:off x="606015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8"/>
          <p:cNvSpPr/>
          <p:nvPr/>
        </p:nvSpPr>
        <p:spPr>
          <a:xfrm>
            <a:off x="923844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8"/>
          <p:cNvSpPr/>
          <p:nvPr/>
        </p:nvSpPr>
        <p:spPr>
          <a:xfrm>
            <a:off x="1082759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8"/>
          <p:cNvSpPr/>
          <p:nvPr/>
        </p:nvSpPr>
        <p:spPr>
          <a:xfrm>
            <a:off x="1241672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8"/>
          <p:cNvSpPr/>
          <p:nvPr/>
        </p:nvSpPr>
        <p:spPr>
          <a:xfrm>
            <a:off x="923844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8"/>
          <p:cNvSpPr/>
          <p:nvPr/>
        </p:nvSpPr>
        <p:spPr>
          <a:xfrm>
            <a:off x="1082759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8"/>
          <p:cNvSpPr/>
          <p:nvPr/>
        </p:nvSpPr>
        <p:spPr>
          <a:xfrm>
            <a:off x="1241672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8"/>
          <p:cNvSpPr/>
          <p:nvPr/>
        </p:nvSpPr>
        <p:spPr>
          <a:xfrm>
            <a:off x="923844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8"/>
          <p:cNvSpPr/>
          <p:nvPr/>
        </p:nvSpPr>
        <p:spPr>
          <a:xfrm>
            <a:off x="1082759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8"/>
          <p:cNvSpPr/>
          <p:nvPr/>
        </p:nvSpPr>
        <p:spPr>
          <a:xfrm>
            <a:off x="1241672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8"/>
          <p:cNvSpPr/>
          <p:nvPr/>
        </p:nvSpPr>
        <p:spPr>
          <a:xfrm>
            <a:off x="764930" y="4423603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8"/>
          <p:cNvSpPr/>
          <p:nvPr/>
        </p:nvSpPr>
        <p:spPr>
          <a:xfrm>
            <a:off x="764930" y="457242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"/>
          <p:cNvSpPr/>
          <p:nvPr/>
        </p:nvSpPr>
        <p:spPr>
          <a:xfrm>
            <a:off x="764930" y="4705435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0" name="Google Shape;880;p8"/>
          <p:cNvGrpSpPr/>
          <p:nvPr/>
        </p:nvGrpSpPr>
        <p:grpSpPr>
          <a:xfrm rot="5400000">
            <a:off x="199151" y="4837194"/>
            <a:ext cx="603911" cy="701850"/>
            <a:chOff x="10628069" y="2437255"/>
            <a:chExt cx="369772" cy="748800"/>
          </a:xfrm>
        </p:grpSpPr>
        <p:cxnSp>
          <p:nvCxnSpPr>
            <p:cNvPr id="881" name="Google Shape;881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2" name="Google Shape;882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3" name="Google Shape;883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84" name="Google Shape;884;p8"/>
          <p:cNvSpPr/>
          <p:nvPr/>
        </p:nvSpPr>
        <p:spPr>
          <a:xfrm rot="5400000">
            <a:off x="781841" y="4883325"/>
            <a:ext cx="615000" cy="6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8"/>
          <p:cNvSpPr/>
          <p:nvPr/>
        </p:nvSpPr>
        <p:spPr>
          <a:xfrm>
            <a:off x="947190" y="5048510"/>
            <a:ext cx="284400" cy="28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8"/>
          <p:cNvSpPr/>
          <p:nvPr/>
        </p:nvSpPr>
        <p:spPr>
          <a:xfrm>
            <a:off x="155172" y="549562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8"/>
          <p:cNvSpPr/>
          <p:nvPr/>
        </p:nvSpPr>
        <p:spPr>
          <a:xfrm rot="-5400000">
            <a:off x="782051" y="548116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8" name="Google Shape;888;p8"/>
          <p:cNvGrpSpPr/>
          <p:nvPr/>
        </p:nvGrpSpPr>
        <p:grpSpPr>
          <a:xfrm>
            <a:off x="311537" y="5485276"/>
            <a:ext cx="926951" cy="614690"/>
            <a:chOff x="10624861" y="3933984"/>
            <a:chExt cx="1115330" cy="748800"/>
          </a:xfrm>
        </p:grpSpPr>
        <p:cxnSp>
          <p:nvCxnSpPr>
            <p:cNvPr id="889" name="Google Shape;889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0" name="Google Shape;890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1" name="Google Shape;891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2" name="Google Shape;892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3" name="Google Shape;893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" name="Google Shape;894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5" name="Google Shape;895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96" name="Google Shape;896;p8"/>
          <p:cNvSpPr/>
          <p:nvPr/>
        </p:nvSpPr>
        <p:spPr>
          <a:xfrm rot="5400000">
            <a:off x="1412141" y="5474931"/>
            <a:ext cx="1208400" cy="1208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8"/>
          <p:cNvSpPr/>
          <p:nvPr/>
        </p:nvSpPr>
        <p:spPr>
          <a:xfrm rot="5400000" flipH="1">
            <a:off x="1391138" y="5469332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8"/>
          <p:cNvSpPr/>
          <p:nvPr/>
        </p:nvSpPr>
        <p:spPr>
          <a:xfrm rot="5400000" flipH="1">
            <a:off x="1693566" y="5776369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8"/>
          <p:cNvSpPr/>
          <p:nvPr/>
        </p:nvSpPr>
        <p:spPr>
          <a:xfrm rot="5400000" flipH="1">
            <a:off x="1847685" y="5930488"/>
            <a:ext cx="307200" cy="3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02" name="Google Shape;902;p9"/>
          <p:cNvSpPr txBox="1"/>
          <p:nvPr>
            <p:ph type="subTitle" idx="1"/>
          </p:nvPr>
        </p:nvSpPr>
        <p:spPr>
          <a:xfrm>
            <a:off x="632875" y="5992363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03" name="Google Shape;903;p9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904" name="Google Shape;904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5" name="Google Shape;905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6" name="Google Shape;906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7" name="Google Shape;907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8" name="Google Shape;908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9" name="Google Shape;909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0" name="Google Shape;910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1" name="Google Shape;911;p9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9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3" name="Google Shape;913;p9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914" name="Google Shape;914;p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5" name="Google Shape;915;p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6" name="Google Shape;916;p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7" name="Google Shape;917;p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8" name="Google Shape;918;p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9" name="Google Shape;919;p9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9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9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9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9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4" name="Google Shape;924;p9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925" name="Google Shape;925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6" name="Google Shape;926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7" name="Google Shape;927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28" name="Google Shape;928;p9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9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9"/>
          <p:cNvSpPr/>
          <p:nvPr/>
        </p:nvSpPr>
        <p:spPr>
          <a:xfrm rot="5400000" flipH="1">
            <a:off x="1445853" y="5897789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1" name="Google Shape;931;p9"/>
          <p:cNvGrpSpPr/>
          <p:nvPr/>
        </p:nvGrpSpPr>
        <p:grpSpPr>
          <a:xfrm rot="10800000" flipH="1">
            <a:off x="1446085" y="6004328"/>
            <a:ext cx="436176" cy="215392"/>
            <a:chOff x="11184810" y="2647468"/>
            <a:chExt cx="748800" cy="369772"/>
          </a:xfrm>
        </p:grpSpPr>
        <p:cxnSp>
          <p:nvCxnSpPr>
            <p:cNvPr id="932" name="Google Shape;932;p9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3" name="Google Shape;933;p9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4" name="Google Shape;934;p9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5" name="Google Shape;935;p9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9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9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9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9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9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9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9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9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9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9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6" name="Google Shape;946;p9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947" name="Google Shape;947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8" name="Google Shape;948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9" name="Google Shape;949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0" name="Google Shape;950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1" name="Google Shape;951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" name="Google Shape;952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3" name="Google Shape;953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4" name="Google Shape;954;p9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9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6" name="Google Shape;956;p9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957" name="Google Shape;957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9" name="Google Shape;959;p9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9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9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9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9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4" name="Google Shape;964;p9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965" name="Google Shape;965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7" name="Google Shape;967;p9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9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9" name="Google Shape;969;p9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970" name="Google Shape;970;p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3" name="Google Shape;973;p9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4" name="Google Shape;974;p9"/>
          <p:cNvGrpSpPr/>
          <p:nvPr/>
        </p:nvGrpSpPr>
        <p:grpSpPr>
          <a:xfrm rot="10800000" flipH="1">
            <a:off x="1875166" y="6005282"/>
            <a:ext cx="909224" cy="756441"/>
            <a:chOff x="3210826" y="234733"/>
            <a:chExt cx="1560900" cy="1298611"/>
          </a:xfrm>
        </p:grpSpPr>
        <p:cxnSp>
          <p:nvCxnSpPr>
            <p:cNvPr id="975" name="Google Shape;975;p9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6" name="Google Shape;976;p9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7" name="Google Shape;977;p9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8" name="Google Shape;978;p9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9" name="Google Shape;979;p9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0" name="Google Shape;980;p9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1" name="Google Shape;981;p9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2" name="Google Shape;982;p9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83" name="Google Shape;983;p9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984" name="Google Shape;984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6" name="Google Shape;986;p9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9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8" name="Google Shape;988;p9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989" name="Google Shape;989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0" name="Google Shape;990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1" name="Google Shape;991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2" name="Google Shape;992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3" name="Google Shape;993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4" name="Google Shape;994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5" name="Google Shape;995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96" name="Google Shape;996;p9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9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9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9" name="Google Shape;999;p9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1000" name="Google Shape;1000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1" name="Google Shape;1001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2" name="Google Shape;1002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03" name="Google Shape;1003;p9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9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9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6" name="Google Shape;1006;p9"/>
          <p:cNvGrpSpPr/>
          <p:nvPr/>
        </p:nvGrpSpPr>
        <p:grpSpPr>
          <a:xfrm flipH="1">
            <a:off x="11099367" y="791256"/>
            <a:ext cx="453324" cy="223860"/>
            <a:chOff x="11184810" y="2647468"/>
            <a:chExt cx="748800" cy="369772"/>
          </a:xfrm>
        </p:grpSpPr>
        <p:cxnSp>
          <p:nvCxnSpPr>
            <p:cNvPr id="1007" name="Google Shape;1007;p9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8" name="Google Shape;1008;p9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9" name="Google Shape;1009;p9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10" name="Google Shape;1010;p9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9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9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3" name="Google Shape;1013;p9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014" name="Google Shape;1014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5" name="Google Shape;1015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6" name="Google Shape;1016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7" name="Google Shape;1017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8" name="Google Shape;1018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9" name="Google Shape;1019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0" name="Google Shape;1020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21" name="Google Shape;1021;p9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9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3" name="Google Shape;1023;p9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024" name="Google Shape;1024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6" name="Google Shape;1026;p9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9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9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9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9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9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9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3" name="Google Shape;1033;p9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1034" name="Google Shape;1034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9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1038" name="Google Shape;1038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9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1042" name="Google Shape;1042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9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1046" name="Google Shape;1046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9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1050" name="Google Shape;1050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9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1054" name="Google Shape;1054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7" name="Google Shape;1057;p9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8" name="Google Shape;1058;p9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1059" name="Google Shape;1059;p9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0" name="Google Shape;1060;p9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1" name="Google Shape;1061;p9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2" name="Google Shape;1062;p9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3" name="Google Shape;1063;p9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4" name="Google Shape;1064;p9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5" name="Google Shape;1065;p9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6" name="Google Shape;1066;p9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67" name="Google Shape;1067;p9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068" name="Google Shape;1068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0" name="Google Shape;1070;p9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9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9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9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4" name="Google Shape;1074;p9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1075" name="Google Shape;1075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6" name="Google Shape;1076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7" name="Google Shape;1077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78" name="Google Shape;1078;p9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1079" name="Google Shape;1079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0" name="Google Shape;1080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1" name="Google Shape;1081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2" name="Google Shape;1082;p9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9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9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9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9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9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9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9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9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9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9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9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9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9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9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9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9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9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9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9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9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9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oogle Shape;1104;p9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1105" name="Google Shape;1105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" name="Google Shape;1106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7" name="Google Shape;1107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8" name="Google Shape;1108;p9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9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0" name="Google Shape;1110;p9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1111" name="Google Shape;1111;p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bg>
      <p:bgPr>
        <a:solidFill>
          <a:schemeClr val="accent3"/>
        </a:solidFill>
        <a:effectLst/>
      </p:bgPr>
    </p:bg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"/>
          <p:cNvSpPr txBox="1"/>
          <p:nvPr>
            <p:ph type="title"/>
          </p:nvPr>
        </p:nvSpPr>
        <p:spPr>
          <a:xfrm>
            <a:off x="1347475" y="2363425"/>
            <a:ext cx="6888600" cy="31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116" name="Google Shape;1116;p10"/>
          <p:cNvGrpSpPr/>
          <p:nvPr/>
        </p:nvGrpSpPr>
        <p:grpSpPr>
          <a:xfrm>
            <a:off x="1354723" y="1793768"/>
            <a:ext cx="812183" cy="545276"/>
            <a:chOff x="10624861" y="3933984"/>
            <a:chExt cx="1115330" cy="748800"/>
          </a:xfrm>
        </p:grpSpPr>
        <p:cxnSp>
          <p:nvCxnSpPr>
            <p:cNvPr id="1117" name="Google Shape;1117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" name="Google Shape;1118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" name="Google Shape;1119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" name="Google Shape;1120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" name="Google Shape;1121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2" name="Google Shape;1122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3" name="Google Shape;1123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24" name="Google Shape;1124;p10"/>
          <p:cNvSpPr/>
          <p:nvPr/>
        </p:nvSpPr>
        <p:spPr>
          <a:xfrm>
            <a:off x="130073" y="181160"/>
            <a:ext cx="545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10"/>
          <p:cNvSpPr/>
          <p:nvPr/>
        </p:nvSpPr>
        <p:spPr>
          <a:xfrm>
            <a:off x="139084" y="181661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6" name="Google Shape;1126;p10"/>
          <p:cNvGrpSpPr/>
          <p:nvPr/>
        </p:nvGrpSpPr>
        <p:grpSpPr>
          <a:xfrm>
            <a:off x="130170" y="719036"/>
            <a:ext cx="538534" cy="545276"/>
            <a:chOff x="8943245" y="2438859"/>
            <a:chExt cx="739541" cy="748800"/>
          </a:xfrm>
        </p:grpSpPr>
        <p:cxnSp>
          <p:nvCxnSpPr>
            <p:cNvPr id="1127" name="Google Shape;1127;p10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" name="Google Shape;1128;p10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" name="Google Shape;1129;p10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" name="Google Shape;1130;p10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1" name="Google Shape;1131;p10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32" name="Google Shape;1132;p10"/>
          <p:cNvSpPr/>
          <p:nvPr/>
        </p:nvSpPr>
        <p:spPr>
          <a:xfrm>
            <a:off x="241216" y="316836"/>
            <a:ext cx="799200" cy="7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10"/>
          <p:cNvSpPr/>
          <p:nvPr/>
        </p:nvSpPr>
        <p:spPr>
          <a:xfrm>
            <a:off x="384317" y="459938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10"/>
          <p:cNvSpPr/>
          <p:nvPr/>
        </p:nvSpPr>
        <p:spPr>
          <a:xfrm>
            <a:off x="514567" y="590189"/>
            <a:ext cx="252300" cy="25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10"/>
          <p:cNvSpPr/>
          <p:nvPr/>
        </p:nvSpPr>
        <p:spPr>
          <a:xfrm>
            <a:off x="1215302" y="181160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10"/>
          <p:cNvSpPr/>
          <p:nvPr/>
        </p:nvSpPr>
        <p:spPr>
          <a:xfrm>
            <a:off x="1214134" y="726699"/>
            <a:ext cx="545400" cy="54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7" name="Google Shape;1137;p10"/>
          <p:cNvGrpSpPr/>
          <p:nvPr/>
        </p:nvGrpSpPr>
        <p:grpSpPr>
          <a:xfrm>
            <a:off x="1357059" y="717868"/>
            <a:ext cx="269268" cy="545276"/>
            <a:chOff x="10628069" y="2437255"/>
            <a:chExt cx="369772" cy="748800"/>
          </a:xfrm>
        </p:grpSpPr>
        <p:cxnSp>
          <p:nvCxnSpPr>
            <p:cNvPr id="1138" name="Google Shape;1138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" name="Google Shape;1139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" name="Google Shape;1140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1" name="Google Shape;1141;p10"/>
          <p:cNvSpPr/>
          <p:nvPr/>
        </p:nvSpPr>
        <p:spPr>
          <a:xfrm>
            <a:off x="1347470" y="315666"/>
            <a:ext cx="288900" cy="288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10"/>
          <p:cNvSpPr/>
          <p:nvPr/>
        </p:nvSpPr>
        <p:spPr>
          <a:xfrm>
            <a:off x="1416976" y="385172"/>
            <a:ext cx="149400" cy="14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10"/>
          <p:cNvSpPr/>
          <p:nvPr/>
        </p:nvSpPr>
        <p:spPr>
          <a:xfrm rot="5400000">
            <a:off x="1762224" y="728120"/>
            <a:ext cx="545400" cy="5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4" name="Google Shape;1144;p10"/>
          <p:cNvGrpSpPr/>
          <p:nvPr/>
        </p:nvGrpSpPr>
        <p:grpSpPr>
          <a:xfrm>
            <a:off x="1762478" y="870945"/>
            <a:ext cx="545276" cy="269268"/>
            <a:chOff x="11184810" y="2647468"/>
            <a:chExt cx="748800" cy="369772"/>
          </a:xfrm>
        </p:grpSpPr>
        <p:cxnSp>
          <p:nvCxnSpPr>
            <p:cNvPr id="1145" name="Google Shape;1145;p10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" name="Google Shape;1146;p10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7" name="Google Shape;1147;p10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8" name="Google Shape;1148;p10"/>
          <p:cNvSpPr/>
          <p:nvPr/>
        </p:nvSpPr>
        <p:spPr>
          <a:xfrm>
            <a:off x="1777943" y="199434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10"/>
          <p:cNvSpPr/>
          <p:nvPr/>
        </p:nvSpPr>
        <p:spPr>
          <a:xfrm>
            <a:off x="1885996" y="30748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10"/>
          <p:cNvSpPr/>
          <p:nvPr/>
        </p:nvSpPr>
        <p:spPr>
          <a:xfrm>
            <a:off x="1955502" y="376995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0"/>
          <p:cNvSpPr/>
          <p:nvPr/>
        </p:nvSpPr>
        <p:spPr>
          <a:xfrm rot="-5400000">
            <a:off x="137915" y="1266720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10"/>
          <p:cNvSpPr/>
          <p:nvPr/>
        </p:nvSpPr>
        <p:spPr>
          <a:xfrm rot="-5400000">
            <a:off x="269750" y="1398583"/>
            <a:ext cx="808200" cy="808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10"/>
          <p:cNvSpPr/>
          <p:nvPr/>
        </p:nvSpPr>
        <p:spPr>
          <a:xfrm rot="-5400000">
            <a:off x="392993" y="1521941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10"/>
          <p:cNvSpPr/>
          <p:nvPr/>
        </p:nvSpPr>
        <p:spPr>
          <a:xfrm rot="-5400000">
            <a:off x="539014" y="166270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0"/>
          <p:cNvSpPr/>
          <p:nvPr/>
        </p:nvSpPr>
        <p:spPr>
          <a:xfrm rot="-5400000" flipH="1">
            <a:off x="136747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10"/>
          <p:cNvSpPr/>
          <p:nvPr/>
        </p:nvSpPr>
        <p:spPr>
          <a:xfrm rot="5400000">
            <a:off x="142400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10"/>
          <p:cNvSpPr/>
          <p:nvPr/>
        </p:nvSpPr>
        <p:spPr>
          <a:xfrm rot="-5400000" flipH="1">
            <a:off x="398834" y="1506793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10"/>
          <p:cNvSpPr/>
          <p:nvPr/>
        </p:nvSpPr>
        <p:spPr>
          <a:xfrm rot="-5400000" flipH="1">
            <a:off x="537846" y="164038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9" name="Google Shape;1159;p10"/>
          <p:cNvGrpSpPr/>
          <p:nvPr/>
        </p:nvGrpSpPr>
        <p:grpSpPr>
          <a:xfrm>
            <a:off x="1355891" y="1262243"/>
            <a:ext cx="812184" cy="545276"/>
            <a:chOff x="10626465" y="3184818"/>
            <a:chExt cx="1115330" cy="748800"/>
          </a:xfrm>
        </p:grpSpPr>
        <p:cxnSp>
          <p:nvCxnSpPr>
            <p:cNvPr id="1160" name="Google Shape;1160;p1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" name="Google Shape;1161;p1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" name="Google Shape;1162;p1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163;p1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" name="Google Shape;1164;p1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" name="Google Shape;1165;p1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" name="Google Shape;1166;p1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7" name="Google Shape;1167;p10"/>
          <p:cNvSpPr/>
          <p:nvPr/>
        </p:nvSpPr>
        <p:spPr>
          <a:xfrm>
            <a:off x="1208459" y="1277078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10"/>
          <p:cNvSpPr/>
          <p:nvPr/>
        </p:nvSpPr>
        <p:spPr>
          <a:xfrm rot="-5400000">
            <a:off x="1767875" y="1266617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9" name="Google Shape;1169;p10"/>
          <p:cNvGrpSpPr/>
          <p:nvPr/>
        </p:nvGrpSpPr>
        <p:grpSpPr>
          <a:xfrm rot="10800000">
            <a:off x="1207247" y="1808578"/>
            <a:ext cx="1102680" cy="553796"/>
            <a:chOff x="10576560" y="3328633"/>
            <a:chExt cx="1514255" cy="760500"/>
          </a:xfrm>
        </p:grpSpPr>
        <p:sp>
          <p:nvSpPr>
            <p:cNvPr id="1170" name="Google Shape;1170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2" name="Google Shape;1172;p10"/>
          <p:cNvSpPr/>
          <p:nvPr/>
        </p:nvSpPr>
        <p:spPr>
          <a:xfrm rot="2700000">
            <a:off x="1569454" y="1615387"/>
            <a:ext cx="394141" cy="3941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10"/>
          <p:cNvSpPr/>
          <p:nvPr/>
        </p:nvSpPr>
        <p:spPr>
          <a:xfrm>
            <a:off x="1618485" y="166607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10"/>
          <p:cNvSpPr/>
          <p:nvPr/>
        </p:nvSpPr>
        <p:spPr>
          <a:xfrm>
            <a:off x="1688064" y="1735658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10"/>
          <p:cNvSpPr/>
          <p:nvPr/>
        </p:nvSpPr>
        <p:spPr>
          <a:xfrm rot="10800000">
            <a:off x="133041" y="2346270"/>
            <a:ext cx="1071900" cy="1071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10"/>
          <p:cNvSpPr/>
          <p:nvPr/>
        </p:nvSpPr>
        <p:spPr>
          <a:xfrm>
            <a:off x="686107" y="2872793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7" name="Google Shape;1177;p10"/>
          <p:cNvGrpSpPr/>
          <p:nvPr/>
        </p:nvGrpSpPr>
        <p:grpSpPr>
          <a:xfrm rot="10800000">
            <a:off x="130181" y="2334410"/>
            <a:ext cx="1102680" cy="553796"/>
            <a:chOff x="10576560" y="3328633"/>
            <a:chExt cx="1514255" cy="760500"/>
          </a:xfrm>
        </p:grpSpPr>
        <p:sp>
          <p:nvSpPr>
            <p:cNvPr id="1178" name="Google Shape;1178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0" name="Google Shape;1180;p10"/>
          <p:cNvSpPr/>
          <p:nvPr/>
        </p:nvSpPr>
        <p:spPr>
          <a:xfrm rot="-5400000" flipH="1">
            <a:off x="408165" y="2579332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10"/>
          <p:cNvSpPr/>
          <p:nvPr/>
        </p:nvSpPr>
        <p:spPr>
          <a:xfrm rot="-5400000">
            <a:off x="406997" y="2578125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2" name="Google Shape;1182;p10"/>
          <p:cNvGrpSpPr/>
          <p:nvPr/>
        </p:nvGrpSpPr>
        <p:grpSpPr>
          <a:xfrm>
            <a:off x="467929" y="2637014"/>
            <a:ext cx="428619" cy="428619"/>
            <a:chOff x="9392653" y="5061283"/>
            <a:chExt cx="588600" cy="588600"/>
          </a:xfrm>
        </p:grpSpPr>
        <p:sp>
          <p:nvSpPr>
            <p:cNvPr id="1183" name="Google Shape;1183;p10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10"/>
          <p:cNvSpPr/>
          <p:nvPr/>
        </p:nvSpPr>
        <p:spPr>
          <a:xfrm>
            <a:off x="2302055" y="189505"/>
            <a:ext cx="1130700" cy="10875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7" name="Google Shape;1187;p10"/>
          <p:cNvGrpSpPr/>
          <p:nvPr/>
        </p:nvGrpSpPr>
        <p:grpSpPr>
          <a:xfrm>
            <a:off x="2298978" y="193388"/>
            <a:ext cx="1136647" cy="945649"/>
            <a:chOff x="3210826" y="234733"/>
            <a:chExt cx="1560900" cy="1298611"/>
          </a:xfrm>
        </p:grpSpPr>
        <p:cxnSp>
          <p:nvCxnSpPr>
            <p:cNvPr id="1188" name="Google Shape;1188;p10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9" name="Google Shape;1189;p10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0" name="Google Shape;1190;p10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1" name="Google Shape;1191;p10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2" name="Google Shape;1192;p10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3" name="Google Shape;1193;p10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194;p10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5" name="Google Shape;1195;p10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96" name="Google Shape;1196;p10"/>
          <p:cNvGrpSpPr/>
          <p:nvPr/>
        </p:nvGrpSpPr>
        <p:grpSpPr>
          <a:xfrm rot="-59966">
            <a:off x="2318468" y="178074"/>
            <a:ext cx="1116710" cy="1116794"/>
            <a:chOff x="3247624" y="213651"/>
            <a:chExt cx="1533709" cy="1533614"/>
          </a:xfrm>
        </p:grpSpPr>
        <p:sp>
          <p:nvSpPr>
            <p:cNvPr id="1197" name="Google Shape;1197;p1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1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9" name="Google Shape;1199;p10"/>
          <p:cNvSpPr/>
          <p:nvPr/>
        </p:nvSpPr>
        <p:spPr>
          <a:xfrm>
            <a:off x="2620733" y="480006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10"/>
          <p:cNvSpPr/>
          <p:nvPr/>
        </p:nvSpPr>
        <p:spPr>
          <a:xfrm>
            <a:off x="2747187" y="606460"/>
            <a:ext cx="260100" cy="26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1" name="Google Shape;1201;p10"/>
          <p:cNvGrpSpPr/>
          <p:nvPr/>
        </p:nvGrpSpPr>
        <p:grpSpPr>
          <a:xfrm>
            <a:off x="10783623" y="4167881"/>
            <a:ext cx="1239797" cy="1239797"/>
            <a:chOff x="4761550" y="1708047"/>
            <a:chExt cx="1516200" cy="1516200"/>
          </a:xfrm>
        </p:grpSpPr>
        <p:sp>
          <p:nvSpPr>
            <p:cNvPr id="1202" name="Google Shape;1202;p10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10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10"/>
          <p:cNvGrpSpPr/>
          <p:nvPr/>
        </p:nvGrpSpPr>
        <p:grpSpPr>
          <a:xfrm>
            <a:off x="10145510" y="3544728"/>
            <a:ext cx="2517712" cy="2517712"/>
            <a:chOff x="6547473" y="2211197"/>
            <a:chExt cx="2916381" cy="2916381"/>
          </a:xfrm>
        </p:grpSpPr>
        <p:grpSp>
          <p:nvGrpSpPr>
            <p:cNvPr id="1205" name="Google Shape;1205;p10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206" name="Google Shape;1206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7" name="Google Shape;1207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08" name="Google Shape;1208;p10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209" name="Google Shape;1209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0" name="Google Shape;1210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1" name="Google Shape;1211;p10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212" name="Google Shape;1212;p10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3" name="Google Shape;1213;p10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4" name="Google Shape;1214;p10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215" name="Google Shape;1215;p10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6" name="Google Shape;1216;p10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17" name="Google Shape;1217;p10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218" name="Google Shape;1218;p10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9" name="Google Shape;1219;p10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20" name="Google Shape;1220;p10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221" name="Google Shape;1221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2" name="Google Shape;1222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23" name="Google Shape;1223;p10"/>
          <p:cNvSpPr/>
          <p:nvPr/>
        </p:nvSpPr>
        <p:spPr>
          <a:xfrm rot="5400000">
            <a:off x="10892389" y="5572891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10"/>
          <p:cNvSpPr/>
          <p:nvPr/>
        </p:nvSpPr>
        <p:spPr>
          <a:xfrm rot="5400000">
            <a:off x="11054172" y="5734509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10"/>
          <p:cNvSpPr/>
          <p:nvPr/>
        </p:nvSpPr>
        <p:spPr>
          <a:xfrm rot="5400000" flipH="1">
            <a:off x="10892389" y="5574084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10"/>
          <p:cNvSpPr/>
          <p:nvPr/>
        </p:nvSpPr>
        <p:spPr>
          <a:xfrm>
            <a:off x="9437457" y="6081607"/>
            <a:ext cx="1292700" cy="615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10"/>
          <p:cNvSpPr/>
          <p:nvPr/>
        </p:nvSpPr>
        <p:spPr>
          <a:xfrm rot="-5400000" flipH="1">
            <a:off x="9440858" y="540573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10"/>
          <p:cNvSpPr/>
          <p:nvPr/>
        </p:nvSpPr>
        <p:spPr>
          <a:xfrm rot="-5400000" flipH="1">
            <a:off x="9764093" y="572896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10"/>
          <p:cNvSpPr/>
          <p:nvPr/>
        </p:nvSpPr>
        <p:spPr>
          <a:xfrm rot="-5400000" flipH="1">
            <a:off x="9925710" y="5890586"/>
            <a:ext cx="323100" cy="323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10"/>
          <p:cNvSpPr/>
          <p:nvPr/>
        </p:nvSpPr>
        <p:spPr>
          <a:xfrm rot="-5400000" flipH="1">
            <a:off x="9602476" y="5567350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10"/>
          <p:cNvSpPr/>
          <p:nvPr/>
        </p:nvSpPr>
        <p:spPr>
          <a:xfrm>
            <a:off x="9575955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10"/>
          <p:cNvSpPr/>
          <p:nvPr/>
        </p:nvSpPr>
        <p:spPr>
          <a:xfrm>
            <a:off x="9743077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10"/>
          <p:cNvSpPr/>
          <p:nvPr/>
        </p:nvSpPr>
        <p:spPr>
          <a:xfrm>
            <a:off x="9910198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10"/>
          <p:cNvSpPr/>
          <p:nvPr/>
        </p:nvSpPr>
        <p:spPr>
          <a:xfrm>
            <a:off x="9575955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10"/>
          <p:cNvSpPr/>
          <p:nvPr/>
        </p:nvSpPr>
        <p:spPr>
          <a:xfrm>
            <a:off x="9743077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10"/>
          <p:cNvSpPr/>
          <p:nvPr/>
        </p:nvSpPr>
        <p:spPr>
          <a:xfrm>
            <a:off x="9910198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10"/>
          <p:cNvSpPr/>
          <p:nvPr/>
        </p:nvSpPr>
        <p:spPr>
          <a:xfrm>
            <a:off x="9575955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10"/>
          <p:cNvSpPr/>
          <p:nvPr/>
        </p:nvSpPr>
        <p:spPr>
          <a:xfrm>
            <a:off x="9743077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10"/>
          <p:cNvSpPr/>
          <p:nvPr/>
        </p:nvSpPr>
        <p:spPr>
          <a:xfrm>
            <a:off x="9910198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10"/>
          <p:cNvSpPr/>
          <p:nvPr/>
        </p:nvSpPr>
        <p:spPr>
          <a:xfrm>
            <a:off x="10244440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10"/>
          <p:cNvSpPr/>
          <p:nvPr/>
        </p:nvSpPr>
        <p:spPr>
          <a:xfrm>
            <a:off x="1041156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10"/>
          <p:cNvSpPr/>
          <p:nvPr/>
        </p:nvSpPr>
        <p:spPr>
          <a:xfrm>
            <a:off x="1057868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10"/>
          <p:cNvSpPr/>
          <p:nvPr/>
        </p:nvSpPr>
        <p:spPr>
          <a:xfrm>
            <a:off x="10244440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10"/>
          <p:cNvSpPr/>
          <p:nvPr/>
        </p:nvSpPr>
        <p:spPr>
          <a:xfrm>
            <a:off x="1041156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10"/>
          <p:cNvSpPr/>
          <p:nvPr/>
        </p:nvSpPr>
        <p:spPr>
          <a:xfrm>
            <a:off x="1057868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0"/>
          <p:cNvSpPr/>
          <p:nvPr/>
        </p:nvSpPr>
        <p:spPr>
          <a:xfrm>
            <a:off x="10244440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10"/>
          <p:cNvSpPr/>
          <p:nvPr/>
        </p:nvSpPr>
        <p:spPr>
          <a:xfrm>
            <a:off x="1041156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10"/>
          <p:cNvSpPr/>
          <p:nvPr/>
        </p:nvSpPr>
        <p:spPr>
          <a:xfrm>
            <a:off x="1057868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10"/>
          <p:cNvSpPr/>
          <p:nvPr/>
        </p:nvSpPr>
        <p:spPr>
          <a:xfrm>
            <a:off x="10077319" y="431297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10"/>
          <p:cNvSpPr/>
          <p:nvPr/>
        </p:nvSpPr>
        <p:spPr>
          <a:xfrm>
            <a:off x="10077319" y="446948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10"/>
          <p:cNvSpPr/>
          <p:nvPr/>
        </p:nvSpPr>
        <p:spPr>
          <a:xfrm>
            <a:off x="10077319" y="4609363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2" name="Google Shape;1252;p10"/>
          <p:cNvGrpSpPr/>
          <p:nvPr/>
        </p:nvGrpSpPr>
        <p:grpSpPr>
          <a:xfrm rot="5400000">
            <a:off x="9482341" y="4747450"/>
            <a:ext cx="635083" cy="738092"/>
            <a:chOff x="10628069" y="2437255"/>
            <a:chExt cx="369772" cy="748800"/>
          </a:xfrm>
        </p:grpSpPr>
        <p:cxnSp>
          <p:nvCxnSpPr>
            <p:cNvPr id="1253" name="Google Shape;1253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4" name="Google Shape;1254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5" name="Google Shape;1255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56" name="Google Shape;1256;p10"/>
          <p:cNvSpPr/>
          <p:nvPr/>
        </p:nvSpPr>
        <p:spPr>
          <a:xfrm rot="5400000">
            <a:off x="10095364" y="4796441"/>
            <a:ext cx="6465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10"/>
          <p:cNvSpPr/>
          <p:nvPr/>
        </p:nvSpPr>
        <p:spPr>
          <a:xfrm>
            <a:off x="10268991" y="4970157"/>
            <a:ext cx="299100" cy="29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10"/>
          <p:cNvSpPr/>
          <p:nvPr/>
        </p:nvSpPr>
        <p:spPr>
          <a:xfrm>
            <a:off x="9436073" y="5440358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10"/>
          <p:cNvSpPr/>
          <p:nvPr/>
        </p:nvSpPr>
        <p:spPr>
          <a:xfrm rot="-5400000">
            <a:off x="10095324" y="5425412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0" name="Google Shape;1260;p10"/>
          <p:cNvGrpSpPr/>
          <p:nvPr/>
        </p:nvGrpSpPr>
        <p:grpSpPr>
          <a:xfrm>
            <a:off x="9600305" y="5429501"/>
            <a:ext cx="974798" cy="646439"/>
            <a:chOff x="10624861" y="3933984"/>
            <a:chExt cx="1115330" cy="748800"/>
          </a:xfrm>
        </p:grpSpPr>
        <p:cxnSp>
          <p:nvCxnSpPr>
            <p:cNvPr id="1261" name="Google Shape;1261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2" name="Google Shape;1262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3" name="Google Shape;1263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4" name="Google Shape;1264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5" name="Google Shape;1265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6" name="Google Shape;1266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7" name="Google Shape;1267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68" name="Google Shape;1268;p10"/>
          <p:cNvSpPr/>
          <p:nvPr/>
        </p:nvSpPr>
        <p:spPr>
          <a:xfrm rot="5400000">
            <a:off x="10757957" y="5418599"/>
            <a:ext cx="1270800" cy="12708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10"/>
          <p:cNvSpPr/>
          <p:nvPr/>
        </p:nvSpPr>
        <p:spPr>
          <a:xfrm rot="5400000" flipH="1">
            <a:off x="10736055" y="541290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10"/>
          <p:cNvSpPr/>
          <p:nvPr/>
        </p:nvSpPr>
        <p:spPr>
          <a:xfrm rot="5400000" flipH="1">
            <a:off x="11054172" y="5735866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10"/>
          <p:cNvSpPr/>
          <p:nvPr/>
        </p:nvSpPr>
        <p:spPr>
          <a:xfrm rot="5400000" flipH="1">
            <a:off x="11215955" y="5897648"/>
            <a:ext cx="323100" cy="32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10"/>
          <p:cNvSpPr/>
          <p:nvPr/>
        </p:nvSpPr>
        <p:spPr>
          <a:xfrm>
            <a:off x="11253178" y="4637855"/>
            <a:ext cx="299100" cy="29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755550" y="6427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23"/>
          <p:cNvSpPr txBox="1"/>
          <p:nvPr>
            <p:ph type="title"/>
          </p:nvPr>
        </p:nvSpPr>
        <p:spPr>
          <a:xfrm>
            <a:off x="2980950" y="2765175"/>
            <a:ext cx="7493100" cy="227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-HashTetris</a:t>
            </a:r>
            <a:r>
              <a:rPr lang="en-GB"/>
              <a:t>-</a:t>
            </a:r>
            <a:endParaRPr lang="en-GB"/>
          </a:p>
        </p:txBody>
      </p:sp>
      <p:sp>
        <p:nvSpPr>
          <p:cNvPr id="2569" name="Google Shape;2569;p23"/>
          <p:cNvSpPr txBox="1"/>
          <p:nvPr>
            <p:ph type="subTitle" idx="1"/>
          </p:nvPr>
        </p:nvSpPr>
        <p:spPr>
          <a:xfrm>
            <a:off x="404450" y="5877900"/>
            <a:ext cx="5138100" cy="57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By NIKITA SYRIKOV &amp; MIKHAIL RYBALKOV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31"/>
          <p:cNvSpPr txBox="1"/>
          <p:nvPr>
            <p:ph type="title"/>
          </p:nvPr>
        </p:nvSpPr>
        <p:spPr>
          <a:xfrm>
            <a:off x="1821575" y="2687300"/>
            <a:ext cx="7584000" cy="283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Время интересных фактов!</a:t>
            </a:r>
            <a:endParaRPr lang="ru-RU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27"/>
          <p:cNvSpPr txBox="1"/>
          <p:nvPr>
            <p:ph type="title"/>
          </p:nvPr>
        </p:nvSpPr>
        <p:spPr>
          <a:xfrm>
            <a:off x="2703195" y="2659380"/>
            <a:ext cx="6785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4800">
                <a:latin typeface="Source Code Pro Medium" panose="020B0509030403020204" charset="0"/>
                <a:cs typeface="Source Code Pro Medium" panose="020B0509030403020204" charset="0"/>
              </a:rPr>
              <a:t>Возможности для улучшения</a:t>
            </a:r>
            <a:endParaRPr lang="ru-RU" altLang="en-GB" sz="4800">
              <a:latin typeface="Source Code Pro Medium" panose="020B0509030403020204" charset="0"/>
              <a:cs typeface="Source Code Pro Medium" panose="020B0509030403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79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p41"/>
          <p:cNvSpPr txBox="1"/>
          <p:nvPr>
            <p:ph type="title"/>
          </p:nvPr>
        </p:nvSpPr>
        <p:spPr>
          <a:xfrm>
            <a:off x="1808220" y="4827125"/>
            <a:ext cx="85758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NashTetris on GitHub.</a:t>
            </a:r>
            <a:endParaRPr lang="en-GB"/>
          </a:p>
        </p:txBody>
      </p:sp>
      <p:grpSp>
        <p:nvGrpSpPr>
          <p:cNvPr id="3282" name="Google Shape;3282;p41"/>
          <p:cNvGrpSpPr/>
          <p:nvPr/>
        </p:nvGrpSpPr>
        <p:grpSpPr>
          <a:xfrm>
            <a:off x="4986187" y="539466"/>
            <a:ext cx="2219885" cy="4091383"/>
            <a:chOff x="8625436" y="1258061"/>
            <a:chExt cx="2388000" cy="4396500"/>
          </a:xfrm>
        </p:grpSpPr>
        <p:sp>
          <p:nvSpPr>
            <p:cNvPr id="3283" name="Google Shape;3283;p41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name="adj" fmla="val 4487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4" name="Google Shape;3284;p41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5" name="Google Shape;3285;p41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" name="Изображение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9360" y="1527810"/>
            <a:ext cx="211455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p43"/>
          <p:cNvSpPr txBox="1"/>
          <p:nvPr>
            <p:ph type="title"/>
          </p:nvPr>
        </p:nvSpPr>
        <p:spPr>
          <a:xfrm>
            <a:off x="5439410" y="2955290"/>
            <a:ext cx="5581650" cy="117348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26"/>
          <p:cNvSpPr txBox="1"/>
          <p:nvPr>
            <p:ph type="body" idx="1"/>
          </p:nvPr>
        </p:nvSpPr>
        <p:spPr>
          <a:xfrm>
            <a:off x="2401350" y="3991350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/>
              <a:t>Происхождение и правила игры</a:t>
            </a:r>
            <a:endParaRPr lang="ru-RU" altLang="en-US"/>
          </a:p>
        </p:txBody>
      </p:sp>
      <p:sp>
        <p:nvSpPr>
          <p:cNvPr id="2588" name="Google Shape;2588;p26"/>
          <p:cNvSpPr txBox="1"/>
          <p:nvPr>
            <p:ph type="title"/>
          </p:nvPr>
        </p:nvSpPr>
        <p:spPr>
          <a:xfrm>
            <a:off x="2401350" y="306690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Что такое тетрис</a:t>
            </a:r>
            <a:r>
              <a:rPr lang="en-US" altLang="ru-RU"/>
              <a:t>?</a:t>
            </a:r>
            <a:endParaRPr lang="en-US" altLang="ru-RU"/>
          </a:p>
        </p:txBody>
      </p:sp>
      <p:sp>
        <p:nvSpPr>
          <p:cNvPr id="2589" name="Google Shape;2589;p26"/>
          <p:cNvSpPr/>
          <p:nvPr/>
        </p:nvSpPr>
        <p:spPr>
          <a:xfrm>
            <a:off x="5269775" y="1271501"/>
            <a:ext cx="1652450" cy="16175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Ubuntu Condensed"/>
              </a:rPr>
              <a:t>01</a:t>
            </a:r>
            <a:endParaRPr b="1" i="0">
              <a:ln>
                <a:noFill/>
              </a:ln>
              <a:solidFill>
                <a:schemeClr val="accent3"/>
              </a:solidFill>
              <a:latin typeface="Ubuntu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27"/>
          <p:cNvSpPr txBox="1"/>
          <p:nvPr>
            <p:ph type="title"/>
          </p:nvPr>
        </p:nvSpPr>
        <p:spPr>
          <a:xfrm>
            <a:off x="2703300" y="1858325"/>
            <a:ext cx="6785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Что мы знаем о Тетрисе</a:t>
            </a:r>
            <a:endParaRPr lang="ru-RU" altLang="en-GB"/>
          </a:p>
        </p:txBody>
      </p:sp>
      <p:sp>
        <p:nvSpPr>
          <p:cNvPr id="2595" name="Google Shape;2595;p27"/>
          <p:cNvSpPr txBox="1"/>
          <p:nvPr>
            <p:ph type="body" idx="1"/>
          </p:nvPr>
        </p:nvSpPr>
        <p:spPr>
          <a:xfrm>
            <a:off x="2703300" y="2873375"/>
            <a:ext cx="6785400" cy="215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Все скажут</a:t>
            </a:r>
            <a:r>
              <a:rPr lang="en-US" altLang="ru-RU"/>
              <a:t>,</a:t>
            </a:r>
            <a:r>
              <a:rPr lang="ru-RU" altLang="en-GB"/>
              <a:t> что это какая то игра</a:t>
            </a:r>
            <a:r>
              <a:rPr lang="en-US" altLang="ru-RU"/>
              <a:t>,</a:t>
            </a:r>
            <a:r>
              <a:rPr lang="ru-RU" altLang="en-GB"/>
              <a:t> где падают фигуры.</a:t>
            </a:r>
            <a:endParaRPr lang="en-GB"/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 altLang="en-GB"/>
              <a:t>И от части откажитесь правы</a:t>
            </a:r>
            <a:endParaRPr lang="ru-RU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28"/>
          <p:cNvSpPr txBox="1"/>
          <p:nvPr>
            <p:ph type="title"/>
          </p:nvPr>
        </p:nvSpPr>
        <p:spPr>
          <a:xfrm>
            <a:off x="873350" y="12935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/>
              <a:t>Правила Тетриса</a:t>
            </a:r>
            <a:endParaRPr lang="ru-RU" altLang="en-US"/>
          </a:p>
        </p:txBody>
      </p:sp>
      <p:sp>
        <p:nvSpPr>
          <p:cNvPr id="2601" name="Google Shape;2601;p28"/>
          <p:cNvSpPr txBox="1"/>
          <p:nvPr>
            <p:ph type="body" idx="2"/>
          </p:nvPr>
        </p:nvSpPr>
        <p:spPr>
          <a:xfrm>
            <a:off x="6464146" y="2281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sym typeface="+mn-ea"/>
              </a:rPr>
              <a:t>	</a:t>
            </a:r>
            <a:r>
              <a:rPr lang="en-GB">
                <a:sym typeface="+mn-ea"/>
              </a:rPr>
              <a:t>Темп игры постепенно ускоряется. Игра заканчивается, когда новая фигурка не может поместиться в стакан. </a:t>
            </a:r>
            <a:endParaRPr lang="en-GB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sym typeface="+mn-ea"/>
              </a:rPr>
              <a:t>	</a:t>
            </a:r>
            <a:r>
              <a:rPr lang="en-GB">
                <a:sym typeface="+mn-ea"/>
              </a:rPr>
              <a:t>Игрок получает очки за каждый заполненный ряд, поэтому его задача — заполнять ряды, не заполняя сам стакан (по вертикали) как можно дольше, чтобы таким образом получить как можно больше очков.</a:t>
            </a:r>
            <a:endParaRPr lang="en-GB"/>
          </a:p>
        </p:txBody>
      </p:sp>
      <p:sp>
        <p:nvSpPr>
          <p:cNvPr id="2602" name="Google Shape;2602;p28"/>
          <p:cNvSpPr txBox="1"/>
          <p:nvPr>
            <p:ph type="body" idx="1"/>
          </p:nvPr>
        </p:nvSpPr>
        <p:spPr>
          <a:xfrm>
            <a:off x="873350" y="2293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	</a:t>
            </a:r>
            <a:r>
              <a:rPr lang="en-GB"/>
              <a:t>Случайные фигурки тетрамино падают сверху в прямоугольный стакан шириной 10 и высотой 20 клеток.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	</a:t>
            </a:r>
            <a:r>
              <a:rPr lang="en-GB"/>
              <a:t>Фигурка летит до тех пор, пока не наткнётся на другую фигурку либо на дно стакана.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sym typeface="+mn-ea"/>
              </a:rPr>
              <a:t>	</a:t>
            </a:r>
            <a:r>
              <a:rPr lang="en-GB">
                <a:sym typeface="+mn-ea"/>
              </a:rPr>
              <a:t>Если при этом заполнился горизонтальный ряд из 10 клеток, он пропадает и всё, что выше него, опускается на одну клетку. 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2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Тетрис научил меня, что ошибки накапливаются, а успехи исчезают.</a:t>
            </a:r>
            <a:endParaRPr lang="en-GB"/>
          </a:p>
        </p:txBody>
      </p:sp>
      <p:sp>
        <p:nvSpPr>
          <p:cNvPr id="2608" name="Google Shape;2608;p29"/>
          <p:cNvSpPr txBox="1"/>
          <p:nvPr>
            <p:ph type="subTitle" idx="1"/>
          </p:nvPr>
        </p:nvSpPr>
        <p:spPr>
          <a:xfrm>
            <a:off x="632875" y="5992363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ru-RU" altLang="en-GB"/>
              <a:t>Джейсон Стейтем</a:t>
            </a:r>
            <a:endParaRPr lang="ru-RU" altLang="en-GB"/>
          </a:p>
        </p:txBody>
      </p:sp>
      <p:grpSp>
        <p:nvGrpSpPr>
          <p:cNvPr id="2609" name="Google Shape;2609;p29"/>
          <p:cNvGrpSpPr/>
          <p:nvPr/>
        </p:nvGrpSpPr>
        <p:grpSpPr>
          <a:xfrm rot="10800000">
            <a:off x="621403" y="597265"/>
            <a:ext cx="1588204" cy="1118814"/>
            <a:chOff x="621403" y="597265"/>
            <a:chExt cx="1588204" cy="1118814"/>
          </a:xfrm>
        </p:grpSpPr>
        <p:sp>
          <p:nvSpPr>
            <p:cNvPr id="2610" name="Google Shape;2610;p29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30"/>
          <p:cNvSpPr txBox="1"/>
          <p:nvPr>
            <p:ph type="title"/>
          </p:nvPr>
        </p:nvSpPr>
        <p:spPr>
          <a:xfrm>
            <a:off x="5248825" y="593375"/>
            <a:ext cx="6167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Классический тетрис</a:t>
            </a:r>
            <a:endParaRPr lang="ru-RU" altLang="en-GB"/>
          </a:p>
        </p:txBody>
      </p:sp>
      <p:sp>
        <p:nvSpPr>
          <p:cNvPr id="6" name="Замещающий текст 5"/>
          <p:cNvSpPr/>
          <p:nvPr>
            <p:ph type="body" idx="6"/>
          </p:nvPr>
        </p:nvSpPr>
        <p:spPr>
          <a:xfrm>
            <a:off x="1497965" y="2829560"/>
            <a:ext cx="5379720" cy="2326005"/>
          </a:xfrm>
        </p:spPr>
        <p:txBody>
          <a:bodyPr/>
          <a:p>
            <a:pPr marL="139700" indent="0">
              <a:buNone/>
            </a:pPr>
            <a:r>
              <a:rPr lang="ru-RU" altLang="en-US" sz="1900"/>
              <a:t>	Игра быстро стала популярной за счёт своей простоты и повсеместности</a:t>
            </a:r>
            <a:endParaRPr lang="ru-RU" altLang="en-US" sz="1900"/>
          </a:p>
          <a:p>
            <a:pPr marL="139700" indent="0">
              <a:buNone/>
            </a:pPr>
            <a:r>
              <a:rPr lang="ru-RU" altLang="en-US" sz="1900"/>
              <a:t>	Для наших граждан она была известна в основном из-за приставок </a:t>
            </a:r>
            <a:r>
              <a:rPr lang="en-US" altLang="ru-RU" sz="1900"/>
              <a:t>GameBoy, </a:t>
            </a:r>
            <a:r>
              <a:rPr lang="ru-RU" altLang="en-US" sz="1900"/>
              <a:t>которые получили широкую известность в пост-советских странах</a:t>
            </a:r>
            <a:endParaRPr lang="ru-RU" altLang="en-US" sz="1900"/>
          </a:p>
          <a:p>
            <a:pPr marL="139700" indent="0">
              <a:buNone/>
            </a:pPr>
            <a:endParaRPr lang="ru-RU" altLang="en-US" sz="19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0" y="1692275"/>
            <a:ext cx="3048000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26"/>
          <p:cNvSpPr txBox="1"/>
          <p:nvPr>
            <p:ph type="body" idx="1"/>
          </p:nvPr>
        </p:nvSpPr>
        <p:spPr>
          <a:xfrm>
            <a:off x="2401350" y="3991350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/>
              <a:t>Структура и особенности проекта</a:t>
            </a:r>
            <a:endParaRPr lang="ru-RU" altLang="en-US"/>
          </a:p>
        </p:txBody>
      </p:sp>
      <p:sp>
        <p:nvSpPr>
          <p:cNvPr id="2588" name="Google Shape;2588;p26"/>
          <p:cNvSpPr txBox="1"/>
          <p:nvPr>
            <p:ph type="title"/>
          </p:nvPr>
        </p:nvSpPr>
        <p:spPr>
          <a:xfrm>
            <a:off x="2401350" y="306690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/>
              <a:t>Как это работает</a:t>
            </a:r>
            <a:r>
              <a:rPr lang="en-US" altLang="ru-RU"/>
              <a:t>?</a:t>
            </a:r>
            <a:endParaRPr lang="en-US" altLang="ru-RU"/>
          </a:p>
        </p:txBody>
      </p:sp>
      <p:sp>
        <p:nvSpPr>
          <p:cNvPr id="2589" name="Google Shape;2589;p26"/>
          <p:cNvSpPr/>
          <p:nvPr/>
        </p:nvSpPr>
        <p:spPr>
          <a:xfrm>
            <a:off x="5269775" y="1271501"/>
            <a:ext cx="1652450" cy="16175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accent3"/>
                </a:solidFill>
                <a:latin typeface="Ubuntu Condensed"/>
              </a:rPr>
              <a:t>02</a:t>
            </a:r>
            <a:endParaRPr b="1" i="0">
              <a:ln>
                <a:noFill/>
              </a:ln>
              <a:solidFill>
                <a:schemeClr val="accent3"/>
              </a:solidFill>
              <a:latin typeface="Ubuntu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30"/>
          <p:cNvSpPr txBox="1"/>
          <p:nvPr>
            <p:ph type="title"/>
          </p:nvPr>
        </p:nvSpPr>
        <p:spPr>
          <a:xfrm>
            <a:off x="5248825" y="593375"/>
            <a:ext cx="6167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Структура папок</a:t>
            </a:r>
            <a:endParaRPr lang="ru-RU" altLang="en-GB"/>
          </a:p>
        </p:txBody>
      </p:sp>
      <p:sp>
        <p:nvSpPr>
          <p:cNvPr id="6" name="Замещающий текст 5"/>
          <p:cNvSpPr/>
          <p:nvPr>
            <p:ph type="body" idx="6"/>
          </p:nvPr>
        </p:nvSpPr>
        <p:spPr>
          <a:xfrm>
            <a:off x="2980055" y="1852930"/>
            <a:ext cx="6878320" cy="4417060"/>
          </a:xfrm>
        </p:spPr>
        <p:txBody>
          <a:bodyPr/>
          <a:p>
            <a:pPr marL="139700" indent="0">
              <a:lnSpc>
                <a:spcPct val="100000"/>
              </a:lnSpc>
              <a:buNone/>
            </a:pPr>
            <a:r>
              <a:rPr lang="en-US" altLang="ru-RU" sz="2400">
                <a:latin typeface="CMU Typewriter Text" panose="02000609000000000000" charset="0"/>
                <a:cs typeface="CMU Typewriter Text" panose="02000609000000000000" charset="0"/>
              </a:rPr>
              <a:t>Nashtetris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├── README.md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└── src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    ├── constants.py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    ├── data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en-US" altLang="ru-RU" sz="2400">
                <a:latin typeface="CMU Typewriter Text" panose="02000609000000000000" charset="0"/>
                <a:cs typeface="CMU Typewriter Text" panose="02000609000000000000" charset="0"/>
              </a:rPr>
              <a:t>    </a:t>
            </a: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│ </a:t>
            </a:r>
            <a:r>
              <a:rPr lang="en-US" altLang="ru-RU" sz="2400">
                <a:latin typeface="CMU Typewriter Text" panose="02000609000000000000" charset="0"/>
                <a:cs typeface="CMU Typewriter Text" panose="02000609000000000000" charset="0"/>
              </a:rPr>
              <a:t>  </a:t>
            </a: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├── ChargeVectorBlack.ttf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    │   └── Juhani Junkala.wav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    ├── main.py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    ├── screens.py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    ├── shapes.py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ru-RU" altLang="en-US" sz="2400">
                <a:latin typeface="CMU Typewriter Text" panose="02000609000000000000" charset="0"/>
                <a:cs typeface="CMU Typewriter Text" panose="02000609000000000000" charset="0"/>
              </a:rPr>
              <a:t>    └── texts.py</a:t>
            </a:r>
            <a:endParaRPr lang="ru-RU" altLang="en-US" sz="2400">
              <a:latin typeface="CMU Typewriter Text" panose="02000609000000000000" charset="0"/>
              <a:cs typeface="CMU Typewriter Text" panose="02000609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28"/>
          <p:cNvSpPr txBox="1"/>
          <p:nvPr>
            <p:ph type="title"/>
          </p:nvPr>
        </p:nvSpPr>
        <p:spPr>
          <a:xfrm>
            <a:off x="873350" y="12935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/>
              <a:t>Структура файлов</a:t>
            </a:r>
            <a:endParaRPr lang="ru-RU" altLang="en-US"/>
          </a:p>
        </p:txBody>
      </p:sp>
      <p:sp>
        <p:nvSpPr>
          <p:cNvPr id="2601" name="Google Shape;2601;p28"/>
          <p:cNvSpPr txBox="1"/>
          <p:nvPr>
            <p:ph type="body" idx="2"/>
          </p:nvPr>
        </p:nvSpPr>
        <p:spPr>
          <a:xfrm>
            <a:off x="955675" y="2529205"/>
            <a:ext cx="8194040" cy="22034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altLang="ru-RU" sz="2000">
                <a:solidFill>
                  <a:schemeClr val="tx1"/>
                </a:solidFill>
              </a:rPr>
              <a:t>main </a:t>
            </a:r>
            <a:r>
              <a:rPr lang="en-US" altLang="ru-RU" sz="2000"/>
              <a:t>- </a:t>
            </a:r>
            <a:r>
              <a:rPr lang="ru-RU" altLang="en-US" sz="2000"/>
              <a:t>основной игровой цикл</a:t>
            </a:r>
            <a:endParaRPr lang="ru-RU" alt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altLang="ru-RU" sz="2000">
                <a:solidFill>
                  <a:schemeClr val="tx1"/>
                </a:solidFill>
              </a:rPr>
              <a:t>constants </a:t>
            </a:r>
            <a:r>
              <a:rPr lang="en-US" altLang="ru-RU" sz="2000"/>
              <a:t>- </a:t>
            </a:r>
            <a:r>
              <a:rPr lang="ru-RU" altLang="en-US" sz="2000"/>
              <a:t>все константы и функция завершения программы</a:t>
            </a:r>
            <a:endParaRPr lang="ru-RU" altLang="en-US" sz="2000"/>
          </a:p>
          <a:p>
            <a:pPr marL="3429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ru-RU" sz="2000">
                <a:solidFill>
                  <a:schemeClr val="tx1"/>
                </a:solidFill>
              </a:rPr>
              <a:t>screens </a:t>
            </a:r>
            <a:r>
              <a:rPr lang="en-US" altLang="ru-RU" sz="2000"/>
              <a:t>- </a:t>
            </a:r>
            <a:r>
              <a:rPr lang="ru-RU" altLang="en-US" sz="2000"/>
              <a:t>стартовое окно</a:t>
            </a:r>
            <a:r>
              <a:rPr lang="en-US" altLang="ru-RU" sz="2000"/>
              <a:t>, </a:t>
            </a:r>
            <a:r>
              <a:rPr lang="ru-RU" altLang="en-US" sz="2000"/>
              <a:t>пуза</a:t>
            </a:r>
            <a:r>
              <a:rPr lang="en-US" altLang="ru-RU" sz="2000"/>
              <a:t>, </a:t>
            </a:r>
            <a:r>
              <a:rPr lang="ru-RU" altLang="en-US" sz="2000"/>
              <a:t>окно выхода и тд</a:t>
            </a:r>
            <a:endParaRPr lang="ru-RU" alt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altLang="ru-RU" sz="2000">
                <a:solidFill>
                  <a:schemeClr val="tx1"/>
                </a:solidFill>
              </a:rPr>
              <a:t>shapes </a:t>
            </a:r>
            <a:r>
              <a:rPr lang="en-US" altLang="ru-RU" sz="2000"/>
              <a:t>- </a:t>
            </a:r>
            <a:r>
              <a:rPr lang="ru-RU" altLang="en-US" sz="2000"/>
              <a:t>всё что связанно с логикой поля и фигур</a:t>
            </a:r>
            <a:endParaRPr lang="ru-RU" alt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altLang="ru-RU" sz="2000">
                <a:solidFill>
                  <a:schemeClr val="tx1"/>
                </a:solidFill>
              </a:rPr>
              <a:t>texts </a:t>
            </a:r>
            <a:r>
              <a:rPr lang="en-US" altLang="ru-RU" sz="2000"/>
              <a:t>- </a:t>
            </a:r>
            <a:r>
              <a:rPr lang="ru-RU" altLang="en-US" sz="2000"/>
              <a:t>функции и классы</a:t>
            </a:r>
            <a:r>
              <a:rPr lang="en-US" altLang="ru-RU" sz="2000"/>
              <a:t>, </a:t>
            </a:r>
            <a:r>
              <a:rPr lang="ru-RU" altLang="en-US" sz="2000"/>
              <a:t>связанные с выводом текста на экран</a:t>
            </a:r>
            <a:endParaRPr lang="ru-RU" alt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WPS Presentation</Application>
  <PresentationFormat/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91" baseType="lpstr">
      <vt:lpstr>Arial</vt:lpstr>
      <vt:lpstr>SimSun</vt:lpstr>
      <vt:lpstr>Wingdings</vt:lpstr>
      <vt:lpstr>Arial</vt:lpstr>
      <vt:lpstr>Nimbus Roman No9 L</vt:lpstr>
      <vt:lpstr>Ubuntu Condensed</vt:lpstr>
      <vt:lpstr>Poppins ExtraLight</vt:lpstr>
      <vt:lpstr>Catamaran</vt:lpstr>
      <vt:lpstr>Barlow Condensed</vt:lpstr>
      <vt:lpstr>Calibri</vt:lpstr>
      <vt:lpstr>DejaVu Sans</vt:lpstr>
      <vt:lpstr>Aldrich</vt:lpstr>
      <vt:lpstr>Abril Fatface</vt:lpstr>
      <vt:lpstr>Griffy</vt:lpstr>
      <vt:lpstr>Poppins</vt:lpstr>
      <vt:lpstr>Homemade Apple</vt:lpstr>
      <vt:lpstr>Microsoft YaHei</vt:lpstr>
      <vt:lpstr>Droid Sans Fallback</vt:lpstr>
      <vt:lpstr>Arial Unicode MS</vt:lpstr>
      <vt:lpstr>Roboto</vt:lpstr>
      <vt:lpstr>Adobe Symbol</vt:lpstr>
      <vt:lpstr>Arimo</vt:lpstr>
      <vt:lpstr>Adobe Times</vt:lpstr>
      <vt:lpstr>B&amp;H LucidaBright</vt:lpstr>
      <vt:lpstr>CMU Sans Serif</vt:lpstr>
      <vt:lpstr>CMU Serif Upright Italic</vt:lpstr>
      <vt:lpstr>CMU Typewriter Text</vt:lpstr>
      <vt:lpstr>Bitstream Terminal</vt:lpstr>
      <vt:lpstr>Bitstream Charter</vt:lpstr>
      <vt:lpstr>CMU Serif Extra</vt:lpstr>
      <vt:lpstr>CMU Serif</vt:lpstr>
      <vt:lpstr>Arimo Bold</vt:lpstr>
      <vt:lpstr>CMU Bright</vt:lpstr>
      <vt:lpstr>DejaVu Sans Light</vt:lpstr>
      <vt:lpstr>Cursor</vt:lpstr>
      <vt:lpstr>DejaVu Sans Condensed</vt:lpstr>
      <vt:lpstr>Dingbats</vt:lpstr>
      <vt:lpstr>Droid Sans Mono</vt:lpstr>
      <vt:lpstr>Droid Sans Hebrew</vt:lpstr>
      <vt:lpstr>Droid Sans Georgian</vt:lpstr>
      <vt:lpstr>Droid Sans Armenian</vt:lpstr>
      <vt:lpstr>Droid Sans Japanese</vt:lpstr>
      <vt:lpstr>Droid Sans Thai</vt:lpstr>
      <vt:lpstr>ETL Fixed</vt:lpstr>
      <vt:lpstr>JIS Fixed Wide</vt:lpstr>
      <vt:lpstr>Estrangelo Nisibin Outline</vt:lpstr>
      <vt:lpstr>Font Awesome 6 Free Regular</vt:lpstr>
      <vt:lpstr>Font Awesome 6 Brands Regular</vt:lpstr>
      <vt:lpstr>FreeMono</vt:lpstr>
      <vt:lpstr>FreeSans</vt:lpstr>
      <vt:lpstr>FreeSerif</vt:lpstr>
      <vt:lpstr>Latin Modern Mono Caps</vt:lpstr>
      <vt:lpstr>Latin Modern Sans</vt:lpstr>
      <vt:lpstr>Noto Sans</vt:lpstr>
      <vt:lpstr>Noto Sans Black</vt:lpstr>
      <vt:lpstr>Noto Sans Display Black</vt:lpstr>
      <vt:lpstr>Noto Sans Display</vt:lpstr>
      <vt:lpstr>Noto Sans Display Condensed Light</vt:lpstr>
      <vt:lpstr>Noto Sans Display Condensed ExtraLight</vt:lpstr>
      <vt:lpstr>Noto Sans Display ExtraCondensed ExtraLight</vt:lpstr>
      <vt:lpstr>Noto Sans Display ExtraCondensed Light</vt:lpstr>
      <vt:lpstr>Noto Sans Display Medium</vt:lpstr>
      <vt:lpstr>Noto Sans Display Light</vt:lpstr>
      <vt:lpstr>Noto Sans Display ExtraLight</vt:lpstr>
      <vt:lpstr>Noto Sans Display SemiBold</vt:lpstr>
      <vt:lpstr>Noto Sans Light</vt:lpstr>
      <vt:lpstr>Noto Sans ExtraLight</vt:lpstr>
      <vt:lpstr>Noto Sans SemiCondensed Black</vt:lpstr>
      <vt:lpstr>Open Sans SemiBold</vt:lpstr>
      <vt:lpstr>Open Sans Light</vt:lpstr>
      <vt:lpstr>Open Sans ExtraBold</vt:lpstr>
      <vt:lpstr>Poppins Black</vt:lpstr>
      <vt:lpstr>Poppins</vt:lpstr>
      <vt:lpstr>Source Sans 3 Black</vt:lpstr>
      <vt:lpstr>Source Sans 3</vt:lpstr>
      <vt:lpstr>Source Code Pro Medium</vt:lpstr>
      <vt:lpstr>Source Code Pro Light</vt:lpstr>
      <vt:lpstr>SlidesMania</vt:lpstr>
      <vt:lpstr>Here goes your presentation title.-</vt:lpstr>
      <vt:lpstr>We will talk about this first.</vt:lpstr>
      <vt:lpstr>Did you know?</vt:lpstr>
      <vt:lpstr>Did you know?</vt:lpstr>
      <vt:lpstr>Clearly, animals know more than we think, and think a great deal more than we know.</vt:lpstr>
      <vt:lpstr>Did you know?</vt:lpstr>
      <vt:lpstr>Что такое тетрис?</vt:lpstr>
      <vt:lpstr>Классический тетрис</vt:lpstr>
      <vt:lpstr>Правила Тетриса</vt:lpstr>
      <vt:lpstr>Very interesting facts!</vt:lpstr>
      <vt:lpstr>Что мы знаем о Тетрисе</vt:lpstr>
      <vt:lpstr>Presenting an app?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-HashTetris-</dc:title>
  <dc:creator/>
  <cp:lastModifiedBy>syricoff</cp:lastModifiedBy>
  <cp:revision>2</cp:revision>
  <dcterms:created xsi:type="dcterms:W3CDTF">2023-01-21T12:23:55Z</dcterms:created>
  <dcterms:modified xsi:type="dcterms:W3CDTF">2023-01-21T12:23:55Z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1049-11.1.0.10920</vt:lpwstr>
  </property>
</Properties>
</file>