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6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0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4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6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2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5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6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7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8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0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2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0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2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subTitle"/>
          </p:nvPr>
        </p:nvSpPr>
        <p:spPr>
          <a:xfrm>
            <a:off x="4880880" y="2380320"/>
            <a:ext cx="5581080" cy="35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6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8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0" name="PlaceHolder 4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2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3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6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3"/>
          <p:cNvSpPr>
            <a:spLocks noGrp="1"/>
          </p:cNvSpPr>
          <p:nvPr>
            <p:ph/>
          </p:nvPr>
        </p:nvSpPr>
        <p:spPr>
          <a:xfrm>
            <a:off x="4880880" y="4878720"/>
            <a:ext cx="558108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0" name="PlaceHolder 3"/>
          <p:cNvSpPr>
            <a:spLocks noGrp="1"/>
          </p:cNvSpPr>
          <p:nvPr>
            <p:ph/>
          </p:nvPr>
        </p:nvSpPr>
        <p:spPr>
          <a:xfrm>
            <a:off x="7740720" y="417780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1" name="PlaceHolder 4"/>
          <p:cNvSpPr>
            <a:spLocks noGrp="1"/>
          </p:cNvSpPr>
          <p:nvPr>
            <p:ph/>
          </p:nvPr>
        </p:nvSpPr>
        <p:spPr>
          <a:xfrm>
            <a:off x="488088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2" name="PlaceHolder 5"/>
          <p:cNvSpPr>
            <a:spLocks noGrp="1"/>
          </p:cNvSpPr>
          <p:nvPr>
            <p:ph/>
          </p:nvPr>
        </p:nvSpPr>
        <p:spPr>
          <a:xfrm>
            <a:off x="7740720" y="4878720"/>
            <a:ext cx="272340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4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5" name="PlaceHolder 3"/>
          <p:cNvSpPr>
            <a:spLocks noGrp="1"/>
          </p:cNvSpPr>
          <p:nvPr>
            <p:ph/>
          </p:nvPr>
        </p:nvSpPr>
        <p:spPr>
          <a:xfrm>
            <a:off x="676800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6" name="PlaceHolder 4"/>
          <p:cNvSpPr>
            <a:spLocks noGrp="1"/>
          </p:cNvSpPr>
          <p:nvPr>
            <p:ph/>
          </p:nvPr>
        </p:nvSpPr>
        <p:spPr>
          <a:xfrm>
            <a:off x="8654760" y="417780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7" name="PlaceHolder 5"/>
          <p:cNvSpPr>
            <a:spLocks noGrp="1"/>
          </p:cNvSpPr>
          <p:nvPr>
            <p:ph/>
          </p:nvPr>
        </p:nvSpPr>
        <p:spPr>
          <a:xfrm>
            <a:off x="488088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" name="PlaceHolder 6"/>
          <p:cNvSpPr>
            <a:spLocks noGrp="1"/>
          </p:cNvSpPr>
          <p:nvPr>
            <p:ph/>
          </p:nvPr>
        </p:nvSpPr>
        <p:spPr>
          <a:xfrm>
            <a:off x="676800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" name="PlaceHolder 7"/>
          <p:cNvSpPr>
            <a:spLocks noGrp="1"/>
          </p:cNvSpPr>
          <p:nvPr>
            <p:ph/>
          </p:nvPr>
        </p:nvSpPr>
        <p:spPr>
          <a:xfrm>
            <a:off x="8654760" y="4878720"/>
            <a:ext cx="179676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subTitle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7" name="PlaceHolder 2"/>
          <p:cNvSpPr>
            <a:spLocks noGrp="1"/>
          </p:cNvSpPr>
          <p:nvPr>
            <p:ph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980800" y="2765160"/>
            <a:ext cx="7492680" cy="2272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ru-RU" sz="75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oogle Shape;13;p2"/>
          <p:cNvGrpSpPr/>
          <p:nvPr/>
        </p:nvGrpSpPr>
        <p:grpSpPr>
          <a:xfrm>
            <a:off x="4241880" y="1538280"/>
            <a:ext cx="1293840" cy="1294200"/>
            <a:chOff x="4241880" y="1538280"/>
            <a:chExt cx="1293840" cy="1294200"/>
          </a:xfrm>
        </p:grpSpPr>
        <p:sp>
          <p:nvSpPr>
            <p:cNvPr id="3" name="Google Shape;14;p2"/>
            <p:cNvSpPr/>
            <p:nvPr/>
          </p:nvSpPr>
          <p:spPr>
            <a:xfrm rot="2700000">
              <a:off x="4431240" y="1727640"/>
              <a:ext cx="915120" cy="915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4" name="Google Shape;15;p2"/>
            <p:cNvSpPr/>
            <p:nvPr/>
          </p:nvSpPr>
          <p:spPr>
            <a:xfrm rot="2700000">
              <a:off x="4538880" y="1834920"/>
              <a:ext cx="699840" cy="699840"/>
            </a:xfrm>
            <a:prstGeom prst="rect">
              <a:avLst/>
            </a:prstGeom>
            <a:noFill/>
            <a:ln w="12700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" name="Google Shape;16;p2"/>
          <p:cNvGrpSpPr/>
          <p:nvPr/>
        </p:nvGrpSpPr>
        <p:grpSpPr>
          <a:xfrm>
            <a:off x="4229280" y="1536120"/>
            <a:ext cx="1344960" cy="1323720"/>
            <a:chOff x="4229280" y="1536120"/>
            <a:chExt cx="1344960" cy="1323720"/>
          </a:xfrm>
        </p:grpSpPr>
        <p:grpSp>
          <p:nvGrpSpPr>
            <p:cNvPr id="6" name="Google Shape;17;p2"/>
            <p:cNvGrpSpPr/>
            <p:nvPr/>
          </p:nvGrpSpPr>
          <p:grpSpPr>
            <a:xfrm>
              <a:off x="4251960" y="1558440"/>
              <a:ext cx="1299240" cy="1265760"/>
              <a:chOff x="4251960" y="1558440"/>
              <a:chExt cx="1299240" cy="1265760"/>
            </a:xfrm>
          </p:grpSpPr>
          <p:cxnSp>
            <p:nvCxnSpPr>
              <p:cNvPr id="7" name="Google Shape;18;p2"/>
              <p:cNvCxnSpPr/>
              <p:nvPr/>
            </p:nvCxnSpPr>
            <p:spPr>
              <a:xfrm flipH="1" flipV="1">
                <a:off x="4251960" y="2017440"/>
                <a:ext cx="1299600" cy="34848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8" name="Google Shape;19;p2"/>
              <p:cNvCxnSpPr/>
              <p:nvPr/>
            </p:nvCxnSpPr>
            <p:spPr>
              <a:xfrm flipH="1">
                <a:off x="4731840" y="1558440"/>
                <a:ext cx="339840" cy="126612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9" name="Google Shape;20;p2"/>
            <p:cNvGrpSpPr/>
            <p:nvPr/>
          </p:nvGrpSpPr>
          <p:grpSpPr>
            <a:xfrm>
              <a:off x="4229280" y="1536120"/>
              <a:ext cx="1344960" cy="1310760"/>
              <a:chOff x="4229280" y="1536120"/>
              <a:chExt cx="1344960" cy="1310760"/>
            </a:xfrm>
          </p:grpSpPr>
          <p:cxnSp>
            <p:nvCxnSpPr>
              <p:cNvPr id="10" name="Google Shape;21;p2"/>
              <p:cNvCxnSpPr/>
              <p:nvPr/>
            </p:nvCxnSpPr>
            <p:spPr>
              <a:xfrm flipH="1">
                <a:off x="4229280" y="2191680"/>
                <a:ext cx="1345320" cy="36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11" name="Google Shape;22;p2"/>
              <p:cNvCxnSpPr/>
              <p:nvPr/>
            </p:nvCxnSpPr>
            <p:spPr>
              <a:xfrm>
                <a:off x="4901760" y="1536120"/>
                <a:ext cx="360" cy="131112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12" name="Google Shape;23;p2"/>
            <p:cNvGrpSpPr/>
            <p:nvPr/>
          </p:nvGrpSpPr>
          <p:grpSpPr>
            <a:xfrm>
              <a:off x="4239000" y="1549440"/>
              <a:ext cx="1287360" cy="1303560"/>
              <a:chOff x="4239000" y="1549440"/>
              <a:chExt cx="1287360" cy="1303560"/>
            </a:xfrm>
          </p:grpSpPr>
          <p:cxnSp>
            <p:nvCxnSpPr>
              <p:cNvPr id="13" name="Google Shape;24;p2"/>
              <p:cNvCxnSpPr/>
              <p:nvPr/>
            </p:nvCxnSpPr>
            <p:spPr>
              <a:xfrm flipH="1" flipV="1">
                <a:off x="4239000" y="1809000"/>
                <a:ext cx="1287720" cy="74376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14" name="Google Shape;25;p2"/>
              <p:cNvCxnSpPr/>
              <p:nvPr/>
            </p:nvCxnSpPr>
            <p:spPr>
              <a:xfrm flipH="1">
                <a:off x="4519800" y="1549440"/>
                <a:ext cx="752760" cy="130392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15" name="Google Shape;26;p2"/>
            <p:cNvGrpSpPr/>
            <p:nvPr/>
          </p:nvGrpSpPr>
          <p:grpSpPr>
            <a:xfrm>
              <a:off x="4233240" y="1540800"/>
              <a:ext cx="1314720" cy="1319040"/>
              <a:chOff x="4233240" y="1540800"/>
              <a:chExt cx="1314720" cy="1319040"/>
            </a:xfrm>
          </p:grpSpPr>
          <p:cxnSp>
            <p:nvCxnSpPr>
              <p:cNvPr id="16" name="Google Shape;27;p2"/>
              <p:cNvCxnSpPr/>
              <p:nvPr/>
            </p:nvCxnSpPr>
            <p:spPr>
              <a:xfrm flipH="1" flipV="1">
                <a:off x="4250880" y="1540800"/>
                <a:ext cx="1293480" cy="129312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17" name="Google Shape;28;p2"/>
              <p:cNvCxnSpPr/>
              <p:nvPr/>
            </p:nvCxnSpPr>
            <p:spPr>
              <a:xfrm flipH="1">
                <a:off x="4233240" y="1545120"/>
                <a:ext cx="1315080" cy="131508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18" name="Google Shape;29;p2"/>
            <p:cNvGrpSpPr/>
            <p:nvPr/>
          </p:nvGrpSpPr>
          <p:grpSpPr>
            <a:xfrm>
              <a:off x="4276800" y="1538280"/>
              <a:ext cx="1264320" cy="1312920"/>
              <a:chOff x="4276800" y="1538280"/>
              <a:chExt cx="1264320" cy="1312920"/>
            </a:xfrm>
          </p:grpSpPr>
          <p:cxnSp>
            <p:nvCxnSpPr>
              <p:cNvPr id="19" name="Google Shape;30;p2"/>
              <p:cNvCxnSpPr/>
              <p:nvPr/>
            </p:nvCxnSpPr>
            <p:spPr>
              <a:xfrm flipH="1" flipV="1">
                <a:off x="4524480" y="1538280"/>
                <a:ext cx="758520" cy="131328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20" name="Google Shape;31;p2"/>
              <p:cNvCxnSpPr/>
              <p:nvPr/>
            </p:nvCxnSpPr>
            <p:spPr>
              <a:xfrm flipH="1">
                <a:off x="4276800" y="1822320"/>
                <a:ext cx="1264680" cy="73008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21" name="Google Shape;32;p2"/>
            <p:cNvGrpSpPr/>
            <p:nvPr/>
          </p:nvGrpSpPr>
          <p:grpSpPr>
            <a:xfrm>
              <a:off x="4268520" y="1541880"/>
              <a:ext cx="1266120" cy="1299240"/>
              <a:chOff x="4268520" y="1541880"/>
              <a:chExt cx="1266120" cy="1299240"/>
            </a:xfrm>
          </p:grpSpPr>
          <p:cxnSp>
            <p:nvCxnSpPr>
              <p:cNvPr id="22" name="Google Shape;33;p2"/>
              <p:cNvCxnSpPr/>
              <p:nvPr/>
            </p:nvCxnSpPr>
            <p:spPr>
              <a:xfrm flipH="1" flipV="1">
                <a:off x="4727520" y="1541880"/>
                <a:ext cx="348480" cy="129960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23" name="Google Shape;34;p2"/>
              <p:cNvCxnSpPr/>
              <p:nvPr/>
            </p:nvCxnSpPr>
            <p:spPr>
              <a:xfrm flipH="1">
                <a:off x="4268520" y="2021760"/>
                <a:ext cx="1266480" cy="33948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</p:grpSp>
      <p:sp>
        <p:nvSpPr>
          <p:cNvPr id="24" name="Google Shape;35;p2"/>
          <p:cNvSpPr/>
          <p:nvPr/>
        </p:nvSpPr>
        <p:spPr>
          <a:xfrm rot="5400000">
            <a:off x="5734800" y="363600"/>
            <a:ext cx="1012320" cy="10123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5" name="Google Shape;36;p2"/>
          <p:cNvSpPr/>
          <p:nvPr/>
        </p:nvSpPr>
        <p:spPr>
          <a:xfrm rot="5400000">
            <a:off x="5903640" y="532440"/>
            <a:ext cx="675000" cy="67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6" name="Google Shape;37;p2"/>
          <p:cNvSpPr/>
          <p:nvPr/>
        </p:nvSpPr>
        <p:spPr>
          <a:xfrm flipH="1" rot="5400000">
            <a:off x="5734440" y="365760"/>
            <a:ext cx="1012320" cy="10123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7" name="Google Shape;38;p2"/>
          <p:cNvSpPr/>
          <p:nvPr/>
        </p:nvSpPr>
        <p:spPr>
          <a:xfrm>
            <a:off x="141480" y="4893480"/>
            <a:ext cx="1349640" cy="64188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8" name="Google Shape;39;p2"/>
          <p:cNvSpPr/>
          <p:nvPr/>
        </p:nvSpPr>
        <p:spPr>
          <a:xfrm flipH="1" rot="16200000">
            <a:off x="144720" y="4187520"/>
            <a:ext cx="1349640" cy="13496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9" name="Google Shape;40;p2"/>
          <p:cNvSpPr/>
          <p:nvPr/>
        </p:nvSpPr>
        <p:spPr>
          <a:xfrm flipH="1" rot="16200000">
            <a:off x="482400" y="4525200"/>
            <a:ext cx="675000" cy="67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0" name="Google Shape;41;p2"/>
          <p:cNvSpPr/>
          <p:nvPr/>
        </p:nvSpPr>
        <p:spPr>
          <a:xfrm flipH="1" rot="16200000">
            <a:off x="650880" y="4694040"/>
            <a:ext cx="337320" cy="3373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1" name="Google Shape;42;p2"/>
          <p:cNvSpPr/>
          <p:nvPr/>
        </p:nvSpPr>
        <p:spPr>
          <a:xfrm flipH="1" rot="16200000">
            <a:off x="314640" y="4356360"/>
            <a:ext cx="1012320" cy="10123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32" name="Google Shape;43;p2"/>
          <p:cNvGrpSpPr/>
          <p:nvPr/>
        </p:nvGrpSpPr>
        <p:grpSpPr>
          <a:xfrm>
            <a:off x="1646280" y="2180520"/>
            <a:ext cx="1005480" cy="675360"/>
            <a:chOff x="1646280" y="2180520"/>
            <a:chExt cx="1005480" cy="675360"/>
          </a:xfrm>
        </p:grpSpPr>
        <p:cxnSp>
          <p:nvCxnSpPr>
            <p:cNvPr id="33" name="Google Shape;44;p2"/>
            <p:cNvCxnSpPr/>
            <p:nvPr/>
          </p:nvCxnSpPr>
          <p:spPr>
            <a:xfrm>
              <a:off x="198144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4" name="Google Shape;45;p2"/>
            <p:cNvCxnSpPr/>
            <p:nvPr/>
          </p:nvCxnSpPr>
          <p:spPr>
            <a:xfrm>
              <a:off x="181368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5" name="Google Shape;46;p2"/>
            <p:cNvCxnSpPr/>
            <p:nvPr/>
          </p:nvCxnSpPr>
          <p:spPr>
            <a:xfrm>
              <a:off x="164628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6" name="Google Shape;47;p2"/>
            <p:cNvCxnSpPr/>
            <p:nvPr/>
          </p:nvCxnSpPr>
          <p:spPr>
            <a:xfrm>
              <a:off x="248436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7" name="Google Shape;48;p2"/>
            <p:cNvCxnSpPr/>
            <p:nvPr/>
          </p:nvCxnSpPr>
          <p:spPr>
            <a:xfrm>
              <a:off x="231660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8" name="Google Shape;49;p2"/>
            <p:cNvCxnSpPr/>
            <p:nvPr/>
          </p:nvCxnSpPr>
          <p:spPr>
            <a:xfrm>
              <a:off x="214920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9" name="Google Shape;50;p2"/>
            <p:cNvCxnSpPr/>
            <p:nvPr/>
          </p:nvCxnSpPr>
          <p:spPr>
            <a:xfrm>
              <a:off x="265176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40" name="Google Shape;51;p2"/>
          <p:cNvSpPr/>
          <p:nvPr/>
        </p:nvSpPr>
        <p:spPr>
          <a:xfrm flipH="1" rot="16200000">
            <a:off x="1504440" y="2844000"/>
            <a:ext cx="1318680" cy="1353600"/>
          </a:xfrm>
          <a:prstGeom prst="teardrop">
            <a:avLst>
              <a:gd name="adj" fmla="val 100000"/>
            </a:avLst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1" name="Google Shape;52;p2"/>
          <p:cNvSpPr/>
          <p:nvPr/>
        </p:nvSpPr>
        <p:spPr>
          <a:xfrm>
            <a:off x="129960" y="18432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2" name="Google Shape;53;p2"/>
          <p:cNvSpPr/>
          <p:nvPr/>
        </p:nvSpPr>
        <p:spPr>
          <a:xfrm>
            <a:off x="141120" y="184680"/>
            <a:ext cx="1326960" cy="1326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43" name="Google Shape;54;p2"/>
          <p:cNvGrpSpPr/>
          <p:nvPr/>
        </p:nvGrpSpPr>
        <p:grpSpPr>
          <a:xfrm>
            <a:off x="129960" y="849960"/>
            <a:ext cx="667080" cy="675000"/>
            <a:chOff x="129960" y="849960"/>
            <a:chExt cx="667080" cy="675000"/>
          </a:xfrm>
        </p:grpSpPr>
        <p:cxnSp>
          <p:nvCxnSpPr>
            <p:cNvPr id="44" name="Google Shape;55;p2"/>
            <p:cNvCxnSpPr/>
            <p:nvPr/>
          </p:nvCxnSpPr>
          <p:spPr>
            <a:xfrm>
              <a:off x="12996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5" name="Google Shape;56;p2"/>
            <p:cNvCxnSpPr/>
            <p:nvPr/>
          </p:nvCxnSpPr>
          <p:spPr>
            <a:xfrm>
              <a:off x="79704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6" name="Google Shape;57;p2"/>
            <p:cNvCxnSpPr/>
            <p:nvPr/>
          </p:nvCxnSpPr>
          <p:spPr>
            <a:xfrm>
              <a:off x="63036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7" name="Google Shape;58;p2"/>
            <p:cNvCxnSpPr/>
            <p:nvPr/>
          </p:nvCxnSpPr>
          <p:spPr>
            <a:xfrm>
              <a:off x="46332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8" name="Google Shape;59;p2"/>
            <p:cNvCxnSpPr/>
            <p:nvPr/>
          </p:nvCxnSpPr>
          <p:spPr>
            <a:xfrm>
              <a:off x="29664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49" name="Google Shape;60;p2"/>
          <p:cNvSpPr/>
          <p:nvPr/>
        </p:nvSpPr>
        <p:spPr>
          <a:xfrm>
            <a:off x="267840" y="352080"/>
            <a:ext cx="988920" cy="988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0" name="Google Shape;61;p2"/>
          <p:cNvSpPr/>
          <p:nvPr/>
        </p:nvSpPr>
        <p:spPr>
          <a:xfrm>
            <a:off x="444960" y="529200"/>
            <a:ext cx="634320" cy="6343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1" name="Google Shape;62;p2"/>
          <p:cNvSpPr/>
          <p:nvPr/>
        </p:nvSpPr>
        <p:spPr>
          <a:xfrm>
            <a:off x="606240" y="690480"/>
            <a:ext cx="312120" cy="3121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2" name="Google Shape;63;p2"/>
          <p:cNvSpPr/>
          <p:nvPr/>
        </p:nvSpPr>
        <p:spPr>
          <a:xfrm>
            <a:off x="1473840" y="18432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3" name="Google Shape;64;p2"/>
          <p:cNvSpPr/>
          <p:nvPr/>
        </p:nvSpPr>
        <p:spPr>
          <a:xfrm>
            <a:off x="1472400" y="85968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54" name="Google Shape;65;p2"/>
          <p:cNvGrpSpPr/>
          <p:nvPr/>
        </p:nvGrpSpPr>
        <p:grpSpPr>
          <a:xfrm>
            <a:off x="1649160" y="848520"/>
            <a:ext cx="333360" cy="675000"/>
            <a:chOff x="1649160" y="848520"/>
            <a:chExt cx="333360" cy="675000"/>
          </a:xfrm>
        </p:grpSpPr>
        <p:cxnSp>
          <p:nvCxnSpPr>
            <p:cNvPr id="55" name="Google Shape;66;p2"/>
            <p:cNvCxnSpPr/>
            <p:nvPr/>
          </p:nvCxnSpPr>
          <p:spPr>
            <a:xfrm>
              <a:off x="1982520" y="84852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56" name="Google Shape;67;p2"/>
            <p:cNvCxnSpPr/>
            <p:nvPr/>
          </p:nvCxnSpPr>
          <p:spPr>
            <a:xfrm>
              <a:off x="1815840" y="84852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57" name="Google Shape;68;p2"/>
            <p:cNvCxnSpPr/>
            <p:nvPr/>
          </p:nvCxnSpPr>
          <p:spPr>
            <a:xfrm>
              <a:off x="1649160" y="84852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58" name="Google Shape;69;p2"/>
          <p:cNvSpPr/>
          <p:nvPr/>
        </p:nvSpPr>
        <p:spPr>
          <a:xfrm>
            <a:off x="1637280" y="350640"/>
            <a:ext cx="357120" cy="35712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9" name="Google Shape;70;p2"/>
          <p:cNvSpPr/>
          <p:nvPr/>
        </p:nvSpPr>
        <p:spPr>
          <a:xfrm>
            <a:off x="1723320" y="436680"/>
            <a:ext cx="184680" cy="184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0" name="Google Shape;71;p2"/>
          <p:cNvSpPr/>
          <p:nvPr/>
        </p:nvSpPr>
        <p:spPr>
          <a:xfrm rot="5400000">
            <a:off x="2151000" y="86148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cxnSp>
        <p:nvCxnSpPr>
          <p:cNvPr id="61" name="Google Shape;72;p2"/>
          <p:cNvCxnSpPr/>
          <p:nvPr/>
        </p:nvCxnSpPr>
        <p:spPr>
          <a:xfrm>
            <a:off x="2488680" y="1033920"/>
            <a:ext cx="360" cy="675360"/>
          </a:xfrm>
          <a:prstGeom prst="straightConnector1">
            <a:avLst/>
          </a:prstGeom>
          <a:ln w="9525">
            <a:solidFill>
              <a:srgbClr val="0558ac"/>
            </a:solidFill>
            <a:miter/>
          </a:ln>
        </p:spPr>
      </p:cxnSp>
      <p:cxnSp>
        <p:nvCxnSpPr>
          <p:cNvPr id="62" name="Google Shape;73;p2"/>
          <p:cNvCxnSpPr/>
          <p:nvPr/>
        </p:nvCxnSpPr>
        <p:spPr>
          <a:xfrm>
            <a:off x="2488680" y="867240"/>
            <a:ext cx="360" cy="675360"/>
          </a:xfrm>
          <a:prstGeom prst="straightConnector1">
            <a:avLst/>
          </a:prstGeom>
          <a:ln w="9525">
            <a:solidFill>
              <a:srgbClr val="0558ac"/>
            </a:solidFill>
            <a:miter/>
          </a:ln>
        </p:spPr>
      </p:cxnSp>
      <p:cxnSp>
        <p:nvCxnSpPr>
          <p:cNvPr id="63" name="Google Shape;74;p2"/>
          <p:cNvCxnSpPr/>
          <p:nvPr/>
        </p:nvCxnSpPr>
        <p:spPr>
          <a:xfrm>
            <a:off x="2488680" y="700560"/>
            <a:ext cx="360" cy="675360"/>
          </a:xfrm>
          <a:prstGeom prst="straightConnector1">
            <a:avLst/>
          </a:prstGeom>
          <a:ln w="9525">
            <a:solidFill>
              <a:srgbClr val="0558ac"/>
            </a:solidFill>
            <a:miter/>
          </a:ln>
        </p:spPr>
      </p:cxnSp>
      <p:sp>
        <p:nvSpPr>
          <p:cNvPr id="64" name="Google Shape;75;p2"/>
          <p:cNvSpPr/>
          <p:nvPr/>
        </p:nvSpPr>
        <p:spPr>
          <a:xfrm>
            <a:off x="2170440" y="206640"/>
            <a:ext cx="634320" cy="63432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5" name="Google Shape;76;p2"/>
          <p:cNvSpPr/>
          <p:nvPr/>
        </p:nvSpPr>
        <p:spPr>
          <a:xfrm>
            <a:off x="2304000" y="340560"/>
            <a:ext cx="357120" cy="3571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6" name="Google Shape;77;p2"/>
          <p:cNvSpPr/>
          <p:nvPr/>
        </p:nvSpPr>
        <p:spPr>
          <a:xfrm>
            <a:off x="2390040" y="426600"/>
            <a:ext cx="184680" cy="184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7" name="Google Shape;78;p2"/>
          <p:cNvSpPr/>
          <p:nvPr/>
        </p:nvSpPr>
        <p:spPr>
          <a:xfrm rot="16200000">
            <a:off x="139680" y="1528200"/>
            <a:ext cx="1326960" cy="1326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8" name="Google Shape;79;p2"/>
          <p:cNvSpPr/>
          <p:nvPr/>
        </p:nvSpPr>
        <p:spPr>
          <a:xfrm rot="16200000">
            <a:off x="303120" y="1692000"/>
            <a:ext cx="1000080" cy="10000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9" name="Google Shape;80;p2"/>
          <p:cNvSpPr/>
          <p:nvPr/>
        </p:nvSpPr>
        <p:spPr>
          <a:xfrm rot="16200000">
            <a:off x="455760" y="184428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0" name="Google Shape;81;p2"/>
          <p:cNvSpPr/>
          <p:nvPr/>
        </p:nvSpPr>
        <p:spPr>
          <a:xfrm rot="16200000">
            <a:off x="636480" y="2018520"/>
            <a:ext cx="354600" cy="354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1" name="Google Shape;82;p2"/>
          <p:cNvSpPr/>
          <p:nvPr/>
        </p:nvSpPr>
        <p:spPr>
          <a:xfrm flipH="1" rot="16200000">
            <a:off x="138600" y="1518480"/>
            <a:ext cx="1326960" cy="13269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2" name="Google Shape;83;p2"/>
          <p:cNvSpPr/>
          <p:nvPr/>
        </p:nvSpPr>
        <p:spPr>
          <a:xfrm rot="5400000">
            <a:off x="145080" y="1518480"/>
            <a:ext cx="1326960" cy="13269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3" name="Google Shape;84;p2"/>
          <p:cNvSpPr/>
          <p:nvPr/>
        </p:nvSpPr>
        <p:spPr>
          <a:xfrm flipH="1" rot="16200000">
            <a:off x="462240" y="182556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4" name="Google Shape;85;p2"/>
          <p:cNvSpPr/>
          <p:nvPr/>
        </p:nvSpPr>
        <p:spPr>
          <a:xfrm flipH="1" rot="16200000">
            <a:off x="634680" y="1990800"/>
            <a:ext cx="354600" cy="354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75" name="Google Shape;86;p2"/>
          <p:cNvGrpSpPr/>
          <p:nvPr/>
        </p:nvGrpSpPr>
        <p:grpSpPr>
          <a:xfrm>
            <a:off x="1647720" y="1522440"/>
            <a:ext cx="1005480" cy="675360"/>
            <a:chOff x="1647720" y="1522440"/>
            <a:chExt cx="1005480" cy="675360"/>
          </a:xfrm>
        </p:grpSpPr>
        <p:cxnSp>
          <p:nvCxnSpPr>
            <p:cNvPr id="76" name="Google Shape;87;p2"/>
            <p:cNvCxnSpPr/>
            <p:nvPr/>
          </p:nvCxnSpPr>
          <p:spPr>
            <a:xfrm>
              <a:off x="198288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7" name="Google Shape;88;p2"/>
            <p:cNvCxnSpPr/>
            <p:nvPr/>
          </p:nvCxnSpPr>
          <p:spPr>
            <a:xfrm>
              <a:off x="181512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8" name="Google Shape;89;p2"/>
            <p:cNvCxnSpPr/>
            <p:nvPr/>
          </p:nvCxnSpPr>
          <p:spPr>
            <a:xfrm>
              <a:off x="164772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9" name="Google Shape;90;p2"/>
            <p:cNvCxnSpPr/>
            <p:nvPr/>
          </p:nvCxnSpPr>
          <p:spPr>
            <a:xfrm>
              <a:off x="248580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0" name="Google Shape;91;p2"/>
            <p:cNvCxnSpPr/>
            <p:nvPr/>
          </p:nvCxnSpPr>
          <p:spPr>
            <a:xfrm>
              <a:off x="231804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1" name="Google Shape;92;p2"/>
            <p:cNvCxnSpPr/>
            <p:nvPr/>
          </p:nvCxnSpPr>
          <p:spPr>
            <a:xfrm>
              <a:off x="215064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2" name="Google Shape;93;p2"/>
            <p:cNvCxnSpPr/>
            <p:nvPr/>
          </p:nvCxnSpPr>
          <p:spPr>
            <a:xfrm>
              <a:off x="265320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83" name="Google Shape;94;p2"/>
          <p:cNvSpPr/>
          <p:nvPr/>
        </p:nvSpPr>
        <p:spPr>
          <a:xfrm>
            <a:off x="1465200" y="1541160"/>
            <a:ext cx="685440" cy="6591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4" name="Google Shape;95;p2"/>
          <p:cNvSpPr/>
          <p:nvPr/>
        </p:nvSpPr>
        <p:spPr>
          <a:xfrm rot="16200000">
            <a:off x="2157840" y="1528200"/>
            <a:ext cx="685440" cy="6591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5" name="Google Shape;96;p2"/>
          <p:cNvGrpSpPr/>
          <p:nvPr/>
        </p:nvGrpSpPr>
        <p:grpSpPr>
          <a:xfrm>
            <a:off x="1463760" y="2198880"/>
            <a:ext cx="1365120" cy="685440"/>
            <a:chOff x="1463760" y="2198880"/>
            <a:chExt cx="1365120" cy="685440"/>
          </a:xfrm>
        </p:grpSpPr>
        <p:sp>
          <p:nvSpPr>
            <p:cNvPr id="86" name="Google Shape;97;p2"/>
            <p:cNvSpPr/>
            <p:nvPr/>
          </p:nvSpPr>
          <p:spPr>
            <a:xfrm rot="10800000">
              <a:off x="2143440" y="2199240"/>
              <a:ext cx="685440" cy="65916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87" name="Google Shape;98;p2"/>
            <p:cNvSpPr/>
            <p:nvPr/>
          </p:nvSpPr>
          <p:spPr>
            <a:xfrm rot="5400000">
              <a:off x="1450440" y="2211840"/>
              <a:ext cx="685440" cy="65916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8" name="Google Shape;99;p2"/>
          <p:cNvSpPr/>
          <p:nvPr/>
        </p:nvSpPr>
        <p:spPr>
          <a:xfrm rot="2700000">
            <a:off x="1912320" y="1959480"/>
            <a:ext cx="487440" cy="4874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9" name="Google Shape;100;p2"/>
          <p:cNvSpPr/>
          <p:nvPr/>
        </p:nvSpPr>
        <p:spPr>
          <a:xfrm>
            <a:off x="1972800" y="2022480"/>
            <a:ext cx="357120" cy="3571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0" name="Google Shape;101;p2"/>
          <p:cNvSpPr/>
          <p:nvPr/>
        </p:nvSpPr>
        <p:spPr>
          <a:xfrm>
            <a:off x="2059200" y="2108880"/>
            <a:ext cx="184680" cy="184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1" name="Google Shape;102;p2"/>
          <p:cNvSpPr/>
          <p:nvPr/>
        </p:nvSpPr>
        <p:spPr>
          <a:xfrm rot="10800000">
            <a:off x="133920" y="2864880"/>
            <a:ext cx="1326960" cy="13269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92" name="Google Shape;103;p2"/>
          <p:cNvSpPr/>
          <p:nvPr/>
        </p:nvSpPr>
        <p:spPr>
          <a:xfrm>
            <a:off x="818640" y="351684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93" name="Google Shape;104;p2"/>
          <p:cNvGrpSpPr/>
          <p:nvPr/>
        </p:nvGrpSpPr>
        <p:grpSpPr>
          <a:xfrm>
            <a:off x="130320" y="2850120"/>
            <a:ext cx="1365120" cy="685440"/>
            <a:chOff x="130320" y="2850120"/>
            <a:chExt cx="1365120" cy="685440"/>
          </a:xfrm>
        </p:grpSpPr>
        <p:sp>
          <p:nvSpPr>
            <p:cNvPr id="94" name="Google Shape;105;p2"/>
            <p:cNvSpPr/>
            <p:nvPr/>
          </p:nvSpPr>
          <p:spPr>
            <a:xfrm rot="10800000">
              <a:off x="810000" y="2850480"/>
              <a:ext cx="685440" cy="65916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5" name="Google Shape;106;p2"/>
            <p:cNvSpPr/>
            <p:nvPr/>
          </p:nvSpPr>
          <p:spPr>
            <a:xfrm rot="5400000">
              <a:off x="117000" y="2863080"/>
              <a:ext cx="685440" cy="65916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96" name="Google Shape;107;p2"/>
          <p:cNvSpPr/>
          <p:nvPr/>
        </p:nvSpPr>
        <p:spPr>
          <a:xfrm flipH="1" rot="16200000">
            <a:off x="473760" y="315324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97" name="Google Shape;108;p2"/>
          <p:cNvSpPr/>
          <p:nvPr/>
        </p:nvSpPr>
        <p:spPr>
          <a:xfrm rot="16200000">
            <a:off x="473040" y="315216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98" name="Google Shape;109;p2"/>
          <p:cNvGrpSpPr/>
          <p:nvPr/>
        </p:nvGrpSpPr>
        <p:grpSpPr>
          <a:xfrm>
            <a:off x="548640" y="3224880"/>
            <a:ext cx="530280" cy="530280"/>
            <a:chOff x="548640" y="3224880"/>
            <a:chExt cx="530280" cy="530280"/>
          </a:xfrm>
        </p:grpSpPr>
        <p:sp>
          <p:nvSpPr>
            <p:cNvPr id="99" name="Google Shape;110;p2"/>
            <p:cNvSpPr/>
            <p:nvPr/>
          </p:nvSpPr>
          <p:spPr>
            <a:xfrm>
              <a:off x="548640" y="3224880"/>
              <a:ext cx="530280" cy="53028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00" name="Google Shape;111;p2"/>
            <p:cNvSpPr/>
            <p:nvPr/>
          </p:nvSpPr>
          <p:spPr>
            <a:xfrm>
              <a:off x="653040" y="3329280"/>
              <a:ext cx="321480" cy="32148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01" name="Google Shape;112;p2"/>
            <p:cNvSpPr/>
            <p:nvPr/>
          </p:nvSpPr>
          <p:spPr>
            <a:xfrm>
              <a:off x="743400" y="3419640"/>
              <a:ext cx="140760" cy="14076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02" name="Google Shape;113;p2"/>
          <p:cNvSpPr/>
          <p:nvPr/>
        </p:nvSpPr>
        <p:spPr>
          <a:xfrm rot="16200000">
            <a:off x="1663560" y="3038760"/>
            <a:ext cx="1000080" cy="100008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3" name="Google Shape;114;p2"/>
          <p:cNvSpPr/>
          <p:nvPr/>
        </p:nvSpPr>
        <p:spPr>
          <a:xfrm rot="16200000">
            <a:off x="1816200" y="3191040"/>
            <a:ext cx="695160" cy="69516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4" name="Google Shape;115;p2"/>
          <p:cNvSpPr/>
          <p:nvPr/>
        </p:nvSpPr>
        <p:spPr>
          <a:xfrm>
            <a:off x="2172240" y="287460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5" name="Google Shape;116;p2"/>
          <p:cNvSpPr/>
          <p:nvPr/>
        </p:nvSpPr>
        <p:spPr>
          <a:xfrm>
            <a:off x="2045160" y="3407040"/>
            <a:ext cx="257400" cy="257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06" name="Google Shape;117;p2"/>
          <p:cNvGrpSpPr/>
          <p:nvPr/>
        </p:nvGrpSpPr>
        <p:grpSpPr>
          <a:xfrm>
            <a:off x="1624680" y="3718080"/>
            <a:ext cx="375120" cy="48240"/>
            <a:chOff x="1624680" y="3718080"/>
            <a:chExt cx="375120" cy="48240"/>
          </a:xfrm>
        </p:grpSpPr>
        <p:sp>
          <p:nvSpPr>
            <p:cNvPr id="107" name="Google Shape;118;p2"/>
            <p:cNvSpPr/>
            <p:nvPr/>
          </p:nvSpPr>
          <p:spPr>
            <a:xfrm>
              <a:off x="1624680" y="371808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08" name="Google Shape;119;p2"/>
            <p:cNvSpPr/>
            <p:nvPr/>
          </p:nvSpPr>
          <p:spPr>
            <a:xfrm>
              <a:off x="1788120" y="371808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09" name="Google Shape;120;p2"/>
            <p:cNvSpPr/>
            <p:nvPr/>
          </p:nvSpPr>
          <p:spPr>
            <a:xfrm>
              <a:off x="1951560" y="371808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0" name="Google Shape;121;p2"/>
          <p:cNvGrpSpPr/>
          <p:nvPr/>
        </p:nvGrpSpPr>
        <p:grpSpPr>
          <a:xfrm>
            <a:off x="1624680" y="3855960"/>
            <a:ext cx="375120" cy="48240"/>
            <a:chOff x="1624680" y="3855960"/>
            <a:chExt cx="375120" cy="48240"/>
          </a:xfrm>
        </p:grpSpPr>
        <p:sp>
          <p:nvSpPr>
            <p:cNvPr id="111" name="Google Shape;122;p2"/>
            <p:cNvSpPr/>
            <p:nvPr/>
          </p:nvSpPr>
          <p:spPr>
            <a:xfrm>
              <a:off x="1624680" y="3855960"/>
              <a:ext cx="48240" cy="48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2" name="Google Shape;123;p2"/>
            <p:cNvSpPr/>
            <p:nvPr/>
          </p:nvSpPr>
          <p:spPr>
            <a:xfrm>
              <a:off x="1788120" y="3855960"/>
              <a:ext cx="48240" cy="48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3" name="Google Shape;124;p2"/>
            <p:cNvSpPr/>
            <p:nvPr/>
          </p:nvSpPr>
          <p:spPr>
            <a:xfrm>
              <a:off x="1951560" y="3855960"/>
              <a:ext cx="48240" cy="48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4" name="Google Shape;125;p2"/>
          <p:cNvGrpSpPr/>
          <p:nvPr/>
        </p:nvGrpSpPr>
        <p:grpSpPr>
          <a:xfrm>
            <a:off x="1624680" y="3994200"/>
            <a:ext cx="375120" cy="48240"/>
            <a:chOff x="1624680" y="3994200"/>
            <a:chExt cx="375120" cy="48240"/>
          </a:xfrm>
        </p:grpSpPr>
        <p:sp>
          <p:nvSpPr>
            <p:cNvPr id="115" name="Google Shape;126;p2"/>
            <p:cNvSpPr/>
            <p:nvPr/>
          </p:nvSpPr>
          <p:spPr>
            <a:xfrm>
              <a:off x="1624680" y="399420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6" name="Google Shape;127;p2"/>
            <p:cNvSpPr/>
            <p:nvPr/>
          </p:nvSpPr>
          <p:spPr>
            <a:xfrm>
              <a:off x="1788120" y="399420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7" name="Google Shape;128;p2"/>
            <p:cNvSpPr/>
            <p:nvPr/>
          </p:nvSpPr>
          <p:spPr>
            <a:xfrm>
              <a:off x="1951560" y="399420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8" name="Google Shape;129;p2"/>
          <p:cNvGrpSpPr/>
          <p:nvPr/>
        </p:nvGrpSpPr>
        <p:grpSpPr>
          <a:xfrm>
            <a:off x="2317320" y="3057120"/>
            <a:ext cx="375120" cy="48240"/>
            <a:chOff x="2317320" y="3057120"/>
            <a:chExt cx="375120" cy="48240"/>
          </a:xfrm>
        </p:grpSpPr>
        <p:sp>
          <p:nvSpPr>
            <p:cNvPr id="119" name="Google Shape;130;p2"/>
            <p:cNvSpPr/>
            <p:nvPr/>
          </p:nvSpPr>
          <p:spPr>
            <a:xfrm>
              <a:off x="2317320" y="305712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0" name="Google Shape;131;p2"/>
            <p:cNvSpPr/>
            <p:nvPr/>
          </p:nvSpPr>
          <p:spPr>
            <a:xfrm>
              <a:off x="2480760" y="305712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1" name="Google Shape;132;p2"/>
            <p:cNvSpPr/>
            <p:nvPr/>
          </p:nvSpPr>
          <p:spPr>
            <a:xfrm>
              <a:off x="2644200" y="305712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22" name="Google Shape;133;p2"/>
          <p:cNvGrpSpPr/>
          <p:nvPr/>
        </p:nvGrpSpPr>
        <p:grpSpPr>
          <a:xfrm>
            <a:off x="2317320" y="3195000"/>
            <a:ext cx="375120" cy="48240"/>
            <a:chOff x="2317320" y="3195000"/>
            <a:chExt cx="375120" cy="48240"/>
          </a:xfrm>
        </p:grpSpPr>
        <p:sp>
          <p:nvSpPr>
            <p:cNvPr id="123" name="Google Shape;134;p2"/>
            <p:cNvSpPr/>
            <p:nvPr/>
          </p:nvSpPr>
          <p:spPr>
            <a:xfrm>
              <a:off x="2317320" y="3195000"/>
              <a:ext cx="48240" cy="48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4" name="Google Shape;135;p2"/>
            <p:cNvSpPr/>
            <p:nvPr/>
          </p:nvSpPr>
          <p:spPr>
            <a:xfrm>
              <a:off x="2480760" y="3195000"/>
              <a:ext cx="48240" cy="48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5" name="Google Shape;136;p2"/>
            <p:cNvSpPr/>
            <p:nvPr/>
          </p:nvSpPr>
          <p:spPr>
            <a:xfrm>
              <a:off x="2644200" y="3195000"/>
              <a:ext cx="48240" cy="48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26" name="Google Shape;137;p2"/>
          <p:cNvGrpSpPr/>
          <p:nvPr/>
        </p:nvGrpSpPr>
        <p:grpSpPr>
          <a:xfrm>
            <a:off x="2317320" y="3333240"/>
            <a:ext cx="375120" cy="48240"/>
            <a:chOff x="2317320" y="3333240"/>
            <a:chExt cx="375120" cy="48240"/>
          </a:xfrm>
        </p:grpSpPr>
        <p:sp>
          <p:nvSpPr>
            <p:cNvPr id="127" name="Google Shape;138;p2"/>
            <p:cNvSpPr/>
            <p:nvPr/>
          </p:nvSpPr>
          <p:spPr>
            <a:xfrm>
              <a:off x="2317320" y="333324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8" name="Google Shape;139;p2"/>
            <p:cNvSpPr/>
            <p:nvPr/>
          </p:nvSpPr>
          <p:spPr>
            <a:xfrm>
              <a:off x="2480760" y="333324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9" name="Google Shape;140;p2"/>
            <p:cNvSpPr/>
            <p:nvPr/>
          </p:nvSpPr>
          <p:spPr>
            <a:xfrm>
              <a:off x="2644200" y="333324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30" name="Google Shape;141;p2"/>
          <p:cNvSpPr/>
          <p:nvPr/>
        </p:nvSpPr>
        <p:spPr>
          <a:xfrm>
            <a:off x="2819160" y="194400"/>
            <a:ext cx="1399320" cy="134604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cxnSp>
        <p:nvCxnSpPr>
          <p:cNvPr id="131" name="Google Shape;142;p2"/>
          <p:cNvCxnSpPr/>
          <p:nvPr/>
        </p:nvCxnSpPr>
        <p:spPr>
          <a:xfrm>
            <a:off x="3519000" y="666360"/>
            <a:ext cx="360" cy="140760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cxnSp>
        <p:nvCxnSpPr>
          <p:cNvPr id="132" name="Google Shape;143;p2"/>
          <p:cNvCxnSpPr/>
          <p:nvPr/>
        </p:nvCxnSpPr>
        <p:spPr>
          <a:xfrm>
            <a:off x="3519000" y="498960"/>
            <a:ext cx="360" cy="140760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cxnSp>
        <p:nvCxnSpPr>
          <p:cNvPr id="133" name="Google Shape;144;p2"/>
          <p:cNvCxnSpPr/>
          <p:nvPr/>
        </p:nvCxnSpPr>
        <p:spPr>
          <a:xfrm>
            <a:off x="3519000" y="331920"/>
            <a:ext cx="360" cy="140760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cxnSp>
        <p:nvCxnSpPr>
          <p:cNvPr id="134" name="Google Shape;145;p2"/>
          <p:cNvCxnSpPr/>
          <p:nvPr/>
        </p:nvCxnSpPr>
        <p:spPr>
          <a:xfrm>
            <a:off x="3519000" y="164520"/>
            <a:ext cx="360" cy="140760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cxnSp>
        <p:nvCxnSpPr>
          <p:cNvPr id="135" name="Google Shape;146;p2"/>
          <p:cNvCxnSpPr/>
          <p:nvPr/>
        </p:nvCxnSpPr>
        <p:spPr>
          <a:xfrm>
            <a:off x="3519000" y="-2520"/>
            <a:ext cx="360" cy="140760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cxnSp>
        <p:nvCxnSpPr>
          <p:cNvPr id="136" name="Google Shape;147;p2"/>
          <p:cNvCxnSpPr/>
          <p:nvPr/>
        </p:nvCxnSpPr>
        <p:spPr>
          <a:xfrm>
            <a:off x="3519000" y="-169560"/>
            <a:ext cx="360" cy="140724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cxnSp>
        <p:nvCxnSpPr>
          <p:cNvPr id="137" name="Google Shape;148;p2"/>
          <p:cNvCxnSpPr/>
          <p:nvPr/>
        </p:nvCxnSpPr>
        <p:spPr>
          <a:xfrm>
            <a:off x="3519000" y="-336960"/>
            <a:ext cx="360" cy="140724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cxnSp>
        <p:nvCxnSpPr>
          <p:cNvPr id="138" name="Google Shape;149;p2"/>
          <p:cNvCxnSpPr/>
          <p:nvPr/>
        </p:nvCxnSpPr>
        <p:spPr>
          <a:xfrm>
            <a:off x="3519000" y="-504000"/>
            <a:ext cx="360" cy="1407240"/>
          </a:xfrm>
          <a:prstGeom prst="straightConnector1">
            <a:avLst/>
          </a:prstGeom>
          <a:ln w="9525">
            <a:solidFill>
              <a:srgbClr val="143366"/>
            </a:solidFill>
            <a:miter/>
          </a:ln>
        </p:spPr>
      </p:cxnSp>
      <p:grpSp>
        <p:nvGrpSpPr>
          <p:cNvPr id="139" name="Google Shape;150;p2"/>
          <p:cNvGrpSpPr/>
          <p:nvPr/>
        </p:nvGrpSpPr>
        <p:grpSpPr>
          <a:xfrm>
            <a:off x="2839680" y="180360"/>
            <a:ext cx="1382400" cy="1382760"/>
            <a:chOff x="2839680" y="180360"/>
            <a:chExt cx="1382400" cy="1382760"/>
          </a:xfrm>
        </p:grpSpPr>
        <p:sp>
          <p:nvSpPr>
            <p:cNvPr id="140" name="Google Shape;151;p2"/>
            <p:cNvSpPr/>
            <p:nvPr/>
          </p:nvSpPr>
          <p:spPr>
            <a:xfrm flipH="1" rot="18898200">
              <a:off x="3042000" y="382680"/>
              <a:ext cx="977400" cy="9774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41" name="Google Shape;152;p2"/>
            <p:cNvSpPr/>
            <p:nvPr/>
          </p:nvSpPr>
          <p:spPr>
            <a:xfrm flipH="1" rot="8098200">
              <a:off x="3042000" y="383040"/>
              <a:ext cx="977400" cy="9774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42" name="Google Shape;153;p2"/>
          <p:cNvSpPr/>
          <p:nvPr/>
        </p:nvSpPr>
        <p:spPr>
          <a:xfrm>
            <a:off x="3213720" y="554040"/>
            <a:ext cx="634320" cy="6343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3" name="Google Shape;154;p2"/>
          <p:cNvSpPr/>
          <p:nvPr/>
        </p:nvSpPr>
        <p:spPr>
          <a:xfrm>
            <a:off x="3370320" y="710640"/>
            <a:ext cx="321480" cy="3214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4" name="Google Shape;155;p2"/>
          <p:cNvSpPr/>
          <p:nvPr/>
        </p:nvSpPr>
        <p:spPr>
          <a:xfrm>
            <a:off x="4227480" y="20016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5" name="Google Shape;156;p2"/>
          <p:cNvSpPr/>
          <p:nvPr/>
        </p:nvSpPr>
        <p:spPr>
          <a:xfrm rot="5400000">
            <a:off x="4227840" y="86868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6" name="Google Shape;157;p2"/>
          <p:cNvGrpSpPr/>
          <p:nvPr/>
        </p:nvGrpSpPr>
        <p:grpSpPr>
          <a:xfrm>
            <a:off x="4227480" y="352080"/>
            <a:ext cx="675000" cy="348480"/>
            <a:chOff x="4227480" y="352080"/>
            <a:chExt cx="675000" cy="348480"/>
          </a:xfrm>
        </p:grpSpPr>
        <p:cxnSp>
          <p:nvCxnSpPr>
            <p:cNvPr id="147" name="Google Shape;158;p2"/>
            <p:cNvCxnSpPr/>
            <p:nvPr/>
          </p:nvCxnSpPr>
          <p:spPr>
            <a:xfrm flipH="1">
              <a:off x="4227480" y="700560"/>
              <a:ext cx="67536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8" name="Google Shape;159;p2"/>
            <p:cNvCxnSpPr/>
            <p:nvPr/>
          </p:nvCxnSpPr>
          <p:spPr>
            <a:xfrm flipH="1">
              <a:off x="4227480" y="526320"/>
              <a:ext cx="67536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9" name="Google Shape;160;p2"/>
            <p:cNvCxnSpPr/>
            <p:nvPr/>
          </p:nvCxnSpPr>
          <p:spPr>
            <a:xfrm flipH="1">
              <a:off x="4227480" y="352080"/>
              <a:ext cx="67536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150" name="Google Shape;161;p2"/>
          <p:cNvGrpSpPr/>
          <p:nvPr/>
        </p:nvGrpSpPr>
        <p:grpSpPr>
          <a:xfrm>
            <a:off x="4226040" y="1034280"/>
            <a:ext cx="675000" cy="333360"/>
            <a:chOff x="4226040" y="1034280"/>
            <a:chExt cx="675000" cy="333360"/>
          </a:xfrm>
        </p:grpSpPr>
        <p:cxnSp>
          <p:nvCxnSpPr>
            <p:cNvPr id="151" name="Google Shape;162;p2"/>
            <p:cNvCxnSpPr/>
            <p:nvPr/>
          </p:nvCxnSpPr>
          <p:spPr>
            <a:xfrm flipH="1">
              <a:off x="4226040" y="1367640"/>
              <a:ext cx="6753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52" name="Google Shape;163;p2"/>
            <p:cNvCxnSpPr/>
            <p:nvPr/>
          </p:nvCxnSpPr>
          <p:spPr>
            <a:xfrm flipH="1">
              <a:off x="4226040" y="1200960"/>
              <a:ext cx="675360" cy="3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53" name="Google Shape;164;p2"/>
            <p:cNvCxnSpPr/>
            <p:nvPr/>
          </p:nvCxnSpPr>
          <p:spPr>
            <a:xfrm flipH="1">
              <a:off x="4226040" y="1034280"/>
              <a:ext cx="6753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54" name="Google Shape;165;p2"/>
          <p:cNvSpPr/>
          <p:nvPr/>
        </p:nvSpPr>
        <p:spPr>
          <a:xfrm flipH="1" rot="10800000">
            <a:off x="4223520" y="198360"/>
            <a:ext cx="1345320" cy="134532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5" name="Google Shape;166;p2"/>
          <p:cNvSpPr/>
          <p:nvPr/>
        </p:nvSpPr>
        <p:spPr>
          <a:xfrm>
            <a:off x="2980800" y="170172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6" name="Google Shape;167;p2"/>
          <p:cNvSpPr/>
          <p:nvPr/>
        </p:nvSpPr>
        <p:spPr>
          <a:xfrm>
            <a:off x="3155400" y="170172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7" name="Google Shape;168;p2"/>
          <p:cNvSpPr/>
          <p:nvPr/>
        </p:nvSpPr>
        <p:spPr>
          <a:xfrm>
            <a:off x="3330000" y="170172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" name="Google Shape;169;p2"/>
          <p:cNvSpPr/>
          <p:nvPr/>
        </p:nvSpPr>
        <p:spPr>
          <a:xfrm>
            <a:off x="2980800" y="1839600"/>
            <a:ext cx="48600" cy="486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9" name="Google Shape;170;p2"/>
          <p:cNvSpPr/>
          <p:nvPr/>
        </p:nvSpPr>
        <p:spPr>
          <a:xfrm>
            <a:off x="3155400" y="1839600"/>
            <a:ext cx="48600" cy="486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0" name="Google Shape;171;p2"/>
          <p:cNvSpPr/>
          <p:nvPr/>
        </p:nvSpPr>
        <p:spPr>
          <a:xfrm>
            <a:off x="3330000" y="1839600"/>
            <a:ext cx="48600" cy="486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1" name="Google Shape;172;p2"/>
          <p:cNvSpPr/>
          <p:nvPr/>
        </p:nvSpPr>
        <p:spPr>
          <a:xfrm>
            <a:off x="2980800" y="1977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2" name="Google Shape;173;p2"/>
          <p:cNvSpPr/>
          <p:nvPr/>
        </p:nvSpPr>
        <p:spPr>
          <a:xfrm>
            <a:off x="3155400" y="1977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3" name="Google Shape;174;p2"/>
          <p:cNvSpPr/>
          <p:nvPr/>
        </p:nvSpPr>
        <p:spPr>
          <a:xfrm>
            <a:off x="3330000" y="1977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4" name="Google Shape;175;p2"/>
          <p:cNvSpPr/>
          <p:nvPr/>
        </p:nvSpPr>
        <p:spPr>
          <a:xfrm>
            <a:off x="3679200" y="170172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5" name="Google Shape;176;p2"/>
          <p:cNvSpPr/>
          <p:nvPr/>
        </p:nvSpPr>
        <p:spPr>
          <a:xfrm>
            <a:off x="3853440" y="170172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6" name="Google Shape;177;p2"/>
          <p:cNvSpPr/>
          <p:nvPr/>
        </p:nvSpPr>
        <p:spPr>
          <a:xfrm>
            <a:off x="4028040" y="170172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7" name="Google Shape;178;p2"/>
          <p:cNvSpPr/>
          <p:nvPr/>
        </p:nvSpPr>
        <p:spPr>
          <a:xfrm>
            <a:off x="3679200" y="183960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8" name="Google Shape;179;p2"/>
          <p:cNvSpPr/>
          <p:nvPr/>
        </p:nvSpPr>
        <p:spPr>
          <a:xfrm>
            <a:off x="3853440" y="183960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9" name="Google Shape;180;p2"/>
          <p:cNvSpPr/>
          <p:nvPr/>
        </p:nvSpPr>
        <p:spPr>
          <a:xfrm>
            <a:off x="4028040" y="183960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0" name="Google Shape;181;p2"/>
          <p:cNvSpPr/>
          <p:nvPr/>
        </p:nvSpPr>
        <p:spPr>
          <a:xfrm>
            <a:off x="3679200" y="197784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1" name="Google Shape;182;p2"/>
          <p:cNvSpPr/>
          <p:nvPr/>
        </p:nvSpPr>
        <p:spPr>
          <a:xfrm>
            <a:off x="3853440" y="197784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2" name="Google Shape;183;p2"/>
          <p:cNvSpPr/>
          <p:nvPr/>
        </p:nvSpPr>
        <p:spPr>
          <a:xfrm>
            <a:off x="4028040" y="197784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3" name="Google Shape;184;p2"/>
          <p:cNvSpPr/>
          <p:nvPr/>
        </p:nvSpPr>
        <p:spPr>
          <a:xfrm>
            <a:off x="3504600" y="1689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4" name="Google Shape;185;p2"/>
          <p:cNvSpPr/>
          <p:nvPr/>
        </p:nvSpPr>
        <p:spPr>
          <a:xfrm>
            <a:off x="3504600" y="185328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5" name="Google Shape;186;p2"/>
          <p:cNvSpPr/>
          <p:nvPr/>
        </p:nvSpPr>
        <p:spPr>
          <a:xfrm>
            <a:off x="3504600" y="19994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76" name="Google Shape;187;p2"/>
          <p:cNvGrpSpPr/>
          <p:nvPr/>
        </p:nvGrpSpPr>
        <p:grpSpPr>
          <a:xfrm>
            <a:off x="2829240" y="2196720"/>
            <a:ext cx="770760" cy="663120"/>
            <a:chOff x="2829240" y="2196720"/>
            <a:chExt cx="770760" cy="663120"/>
          </a:xfrm>
        </p:grpSpPr>
        <p:cxnSp>
          <p:nvCxnSpPr>
            <p:cNvPr id="177" name="Google Shape;188;p2"/>
            <p:cNvCxnSpPr/>
            <p:nvPr/>
          </p:nvCxnSpPr>
          <p:spPr>
            <a:xfrm flipH="1">
              <a:off x="2829240" y="2859840"/>
              <a:ext cx="7711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8" name="Google Shape;189;p2"/>
            <p:cNvCxnSpPr/>
            <p:nvPr/>
          </p:nvCxnSpPr>
          <p:spPr>
            <a:xfrm flipH="1">
              <a:off x="2829240" y="2528280"/>
              <a:ext cx="77112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79" name="Google Shape;190;p2"/>
            <p:cNvCxnSpPr/>
            <p:nvPr/>
          </p:nvCxnSpPr>
          <p:spPr>
            <a:xfrm flipH="1">
              <a:off x="2829240" y="2196720"/>
              <a:ext cx="7711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80" name="Google Shape;191;p2"/>
          <p:cNvSpPr/>
          <p:nvPr/>
        </p:nvSpPr>
        <p:spPr>
          <a:xfrm rot="5400000">
            <a:off x="3523680" y="219492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81" name="Google Shape;192;p2"/>
          <p:cNvSpPr/>
          <p:nvPr/>
        </p:nvSpPr>
        <p:spPr>
          <a:xfrm>
            <a:off x="3704760" y="2376360"/>
            <a:ext cx="312120" cy="3121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82" name="Google Shape;193;p2"/>
          <p:cNvSpPr/>
          <p:nvPr/>
        </p:nvSpPr>
        <p:spPr>
          <a:xfrm>
            <a:off x="140040" y="4223520"/>
            <a:ext cx="675000" cy="675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83" name="Google Shape;194;p2"/>
          <p:cNvSpPr/>
          <p:nvPr/>
        </p:nvSpPr>
        <p:spPr>
          <a:xfrm rot="16200000">
            <a:off x="828720" y="4208040"/>
            <a:ext cx="675000" cy="675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84" name="Google Shape;195;p2"/>
          <p:cNvGrpSpPr/>
          <p:nvPr/>
        </p:nvGrpSpPr>
        <p:grpSpPr>
          <a:xfrm>
            <a:off x="311400" y="4212360"/>
            <a:ext cx="1018080" cy="675360"/>
            <a:chOff x="311400" y="4212360"/>
            <a:chExt cx="1018080" cy="675360"/>
          </a:xfrm>
        </p:grpSpPr>
        <p:cxnSp>
          <p:nvCxnSpPr>
            <p:cNvPr id="185" name="Google Shape;196;p2"/>
            <p:cNvCxnSpPr/>
            <p:nvPr/>
          </p:nvCxnSpPr>
          <p:spPr>
            <a:xfrm>
              <a:off x="65088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6" name="Google Shape;197;p2"/>
            <p:cNvCxnSpPr/>
            <p:nvPr/>
          </p:nvCxnSpPr>
          <p:spPr>
            <a:xfrm>
              <a:off x="48096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7" name="Google Shape;198;p2"/>
            <p:cNvCxnSpPr/>
            <p:nvPr/>
          </p:nvCxnSpPr>
          <p:spPr>
            <a:xfrm>
              <a:off x="31140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8" name="Google Shape;199;p2"/>
            <p:cNvCxnSpPr/>
            <p:nvPr/>
          </p:nvCxnSpPr>
          <p:spPr>
            <a:xfrm>
              <a:off x="115992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9" name="Google Shape;200;p2"/>
            <p:cNvCxnSpPr/>
            <p:nvPr/>
          </p:nvCxnSpPr>
          <p:spPr>
            <a:xfrm>
              <a:off x="99000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90" name="Google Shape;201;p2"/>
            <p:cNvCxnSpPr/>
            <p:nvPr/>
          </p:nvCxnSpPr>
          <p:spPr>
            <a:xfrm>
              <a:off x="82044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91" name="Google Shape;202;p2"/>
            <p:cNvCxnSpPr/>
            <p:nvPr/>
          </p:nvCxnSpPr>
          <p:spPr>
            <a:xfrm>
              <a:off x="132948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92" name="Google Shape;203;p2"/>
          <p:cNvSpPr/>
          <p:nvPr/>
        </p:nvSpPr>
        <p:spPr>
          <a:xfrm rot="5400000">
            <a:off x="5594040" y="202320"/>
            <a:ext cx="1326960" cy="13269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93" name="Google Shape;204;p2"/>
          <p:cNvGrpSpPr/>
          <p:nvPr/>
        </p:nvGrpSpPr>
        <p:grpSpPr>
          <a:xfrm>
            <a:off x="4395960" y="360720"/>
            <a:ext cx="1012320" cy="1012320"/>
            <a:chOff x="4395960" y="360720"/>
            <a:chExt cx="1012320" cy="1012320"/>
          </a:xfrm>
        </p:grpSpPr>
        <p:sp>
          <p:nvSpPr>
            <p:cNvPr id="194" name="Google Shape;205;p2"/>
            <p:cNvSpPr/>
            <p:nvPr/>
          </p:nvSpPr>
          <p:spPr>
            <a:xfrm flipH="1" flipV="1" rot="10800000">
              <a:off x="4565160" y="529920"/>
              <a:ext cx="674640" cy="67464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95" name="Google Shape;206;p2"/>
            <p:cNvSpPr/>
            <p:nvPr/>
          </p:nvSpPr>
          <p:spPr>
            <a:xfrm flipH="1" flipV="1" rot="10800000">
              <a:off x="4732920" y="697680"/>
              <a:ext cx="337320" cy="3373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96" name="Google Shape;207;p2"/>
            <p:cNvSpPr/>
            <p:nvPr/>
          </p:nvSpPr>
          <p:spPr>
            <a:xfrm flipH="1" flipV="1" rot="10800000">
              <a:off x="4395960" y="360720"/>
              <a:ext cx="1012320" cy="10123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7" name="Google Shape;208;p2"/>
          <p:cNvSpPr/>
          <p:nvPr/>
        </p:nvSpPr>
        <p:spPr>
          <a:xfrm flipH="1" rot="5400000">
            <a:off x="5570280" y="196920"/>
            <a:ext cx="1349640" cy="13496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98" name="Google Shape;209;p2"/>
          <p:cNvSpPr/>
          <p:nvPr/>
        </p:nvSpPr>
        <p:spPr>
          <a:xfrm flipH="1" rot="5400000">
            <a:off x="5902560" y="533880"/>
            <a:ext cx="675000" cy="67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99" name="Google Shape;210;p2"/>
          <p:cNvSpPr/>
          <p:nvPr/>
        </p:nvSpPr>
        <p:spPr>
          <a:xfrm flipH="1" rot="5400000">
            <a:off x="6071400" y="703080"/>
            <a:ext cx="337320" cy="3373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cxnSp>
        <p:nvCxnSpPr>
          <p:cNvPr id="200" name="Google Shape;211;p2"/>
          <p:cNvCxnSpPr/>
          <p:nvPr/>
        </p:nvCxnSpPr>
        <p:spPr>
          <a:xfrm>
            <a:off x="10961280" y="4910760"/>
            <a:ext cx="360" cy="771480"/>
          </a:xfrm>
          <a:prstGeom prst="straightConnector1">
            <a:avLst/>
          </a:prstGeom>
          <a:ln w="9525">
            <a:solidFill>
              <a:srgbClr val="0558ac"/>
            </a:solidFill>
            <a:miter/>
          </a:ln>
        </p:spPr>
      </p:cxnSp>
      <p:sp>
        <p:nvSpPr>
          <p:cNvPr id="201" name="Google Shape;212;p2"/>
          <p:cNvSpPr/>
          <p:nvPr/>
        </p:nvSpPr>
        <p:spPr>
          <a:xfrm>
            <a:off x="4732560" y="2029320"/>
            <a:ext cx="312120" cy="3121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02" name="Google Shape;213;p2"/>
          <p:cNvSpPr/>
          <p:nvPr/>
        </p:nvSpPr>
        <p:spPr>
          <a:xfrm flipH="1">
            <a:off x="11383560" y="529488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03" name="Google Shape;214;p2"/>
          <p:cNvSpPr/>
          <p:nvPr/>
        </p:nvSpPr>
        <p:spPr>
          <a:xfrm flipH="1">
            <a:off x="10721160" y="5295240"/>
            <a:ext cx="1326960" cy="1326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204" name="Google Shape;215;p2"/>
          <p:cNvGrpSpPr/>
          <p:nvPr/>
        </p:nvGrpSpPr>
        <p:grpSpPr>
          <a:xfrm>
            <a:off x="11392200" y="5960520"/>
            <a:ext cx="666720" cy="675000"/>
            <a:chOff x="11392200" y="5960520"/>
            <a:chExt cx="666720" cy="675000"/>
          </a:xfrm>
        </p:grpSpPr>
        <p:cxnSp>
          <p:nvCxnSpPr>
            <p:cNvPr id="205" name="Google Shape;216;p2"/>
            <p:cNvCxnSpPr/>
            <p:nvPr/>
          </p:nvCxnSpPr>
          <p:spPr>
            <a:xfrm>
              <a:off x="12058920" y="596052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206" name="Google Shape;217;p2"/>
            <p:cNvCxnSpPr/>
            <p:nvPr/>
          </p:nvCxnSpPr>
          <p:spPr>
            <a:xfrm>
              <a:off x="11392200" y="596052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207" name="Google Shape;218;p2"/>
            <p:cNvCxnSpPr/>
            <p:nvPr/>
          </p:nvCxnSpPr>
          <p:spPr>
            <a:xfrm>
              <a:off x="11558880" y="596052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208" name="Google Shape;219;p2"/>
            <p:cNvCxnSpPr/>
            <p:nvPr/>
          </p:nvCxnSpPr>
          <p:spPr>
            <a:xfrm>
              <a:off x="11725560" y="596052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209" name="Google Shape;220;p2"/>
            <p:cNvCxnSpPr/>
            <p:nvPr/>
          </p:nvCxnSpPr>
          <p:spPr>
            <a:xfrm>
              <a:off x="11892240" y="596052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210" name="Google Shape;221;p2"/>
          <p:cNvSpPr/>
          <p:nvPr/>
        </p:nvSpPr>
        <p:spPr>
          <a:xfrm flipH="1">
            <a:off x="10931760" y="5462640"/>
            <a:ext cx="988920" cy="988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11" name="Google Shape;222;p2"/>
          <p:cNvSpPr/>
          <p:nvPr/>
        </p:nvSpPr>
        <p:spPr>
          <a:xfrm flipH="1">
            <a:off x="11110320" y="5639760"/>
            <a:ext cx="634320" cy="6343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12" name="Google Shape;223;p2"/>
          <p:cNvSpPr/>
          <p:nvPr/>
        </p:nvSpPr>
        <p:spPr>
          <a:xfrm flipH="1">
            <a:off x="11270160" y="5801040"/>
            <a:ext cx="312120" cy="3121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13" name="Google Shape;224;p2"/>
          <p:cNvSpPr/>
          <p:nvPr/>
        </p:nvSpPr>
        <p:spPr>
          <a:xfrm flipH="1">
            <a:off x="10039680" y="529488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14" name="Google Shape;225;p2"/>
          <p:cNvSpPr/>
          <p:nvPr/>
        </p:nvSpPr>
        <p:spPr>
          <a:xfrm flipH="1">
            <a:off x="10041120" y="597024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215" name="Google Shape;226;p2"/>
          <p:cNvGrpSpPr/>
          <p:nvPr/>
        </p:nvGrpSpPr>
        <p:grpSpPr>
          <a:xfrm>
            <a:off x="10206720" y="5959080"/>
            <a:ext cx="333360" cy="675000"/>
            <a:chOff x="10206720" y="5959080"/>
            <a:chExt cx="333360" cy="675000"/>
          </a:xfrm>
        </p:grpSpPr>
        <p:cxnSp>
          <p:nvCxnSpPr>
            <p:cNvPr id="216" name="Google Shape;227;p2"/>
            <p:cNvCxnSpPr/>
            <p:nvPr/>
          </p:nvCxnSpPr>
          <p:spPr>
            <a:xfrm>
              <a:off x="10206720" y="595908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217" name="Google Shape;228;p2"/>
            <p:cNvCxnSpPr/>
            <p:nvPr/>
          </p:nvCxnSpPr>
          <p:spPr>
            <a:xfrm>
              <a:off x="10373400" y="595908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218" name="Google Shape;229;p2"/>
            <p:cNvCxnSpPr/>
            <p:nvPr/>
          </p:nvCxnSpPr>
          <p:spPr>
            <a:xfrm>
              <a:off x="10540080" y="595908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219" name="Google Shape;230;p2"/>
          <p:cNvSpPr/>
          <p:nvPr/>
        </p:nvSpPr>
        <p:spPr>
          <a:xfrm flipH="1">
            <a:off x="10194480" y="5461200"/>
            <a:ext cx="357120" cy="35712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20" name="Google Shape;231;p2"/>
          <p:cNvSpPr/>
          <p:nvPr/>
        </p:nvSpPr>
        <p:spPr>
          <a:xfrm flipH="1">
            <a:off x="10280160" y="5547240"/>
            <a:ext cx="184680" cy="184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21" name="Google Shape;232;p2"/>
          <p:cNvSpPr/>
          <p:nvPr/>
        </p:nvSpPr>
        <p:spPr>
          <a:xfrm flipH="1" rot="16200000">
            <a:off x="9362880" y="597204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222" name="Google Shape;233;p2"/>
          <p:cNvGrpSpPr/>
          <p:nvPr/>
        </p:nvGrpSpPr>
        <p:grpSpPr>
          <a:xfrm>
            <a:off x="9700560" y="5811120"/>
            <a:ext cx="0" cy="1008360"/>
            <a:chOff x="9700560" y="5811120"/>
            <a:chExt cx="0" cy="1008360"/>
          </a:xfrm>
        </p:grpSpPr>
        <p:cxnSp>
          <p:nvCxnSpPr>
            <p:cNvPr id="223" name="Google Shape;234;p2"/>
            <p:cNvCxnSpPr/>
            <p:nvPr/>
          </p:nvCxnSpPr>
          <p:spPr>
            <a:xfrm>
              <a:off x="9700560" y="614448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224" name="Google Shape;235;p2"/>
            <p:cNvCxnSpPr/>
            <p:nvPr/>
          </p:nvCxnSpPr>
          <p:spPr>
            <a:xfrm>
              <a:off x="9700560" y="597780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225" name="Google Shape;236;p2"/>
            <p:cNvCxnSpPr/>
            <p:nvPr/>
          </p:nvCxnSpPr>
          <p:spPr>
            <a:xfrm>
              <a:off x="9700560" y="581112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226" name="Google Shape;237;p2"/>
          <p:cNvSpPr/>
          <p:nvPr/>
        </p:nvSpPr>
        <p:spPr>
          <a:xfrm flipH="1">
            <a:off x="9384840" y="5317200"/>
            <a:ext cx="634320" cy="63432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27" name="Google Shape;238;p2"/>
          <p:cNvSpPr/>
          <p:nvPr/>
        </p:nvSpPr>
        <p:spPr>
          <a:xfrm flipH="1">
            <a:off x="9527760" y="5451120"/>
            <a:ext cx="357120" cy="3571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28" name="Google Shape;239;p2"/>
          <p:cNvSpPr/>
          <p:nvPr/>
        </p:nvSpPr>
        <p:spPr>
          <a:xfrm flipH="1">
            <a:off x="9613440" y="5537160"/>
            <a:ext cx="184680" cy="184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29" name="Google Shape;240;p2"/>
          <p:cNvSpPr/>
          <p:nvPr/>
        </p:nvSpPr>
        <p:spPr>
          <a:xfrm flipH="1">
            <a:off x="7969680" y="5304960"/>
            <a:ext cx="1399320" cy="134604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230" name="Google Shape;241;p2"/>
          <p:cNvGrpSpPr/>
          <p:nvPr/>
        </p:nvGrpSpPr>
        <p:grpSpPr>
          <a:xfrm>
            <a:off x="8670240" y="4606200"/>
            <a:ext cx="0" cy="2577960"/>
            <a:chOff x="8670240" y="4606200"/>
            <a:chExt cx="0" cy="2577960"/>
          </a:xfrm>
        </p:grpSpPr>
        <p:cxnSp>
          <p:nvCxnSpPr>
            <p:cNvPr id="231" name="Google Shape;242;p2"/>
            <p:cNvCxnSpPr/>
            <p:nvPr/>
          </p:nvCxnSpPr>
          <p:spPr>
            <a:xfrm>
              <a:off x="8670240" y="577692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32" name="Google Shape;243;p2"/>
            <p:cNvCxnSpPr/>
            <p:nvPr/>
          </p:nvCxnSpPr>
          <p:spPr>
            <a:xfrm>
              <a:off x="8670240" y="560952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33" name="Google Shape;244;p2"/>
            <p:cNvCxnSpPr/>
            <p:nvPr/>
          </p:nvCxnSpPr>
          <p:spPr>
            <a:xfrm>
              <a:off x="8670240" y="544248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34" name="Google Shape;245;p2"/>
            <p:cNvCxnSpPr/>
            <p:nvPr/>
          </p:nvCxnSpPr>
          <p:spPr>
            <a:xfrm>
              <a:off x="8670240" y="527508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35" name="Google Shape;246;p2"/>
            <p:cNvCxnSpPr/>
            <p:nvPr/>
          </p:nvCxnSpPr>
          <p:spPr>
            <a:xfrm>
              <a:off x="8670240" y="5107680"/>
              <a:ext cx="360" cy="14079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36" name="Google Shape;247;p2"/>
            <p:cNvCxnSpPr/>
            <p:nvPr/>
          </p:nvCxnSpPr>
          <p:spPr>
            <a:xfrm>
              <a:off x="8670240" y="494064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37" name="Google Shape;248;p2"/>
            <p:cNvCxnSpPr/>
            <p:nvPr/>
          </p:nvCxnSpPr>
          <p:spPr>
            <a:xfrm>
              <a:off x="8670240" y="477324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38" name="Google Shape;249;p2"/>
            <p:cNvCxnSpPr/>
            <p:nvPr/>
          </p:nvCxnSpPr>
          <p:spPr>
            <a:xfrm>
              <a:off x="8670240" y="460620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239" name="Google Shape;250;p2"/>
          <p:cNvGrpSpPr/>
          <p:nvPr/>
        </p:nvGrpSpPr>
        <p:grpSpPr>
          <a:xfrm>
            <a:off x="7967160" y="5290920"/>
            <a:ext cx="1382400" cy="1382760"/>
            <a:chOff x="7967160" y="5290920"/>
            <a:chExt cx="1382400" cy="1382760"/>
          </a:xfrm>
        </p:grpSpPr>
        <p:sp>
          <p:nvSpPr>
            <p:cNvPr id="240" name="Google Shape;251;p2"/>
            <p:cNvSpPr/>
            <p:nvPr/>
          </p:nvSpPr>
          <p:spPr>
            <a:xfrm flipH="1" flipV="1" rot="13501800">
              <a:off x="8169480" y="5493600"/>
              <a:ext cx="977400" cy="9774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41" name="Google Shape;252;p2"/>
            <p:cNvSpPr/>
            <p:nvPr/>
          </p:nvSpPr>
          <p:spPr>
            <a:xfrm flipH="1" flipV="1" rot="2701800">
              <a:off x="8169480" y="5493240"/>
              <a:ext cx="977400" cy="9774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242" name="Google Shape;253;p2"/>
          <p:cNvSpPr/>
          <p:nvPr/>
        </p:nvSpPr>
        <p:spPr>
          <a:xfrm flipH="1">
            <a:off x="8341200" y="5664600"/>
            <a:ext cx="634320" cy="6343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43" name="Google Shape;254;p2"/>
          <p:cNvSpPr/>
          <p:nvPr/>
        </p:nvSpPr>
        <p:spPr>
          <a:xfrm flipH="1">
            <a:off x="8496720" y="5821200"/>
            <a:ext cx="321480" cy="3214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44" name="Google Shape;255;p2"/>
          <p:cNvSpPr/>
          <p:nvPr/>
        </p:nvSpPr>
        <p:spPr>
          <a:xfrm flipH="1">
            <a:off x="11378160" y="395280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45" name="Google Shape;256;p2"/>
          <p:cNvSpPr/>
          <p:nvPr/>
        </p:nvSpPr>
        <p:spPr>
          <a:xfrm flipH="1" rot="16200000">
            <a:off x="11378520" y="462132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246" name="Google Shape;257;p2"/>
          <p:cNvGrpSpPr/>
          <p:nvPr/>
        </p:nvGrpSpPr>
        <p:grpSpPr>
          <a:xfrm>
            <a:off x="11378880" y="4104720"/>
            <a:ext cx="675000" cy="348480"/>
            <a:chOff x="11378880" y="4104720"/>
            <a:chExt cx="675000" cy="348480"/>
          </a:xfrm>
        </p:grpSpPr>
        <p:cxnSp>
          <p:nvCxnSpPr>
            <p:cNvPr id="247" name="Google Shape;258;p2"/>
            <p:cNvCxnSpPr/>
            <p:nvPr/>
          </p:nvCxnSpPr>
          <p:spPr>
            <a:xfrm>
              <a:off x="11378880" y="4453200"/>
              <a:ext cx="67536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248" name="Google Shape;259;p2"/>
            <p:cNvCxnSpPr/>
            <p:nvPr/>
          </p:nvCxnSpPr>
          <p:spPr>
            <a:xfrm>
              <a:off x="11378880" y="4278960"/>
              <a:ext cx="67536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249" name="Google Shape;260;p2"/>
            <p:cNvCxnSpPr/>
            <p:nvPr/>
          </p:nvCxnSpPr>
          <p:spPr>
            <a:xfrm>
              <a:off x="11378880" y="4104720"/>
              <a:ext cx="67536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250" name="Google Shape;261;p2"/>
          <p:cNvGrpSpPr/>
          <p:nvPr/>
        </p:nvGrpSpPr>
        <p:grpSpPr>
          <a:xfrm>
            <a:off x="11380320" y="4786920"/>
            <a:ext cx="675000" cy="333360"/>
            <a:chOff x="11380320" y="4786920"/>
            <a:chExt cx="675000" cy="333360"/>
          </a:xfrm>
        </p:grpSpPr>
        <p:cxnSp>
          <p:nvCxnSpPr>
            <p:cNvPr id="251" name="Google Shape;262;p2"/>
            <p:cNvCxnSpPr/>
            <p:nvPr/>
          </p:nvCxnSpPr>
          <p:spPr>
            <a:xfrm>
              <a:off x="11380320" y="5120280"/>
              <a:ext cx="6753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252" name="Google Shape;263;p2"/>
            <p:cNvCxnSpPr/>
            <p:nvPr/>
          </p:nvCxnSpPr>
          <p:spPr>
            <a:xfrm>
              <a:off x="11380320" y="4953600"/>
              <a:ext cx="675360" cy="3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253" name="Google Shape;264;p2"/>
            <p:cNvCxnSpPr/>
            <p:nvPr/>
          </p:nvCxnSpPr>
          <p:spPr>
            <a:xfrm>
              <a:off x="11380320" y="4786920"/>
              <a:ext cx="6753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254" name="Google Shape;265;p2"/>
          <p:cNvSpPr/>
          <p:nvPr/>
        </p:nvSpPr>
        <p:spPr>
          <a:xfrm rot="10800000">
            <a:off x="10712160" y="3951000"/>
            <a:ext cx="1345320" cy="134532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255" name="Google Shape;266;p2"/>
          <p:cNvGrpSpPr/>
          <p:nvPr/>
        </p:nvGrpSpPr>
        <p:grpSpPr>
          <a:xfrm>
            <a:off x="10873080" y="4113000"/>
            <a:ext cx="1012320" cy="1012320"/>
            <a:chOff x="10873080" y="4113000"/>
            <a:chExt cx="1012320" cy="1012320"/>
          </a:xfrm>
        </p:grpSpPr>
        <p:sp>
          <p:nvSpPr>
            <p:cNvPr id="256" name="Google Shape;267;p2"/>
            <p:cNvSpPr/>
            <p:nvPr/>
          </p:nvSpPr>
          <p:spPr>
            <a:xfrm flipH="1">
              <a:off x="11041920" y="4281840"/>
              <a:ext cx="674640" cy="67464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57" name="Google Shape;268;p2"/>
            <p:cNvSpPr/>
            <p:nvPr/>
          </p:nvSpPr>
          <p:spPr>
            <a:xfrm flipH="1">
              <a:off x="11210040" y="4450680"/>
              <a:ext cx="337320" cy="3373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258" name="Google Shape;269;p2"/>
            <p:cNvSpPr/>
            <p:nvPr/>
          </p:nvSpPr>
          <p:spPr>
            <a:xfrm flipH="1">
              <a:off x="10873080" y="4113000"/>
              <a:ext cx="1012320" cy="10123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401200" y="3991320"/>
            <a:ext cx="7389000" cy="207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title"/>
          </p:nvPr>
        </p:nvSpPr>
        <p:spPr>
          <a:xfrm>
            <a:off x="2401200" y="3066840"/>
            <a:ext cx="73890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9" name="Google Shape;507;p6"/>
          <p:cNvGrpSpPr/>
          <p:nvPr/>
        </p:nvGrpSpPr>
        <p:grpSpPr>
          <a:xfrm>
            <a:off x="10007640" y="1838520"/>
            <a:ext cx="810360" cy="543960"/>
            <a:chOff x="10007640" y="1838520"/>
            <a:chExt cx="810360" cy="543960"/>
          </a:xfrm>
        </p:grpSpPr>
        <p:cxnSp>
          <p:nvCxnSpPr>
            <p:cNvPr id="300" name="Google Shape;508;p6"/>
            <p:cNvCxnSpPr/>
            <p:nvPr/>
          </p:nvCxnSpPr>
          <p:spPr>
            <a:xfrm>
              <a:off x="10548000" y="18385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01" name="Google Shape;509;p6"/>
            <p:cNvCxnSpPr/>
            <p:nvPr/>
          </p:nvCxnSpPr>
          <p:spPr>
            <a:xfrm>
              <a:off x="10683000" y="18385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02" name="Google Shape;510;p6"/>
            <p:cNvCxnSpPr/>
            <p:nvPr/>
          </p:nvCxnSpPr>
          <p:spPr>
            <a:xfrm>
              <a:off x="10818000" y="18385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03" name="Google Shape;511;p6"/>
            <p:cNvCxnSpPr/>
            <p:nvPr/>
          </p:nvCxnSpPr>
          <p:spPr>
            <a:xfrm>
              <a:off x="10142640" y="18385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04" name="Google Shape;512;p6"/>
            <p:cNvCxnSpPr/>
            <p:nvPr/>
          </p:nvCxnSpPr>
          <p:spPr>
            <a:xfrm>
              <a:off x="10277640" y="18385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05" name="Google Shape;513;p6"/>
            <p:cNvCxnSpPr/>
            <p:nvPr/>
          </p:nvCxnSpPr>
          <p:spPr>
            <a:xfrm>
              <a:off x="10412640" y="18385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06" name="Google Shape;514;p6"/>
            <p:cNvCxnSpPr/>
            <p:nvPr/>
          </p:nvCxnSpPr>
          <p:spPr>
            <a:xfrm>
              <a:off x="10007640" y="18385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307" name="Google Shape;515;p6"/>
          <p:cNvSpPr/>
          <p:nvPr/>
        </p:nvSpPr>
        <p:spPr>
          <a:xfrm flipH="1">
            <a:off x="11494800" y="229680"/>
            <a:ext cx="543960" cy="543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08" name="Google Shape;516;p6"/>
          <p:cNvSpPr/>
          <p:nvPr/>
        </p:nvSpPr>
        <p:spPr>
          <a:xfrm flipH="1">
            <a:off x="10961280" y="230400"/>
            <a:ext cx="1069200" cy="1069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f0f5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309" name="Google Shape;517;p6"/>
          <p:cNvGrpSpPr/>
          <p:nvPr/>
        </p:nvGrpSpPr>
        <p:grpSpPr>
          <a:xfrm>
            <a:off x="11502360" y="766080"/>
            <a:ext cx="537120" cy="543960"/>
            <a:chOff x="11502360" y="766080"/>
            <a:chExt cx="537120" cy="543960"/>
          </a:xfrm>
        </p:grpSpPr>
        <p:cxnSp>
          <p:nvCxnSpPr>
            <p:cNvPr id="310" name="Google Shape;518;p6"/>
            <p:cNvCxnSpPr/>
            <p:nvPr/>
          </p:nvCxnSpPr>
          <p:spPr>
            <a:xfrm>
              <a:off x="12039480" y="76608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11" name="Google Shape;519;p6"/>
            <p:cNvCxnSpPr/>
            <p:nvPr/>
          </p:nvCxnSpPr>
          <p:spPr>
            <a:xfrm>
              <a:off x="11502360" y="76608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12" name="Google Shape;520;p6"/>
            <p:cNvCxnSpPr/>
            <p:nvPr/>
          </p:nvCxnSpPr>
          <p:spPr>
            <a:xfrm>
              <a:off x="11636640" y="76608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13" name="Google Shape;521;p6"/>
            <p:cNvCxnSpPr/>
            <p:nvPr/>
          </p:nvCxnSpPr>
          <p:spPr>
            <a:xfrm>
              <a:off x="11770920" y="76608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14" name="Google Shape;522;p6"/>
            <p:cNvCxnSpPr/>
            <p:nvPr/>
          </p:nvCxnSpPr>
          <p:spPr>
            <a:xfrm>
              <a:off x="11905200" y="76608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315" name="Google Shape;523;p6"/>
          <p:cNvSpPr/>
          <p:nvPr/>
        </p:nvSpPr>
        <p:spPr>
          <a:xfrm flipH="1">
            <a:off x="11131560" y="365040"/>
            <a:ext cx="797040" cy="7970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16" name="Google Shape;524;p6"/>
          <p:cNvSpPr/>
          <p:nvPr/>
        </p:nvSpPr>
        <p:spPr>
          <a:xfrm flipH="1">
            <a:off x="11274480" y="507960"/>
            <a:ext cx="511200" cy="51120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17" name="Google Shape;525;p6"/>
          <p:cNvSpPr/>
          <p:nvPr/>
        </p:nvSpPr>
        <p:spPr>
          <a:xfrm flipH="1">
            <a:off x="11404440" y="637920"/>
            <a:ext cx="251280" cy="2512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18" name="Google Shape;526;p6"/>
          <p:cNvSpPr/>
          <p:nvPr/>
        </p:nvSpPr>
        <p:spPr>
          <a:xfrm flipH="1">
            <a:off x="10411920" y="229680"/>
            <a:ext cx="543960" cy="543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19" name="Google Shape;527;p6"/>
          <p:cNvSpPr/>
          <p:nvPr/>
        </p:nvSpPr>
        <p:spPr>
          <a:xfrm flipH="1">
            <a:off x="10413360" y="774000"/>
            <a:ext cx="543960" cy="543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320" name="Google Shape;528;p6"/>
          <p:cNvGrpSpPr/>
          <p:nvPr/>
        </p:nvGrpSpPr>
        <p:grpSpPr>
          <a:xfrm>
            <a:off x="10546920" y="765000"/>
            <a:ext cx="268560" cy="543960"/>
            <a:chOff x="10546920" y="765000"/>
            <a:chExt cx="268560" cy="543960"/>
          </a:xfrm>
        </p:grpSpPr>
        <p:cxnSp>
          <p:nvCxnSpPr>
            <p:cNvPr id="321" name="Google Shape;529;p6"/>
            <p:cNvCxnSpPr/>
            <p:nvPr/>
          </p:nvCxnSpPr>
          <p:spPr>
            <a:xfrm>
              <a:off x="10546920" y="765000"/>
              <a:ext cx="360" cy="54432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322" name="Google Shape;530;p6"/>
            <p:cNvCxnSpPr/>
            <p:nvPr/>
          </p:nvCxnSpPr>
          <p:spPr>
            <a:xfrm>
              <a:off x="10681200" y="765000"/>
              <a:ext cx="360" cy="54432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323" name="Google Shape;531;p6"/>
            <p:cNvCxnSpPr/>
            <p:nvPr/>
          </p:nvCxnSpPr>
          <p:spPr>
            <a:xfrm>
              <a:off x="10815480" y="765000"/>
              <a:ext cx="360" cy="54432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324" name="Google Shape;532;p6"/>
          <p:cNvSpPr/>
          <p:nvPr/>
        </p:nvSpPr>
        <p:spPr>
          <a:xfrm flipH="1">
            <a:off x="10536840" y="363960"/>
            <a:ext cx="288000" cy="28800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25" name="Google Shape;533;p6"/>
          <p:cNvSpPr/>
          <p:nvPr/>
        </p:nvSpPr>
        <p:spPr>
          <a:xfrm flipH="1">
            <a:off x="10605960" y="433440"/>
            <a:ext cx="148680" cy="148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26" name="Google Shape;534;p6"/>
          <p:cNvSpPr/>
          <p:nvPr/>
        </p:nvSpPr>
        <p:spPr>
          <a:xfrm flipH="1" rot="16200000">
            <a:off x="9866880" y="775440"/>
            <a:ext cx="543960" cy="5439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327" name="Google Shape;535;p6"/>
          <p:cNvGrpSpPr/>
          <p:nvPr/>
        </p:nvGrpSpPr>
        <p:grpSpPr>
          <a:xfrm>
            <a:off x="10139040" y="645840"/>
            <a:ext cx="0" cy="812520"/>
            <a:chOff x="10139040" y="645840"/>
            <a:chExt cx="0" cy="812520"/>
          </a:xfrm>
        </p:grpSpPr>
        <p:cxnSp>
          <p:nvCxnSpPr>
            <p:cNvPr id="328" name="Google Shape;536;p6"/>
            <p:cNvCxnSpPr/>
            <p:nvPr/>
          </p:nvCxnSpPr>
          <p:spPr>
            <a:xfrm>
              <a:off x="10139040" y="91440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29" name="Google Shape;537;p6"/>
            <p:cNvCxnSpPr/>
            <p:nvPr/>
          </p:nvCxnSpPr>
          <p:spPr>
            <a:xfrm>
              <a:off x="10139040" y="78012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30" name="Google Shape;538;p6"/>
            <p:cNvCxnSpPr/>
            <p:nvPr/>
          </p:nvCxnSpPr>
          <p:spPr>
            <a:xfrm>
              <a:off x="10139040" y="64584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331" name="Google Shape;539;p6"/>
          <p:cNvSpPr/>
          <p:nvPr/>
        </p:nvSpPr>
        <p:spPr>
          <a:xfrm flipH="1">
            <a:off x="9884160" y="248040"/>
            <a:ext cx="511200" cy="51120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32" name="Google Shape;540;p6"/>
          <p:cNvSpPr/>
          <p:nvPr/>
        </p:nvSpPr>
        <p:spPr>
          <a:xfrm flipH="1">
            <a:off x="9999720" y="355680"/>
            <a:ext cx="288000" cy="2880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33" name="Google Shape;541;p6"/>
          <p:cNvSpPr/>
          <p:nvPr/>
        </p:nvSpPr>
        <p:spPr>
          <a:xfrm flipH="1">
            <a:off x="10068840" y="425160"/>
            <a:ext cx="148680" cy="148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34" name="Google Shape;542;p6"/>
          <p:cNvSpPr/>
          <p:nvPr/>
        </p:nvSpPr>
        <p:spPr>
          <a:xfrm flipH="1" rot="5400000">
            <a:off x="10962360" y="1312920"/>
            <a:ext cx="1069200" cy="1069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35" name="Google Shape;543;p6"/>
          <p:cNvSpPr/>
          <p:nvPr/>
        </p:nvSpPr>
        <p:spPr>
          <a:xfrm flipH="1" rot="5400000">
            <a:off x="11093400" y="1444680"/>
            <a:ext cx="806040" cy="8060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36" name="Google Shape;544;p6"/>
          <p:cNvSpPr/>
          <p:nvPr/>
        </p:nvSpPr>
        <p:spPr>
          <a:xfrm flipH="1" rot="5400000">
            <a:off x="11216880" y="1567800"/>
            <a:ext cx="560160" cy="5601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37" name="Google Shape;545;p6"/>
          <p:cNvSpPr/>
          <p:nvPr/>
        </p:nvSpPr>
        <p:spPr>
          <a:xfrm flipH="1" rot="5400000">
            <a:off x="11345400" y="1707840"/>
            <a:ext cx="285840" cy="28584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38" name="Google Shape;546;p6"/>
          <p:cNvSpPr/>
          <p:nvPr/>
        </p:nvSpPr>
        <p:spPr>
          <a:xfrm rot="5400000">
            <a:off x="10963800" y="1305000"/>
            <a:ext cx="1069200" cy="1069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39" name="Google Shape;547;p6"/>
          <p:cNvSpPr/>
          <p:nvPr/>
        </p:nvSpPr>
        <p:spPr>
          <a:xfrm flipH="1" rot="16200000">
            <a:off x="10958400" y="1305000"/>
            <a:ext cx="1069200" cy="1069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40" name="Google Shape;548;p6"/>
          <p:cNvSpPr/>
          <p:nvPr/>
        </p:nvSpPr>
        <p:spPr>
          <a:xfrm rot="5400000">
            <a:off x="11211480" y="1552320"/>
            <a:ext cx="560160" cy="560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41" name="Google Shape;549;p6"/>
          <p:cNvSpPr/>
          <p:nvPr/>
        </p:nvSpPr>
        <p:spPr>
          <a:xfrm rot="5400000">
            <a:off x="11347200" y="1685520"/>
            <a:ext cx="285840" cy="28584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342" name="Google Shape;550;p6"/>
          <p:cNvGrpSpPr/>
          <p:nvPr/>
        </p:nvGrpSpPr>
        <p:grpSpPr>
          <a:xfrm>
            <a:off x="10006560" y="1308240"/>
            <a:ext cx="810360" cy="543960"/>
            <a:chOff x="10006560" y="1308240"/>
            <a:chExt cx="810360" cy="543960"/>
          </a:xfrm>
        </p:grpSpPr>
        <p:cxnSp>
          <p:nvCxnSpPr>
            <p:cNvPr id="343" name="Google Shape;551;p6"/>
            <p:cNvCxnSpPr/>
            <p:nvPr/>
          </p:nvCxnSpPr>
          <p:spPr>
            <a:xfrm>
              <a:off x="10546560" y="1308240"/>
              <a:ext cx="360" cy="5443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344" name="Google Shape;552;p6"/>
            <p:cNvCxnSpPr/>
            <p:nvPr/>
          </p:nvCxnSpPr>
          <p:spPr>
            <a:xfrm>
              <a:off x="10681560" y="1308240"/>
              <a:ext cx="360" cy="5443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345" name="Google Shape;553;p6"/>
            <p:cNvCxnSpPr/>
            <p:nvPr/>
          </p:nvCxnSpPr>
          <p:spPr>
            <a:xfrm>
              <a:off x="10816920" y="1308240"/>
              <a:ext cx="360" cy="5443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346" name="Google Shape;554;p6"/>
            <p:cNvCxnSpPr/>
            <p:nvPr/>
          </p:nvCxnSpPr>
          <p:spPr>
            <a:xfrm>
              <a:off x="10141560" y="1308240"/>
              <a:ext cx="360" cy="5443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347" name="Google Shape;555;p6"/>
            <p:cNvCxnSpPr/>
            <p:nvPr/>
          </p:nvCxnSpPr>
          <p:spPr>
            <a:xfrm>
              <a:off x="10276560" y="1308240"/>
              <a:ext cx="360" cy="5443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348" name="Google Shape;556;p6"/>
            <p:cNvCxnSpPr/>
            <p:nvPr/>
          </p:nvCxnSpPr>
          <p:spPr>
            <a:xfrm>
              <a:off x="10411560" y="1308240"/>
              <a:ext cx="360" cy="5443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349" name="Google Shape;557;p6"/>
            <p:cNvCxnSpPr/>
            <p:nvPr/>
          </p:nvCxnSpPr>
          <p:spPr>
            <a:xfrm>
              <a:off x="10006560" y="1308240"/>
              <a:ext cx="360" cy="5443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</p:grpSp>
      <p:sp>
        <p:nvSpPr>
          <p:cNvPr id="350" name="Google Shape;558;p6"/>
          <p:cNvSpPr/>
          <p:nvPr/>
        </p:nvSpPr>
        <p:spPr>
          <a:xfrm flipH="1">
            <a:off x="10411200" y="1323360"/>
            <a:ext cx="552240" cy="531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51" name="Google Shape;559;p6"/>
          <p:cNvSpPr/>
          <p:nvPr/>
        </p:nvSpPr>
        <p:spPr>
          <a:xfrm flipH="1" rot="5400000">
            <a:off x="9852120" y="1312920"/>
            <a:ext cx="552240" cy="531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352" name="Google Shape;560;p6"/>
          <p:cNvGrpSpPr/>
          <p:nvPr/>
        </p:nvGrpSpPr>
        <p:grpSpPr>
          <a:xfrm>
            <a:off x="9864720" y="1853280"/>
            <a:ext cx="1099800" cy="552600"/>
            <a:chOff x="9864720" y="1853280"/>
            <a:chExt cx="1099800" cy="552600"/>
          </a:xfrm>
        </p:grpSpPr>
        <p:sp>
          <p:nvSpPr>
            <p:cNvPr id="353" name="Google Shape;561;p6"/>
            <p:cNvSpPr/>
            <p:nvPr/>
          </p:nvSpPr>
          <p:spPr>
            <a:xfrm flipV="1">
              <a:off x="9864720" y="1852920"/>
              <a:ext cx="552240" cy="53100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354" name="Google Shape;562;p6"/>
            <p:cNvSpPr/>
            <p:nvPr/>
          </p:nvSpPr>
          <p:spPr>
            <a:xfrm flipV="1" rot="5400000">
              <a:off x="10422720" y="1864080"/>
              <a:ext cx="552240" cy="53100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355" name="Google Shape;563;p6"/>
          <p:cNvSpPr/>
          <p:nvPr/>
        </p:nvSpPr>
        <p:spPr>
          <a:xfrm flipH="1" rot="18900000">
            <a:off x="10210680" y="1660320"/>
            <a:ext cx="392400" cy="392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56" name="Google Shape;564;p6"/>
          <p:cNvSpPr/>
          <p:nvPr/>
        </p:nvSpPr>
        <p:spPr>
          <a:xfrm flipH="1">
            <a:off x="10266480" y="1711440"/>
            <a:ext cx="288000" cy="288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57" name="Google Shape;565;p6"/>
          <p:cNvSpPr/>
          <p:nvPr/>
        </p:nvSpPr>
        <p:spPr>
          <a:xfrm flipH="1">
            <a:off x="10335600" y="1780560"/>
            <a:ext cx="148680" cy="148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58" name="Google Shape;566;p6"/>
          <p:cNvSpPr/>
          <p:nvPr/>
        </p:nvSpPr>
        <p:spPr>
          <a:xfrm flipH="1" rot="10800000">
            <a:off x="10967760" y="2390040"/>
            <a:ext cx="1069200" cy="1069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f0f5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59" name="Google Shape;567;p6"/>
          <p:cNvSpPr/>
          <p:nvPr/>
        </p:nvSpPr>
        <p:spPr>
          <a:xfrm flipH="1">
            <a:off x="10940040" y="2915280"/>
            <a:ext cx="543960" cy="543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360" name="Google Shape;568;p6"/>
          <p:cNvGrpSpPr/>
          <p:nvPr/>
        </p:nvGrpSpPr>
        <p:grpSpPr>
          <a:xfrm>
            <a:off x="10939320" y="2377800"/>
            <a:ext cx="1099800" cy="552960"/>
            <a:chOff x="10939320" y="2377800"/>
            <a:chExt cx="1099800" cy="552960"/>
          </a:xfrm>
        </p:grpSpPr>
        <p:sp>
          <p:nvSpPr>
            <p:cNvPr id="361" name="Google Shape;569;p6"/>
            <p:cNvSpPr/>
            <p:nvPr/>
          </p:nvSpPr>
          <p:spPr>
            <a:xfrm flipV="1">
              <a:off x="10939320" y="2377440"/>
              <a:ext cx="552240" cy="53100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362" name="Google Shape;570;p6"/>
            <p:cNvSpPr/>
            <p:nvPr/>
          </p:nvSpPr>
          <p:spPr>
            <a:xfrm flipV="1" rot="5400000">
              <a:off x="11497320" y="2388960"/>
              <a:ext cx="552240" cy="53100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363" name="Google Shape;571;p6"/>
          <p:cNvSpPr/>
          <p:nvPr/>
        </p:nvSpPr>
        <p:spPr>
          <a:xfrm rot="5400000">
            <a:off x="11202120" y="2622600"/>
            <a:ext cx="560160" cy="560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64" name="Google Shape;572;p6"/>
          <p:cNvSpPr/>
          <p:nvPr/>
        </p:nvSpPr>
        <p:spPr>
          <a:xfrm flipH="1" rot="5400000">
            <a:off x="11203200" y="2621520"/>
            <a:ext cx="560160" cy="560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365" name="Google Shape;573;p6"/>
          <p:cNvGrpSpPr/>
          <p:nvPr/>
        </p:nvGrpSpPr>
        <p:grpSpPr>
          <a:xfrm>
            <a:off x="11274840" y="2679840"/>
            <a:ext cx="427320" cy="427320"/>
            <a:chOff x="11274840" y="2679840"/>
            <a:chExt cx="427320" cy="427320"/>
          </a:xfrm>
        </p:grpSpPr>
        <p:sp>
          <p:nvSpPr>
            <p:cNvPr id="366" name="Google Shape;574;p6"/>
            <p:cNvSpPr/>
            <p:nvPr/>
          </p:nvSpPr>
          <p:spPr>
            <a:xfrm flipH="1">
              <a:off x="11274480" y="2679840"/>
              <a:ext cx="427320" cy="42732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367" name="Google Shape;575;p6"/>
            <p:cNvSpPr/>
            <p:nvPr/>
          </p:nvSpPr>
          <p:spPr>
            <a:xfrm flipH="1">
              <a:off x="11358720" y="2764080"/>
              <a:ext cx="258840" cy="25884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368" name="Google Shape;576;p6"/>
            <p:cNvSpPr/>
            <p:nvPr/>
          </p:nvSpPr>
          <p:spPr>
            <a:xfrm flipH="1">
              <a:off x="11431440" y="2836800"/>
              <a:ext cx="113400" cy="11340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80640" bIns="80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369" name="Google Shape;577;p6"/>
          <p:cNvSpPr/>
          <p:nvPr/>
        </p:nvSpPr>
        <p:spPr>
          <a:xfrm flipH="1">
            <a:off x="8744760" y="237960"/>
            <a:ext cx="1127520" cy="108468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370" name="Google Shape;578;p6"/>
          <p:cNvGrpSpPr/>
          <p:nvPr/>
        </p:nvGrpSpPr>
        <p:grpSpPr>
          <a:xfrm>
            <a:off x="9308880" y="-324720"/>
            <a:ext cx="0" cy="2076840"/>
            <a:chOff x="9308880" y="-324720"/>
            <a:chExt cx="0" cy="2076840"/>
          </a:xfrm>
        </p:grpSpPr>
        <p:cxnSp>
          <p:nvCxnSpPr>
            <p:cNvPr id="371" name="Google Shape;579;p6"/>
            <p:cNvCxnSpPr/>
            <p:nvPr/>
          </p:nvCxnSpPr>
          <p:spPr>
            <a:xfrm>
              <a:off x="9308880" y="618120"/>
              <a:ext cx="360" cy="1134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372" name="Google Shape;580;p6"/>
            <p:cNvCxnSpPr/>
            <p:nvPr/>
          </p:nvCxnSpPr>
          <p:spPr>
            <a:xfrm>
              <a:off x="9308880" y="483480"/>
              <a:ext cx="360" cy="1134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373" name="Google Shape;581;p6"/>
            <p:cNvCxnSpPr/>
            <p:nvPr/>
          </p:nvCxnSpPr>
          <p:spPr>
            <a:xfrm>
              <a:off x="9308880" y="348840"/>
              <a:ext cx="360" cy="1134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374" name="Google Shape;582;p6"/>
            <p:cNvCxnSpPr/>
            <p:nvPr/>
          </p:nvCxnSpPr>
          <p:spPr>
            <a:xfrm>
              <a:off x="9308880" y="213840"/>
              <a:ext cx="360" cy="1134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375" name="Google Shape;583;p6"/>
            <p:cNvCxnSpPr/>
            <p:nvPr/>
          </p:nvCxnSpPr>
          <p:spPr>
            <a:xfrm>
              <a:off x="9308880" y="79200"/>
              <a:ext cx="360" cy="1134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376" name="Google Shape;584;p6"/>
            <p:cNvCxnSpPr/>
            <p:nvPr/>
          </p:nvCxnSpPr>
          <p:spPr>
            <a:xfrm>
              <a:off x="9308880" y="-55440"/>
              <a:ext cx="360" cy="1134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377" name="Google Shape;585;p6"/>
            <p:cNvCxnSpPr/>
            <p:nvPr/>
          </p:nvCxnSpPr>
          <p:spPr>
            <a:xfrm>
              <a:off x="9308880" y="-190080"/>
              <a:ext cx="360" cy="1134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378" name="Google Shape;586;p6"/>
            <p:cNvCxnSpPr/>
            <p:nvPr/>
          </p:nvCxnSpPr>
          <p:spPr>
            <a:xfrm>
              <a:off x="9308880" y="-324720"/>
              <a:ext cx="360" cy="1134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379" name="Google Shape;587;p6"/>
          <p:cNvGrpSpPr/>
          <p:nvPr/>
        </p:nvGrpSpPr>
        <p:grpSpPr>
          <a:xfrm>
            <a:off x="8741880" y="226800"/>
            <a:ext cx="1114200" cy="1114560"/>
            <a:chOff x="8741880" y="226800"/>
            <a:chExt cx="1114200" cy="1114560"/>
          </a:xfrm>
        </p:grpSpPr>
        <p:sp>
          <p:nvSpPr>
            <p:cNvPr id="380" name="Google Shape;588;p6"/>
            <p:cNvSpPr/>
            <p:nvPr/>
          </p:nvSpPr>
          <p:spPr>
            <a:xfrm flipH="1" flipV="1" rot="13501800">
              <a:off x="8905320" y="390240"/>
              <a:ext cx="787680" cy="78768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81" name="Google Shape;589;p6"/>
            <p:cNvSpPr/>
            <p:nvPr/>
          </p:nvSpPr>
          <p:spPr>
            <a:xfrm flipH="1" flipV="1" rot="2701800">
              <a:off x="8904600" y="389880"/>
              <a:ext cx="787680" cy="78768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382" name="Google Shape;590;p6"/>
          <p:cNvSpPr/>
          <p:nvPr/>
        </p:nvSpPr>
        <p:spPr>
          <a:xfrm flipH="1">
            <a:off x="9043200" y="528120"/>
            <a:ext cx="511200" cy="51120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83" name="Google Shape;591;p6"/>
          <p:cNvSpPr/>
          <p:nvPr/>
        </p:nvSpPr>
        <p:spPr>
          <a:xfrm flipH="1">
            <a:off x="9168840" y="654120"/>
            <a:ext cx="258840" cy="258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cxnSp>
        <p:nvCxnSpPr>
          <p:cNvPr id="384" name="Google Shape;592;p6"/>
          <p:cNvCxnSpPr/>
          <p:nvPr/>
        </p:nvCxnSpPr>
        <p:spPr>
          <a:xfrm>
            <a:off x="749160" y="1229040"/>
            <a:ext cx="500040" cy="360"/>
          </a:xfrm>
          <a:prstGeom prst="straightConnector1">
            <a:avLst/>
          </a:prstGeom>
          <a:ln w="9525">
            <a:solidFill>
              <a:srgbClr val="0558ac"/>
            </a:solidFill>
            <a:miter/>
          </a:ln>
        </p:spPr>
      </p:cxnSp>
      <p:sp>
        <p:nvSpPr>
          <p:cNvPr id="385" name="Google Shape;593;p6"/>
          <p:cNvSpPr/>
          <p:nvPr/>
        </p:nvSpPr>
        <p:spPr>
          <a:xfrm flipH="1" rot="10800000">
            <a:off x="174600" y="686520"/>
            <a:ext cx="543960" cy="543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86" name="Google Shape;594;p6"/>
          <p:cNvSpPr/>
          <p:nvPr/>
        </p:nvSpPr>
        <p:spPr>
          <a:xfrm flipH="1" rot="10800000">
            <a:off x="184320" y="160920"/>
            <a:ext cx="1069200" cy="1069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f0f5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387" name="Google Shape;595;p6"/>
          <p:cNvGrpSpPr/>
          <p:nvPr/>
        </p:nvGrpSpPr>
        <p:grpSpPr>
          <a:xfrm>
            <a:off x="174600" y="149760"/>
            <a:ext cx="537480" cy="543960"/>
            <a:chOff x="174600" y="149760"/>
            <a:chExt cx="537480" cy="543960"/>
          </a:xfrm>
        </p:grpSpPr>
        <p:cxnSp>
          <p:nvCxnSpPr>
            <p:cNvPr id="388" name="Google Shape;596;p6"/>
            <p:cNvCxnSpPr/>
            <p:nvPr/>
          </p:nvCxnSpPr>
          <p:spPr>
            <a:xfrm flipV="1">
              <a:off x="174600" y="14976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89" name="Google Shape;597;p6"/>
            <p:cNvCxnSpPr/>
            <p:nvPr/>
          </p:nvCxnSpPr>
          <p:spPr>
            <a:xfrm flipV="1">
              <a:off x="712080" y="14976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90" name="Google Shape;598;p6"/>
            <p:cNvCxnSpPr/>
            <p:nvPr/>
          </p:nvCxnSpPr>
          <p:spPr>
            <a:xfrm flipV="1">
              <a:off x="577800" y="14976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91" name="Google Shape;599;p6"/>
            <p:cNvCxnSpPr/>
            <p:nvPr/>
          </p:nvCxnSpPr>
          <p:spPr>
            <a:xfrm flipV="1">
              <a:off x="443520" y="14976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392" name="Google Shape;600;p6"/>
            <p:cNvCxnSpPr/>
            <p:nvPr/>
          </p:nvCxnSpPr>
          <p:spPr>
            <a:xfrm flipV="1">
              <a:off x="309240" y="14976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393" name="Google Shape;601;p6"/>
          <p:cNvSpPr/>
          <p:nvPr/>
        </p:nvSpPr>
        <p:spPr>
          <a:xfrm flipH="1" rot="10800000">
            <a:off x="286200" y="298080"/>
            <a:ext cx="797040" cy="7970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94" name="Google Shape;602;p6"/>
          <p:cNvSpPr/>
          <p:nvPr/>
        </p:nvSpPr>
        <p:spPr>
          <a:xfrm flipH="1" rot="10800000">
            <a:off x="428400" y="441720"/>
            <a:ext cx="510840" cy="510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95" name="Google Shape;603;p6"/>
          <p:cNvSpPr/>
          <p:nvPr/>
        </p:nvSpPr>
        <p:spPr>
          <a:xfrm flipH="1" rot="10800000">
            <a:off x="558360" y="570960"/>
            <a:ext cx="251640" cy="2516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96" name="Google Shape;604;p6"/>
          <p:cNvSpPr/>
          <p:nvPr/>
        </p:nvSpPr>
        <p:spPr>
          <a:xfrm flipH="1" rot="10800000">
            <a:off x="1257120" y="686520"/>
            <a:ext cx="543960" cy="543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397" name="Google Shape;605;p6"/>
          <p:cNvSpPr/>
          <p:nvPr/>
        </p:nvSpPr>
        <p:spPr>
          <a:xfrm flipH="1" rot="10800000">
            <a:off x="1256040" y="142200"/>
            <a:ext cx="543960" cy="543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398" name="Google Shape;606;p6"/>
          <p:cNvGrpSpPr/>
          <p:nvPr/>
        </p:nvGrpSpPr>
        <p:grpSpPr>
          <a:xfrm>
            <a:off x="1398600" y="150840"/>
            <a:ext cx="268920" cy="544320"/>
            <a:chOff x="1398600" y="150840"/>
            <a:chExt cx="268920" cy="544320"/>
          </a:xfrm>
        </p:grpSpPr>
        <p:cxnSp>
          <p:nvCxnSpPr>
            <p:cNvPr id="399" name="Google Shape;607;p6"/>
            <p:cNvCxnSpPr/>
            <p:nvPr/>
          </p:nvCxnSpPr>
          <p:spPr>
            <a:xfrm flipV="1">
              <a:off x="1667520" y="150840"/>
              <a:ext cx="360" cy="544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400" name="Google Shape;608;p6"/>
            <p:cNvCxnSpPr/>
            <p:nvPr/>
          </p:nvCxnSpPr>
          <p:spPr>
            <a:xfrm flipV="1">
              <a:off x="1533240" y="150840"/>
              <a:ext cx="360" cy="544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401" name="Google Shape;609;p6"/>
            <p:cNvCxnSpPr/>
            <p:nvPr/>
          </p:nvCxnSpPr>
          <p:spPr>
            <a:xfrm flipV="1">
              <a:off x="1398600" y="150840"/>
              <a:ext cx="360" cy="544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402" name="Google Shape;610;p6"/>
          <p:cNvSpPr/>
          <p:nvPr/>
        </p:nvSpPr>
        <p:spPr>
          <a:xfrm flipH="1" rot="10800000">
            <a:off x="1389960" y="808560"/>
            <a:ext cx="288000" cy="28800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03" name="Google Shape;611;p6"/>
          <p:cNvSpPr/>
          <p:nvPr/>
        </p:nvSpPr>
        <p:spPr>
          <a:xfrm flipH="1" rot="10800000">
            <a:off x="1458720" y="878400"/>
            <a:ext cx="148680" cy="148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04" name="Google Shape;612;p6"/>
          <p:cNvSpPr/>
          <p:nvPr/>
        </p:nvSpPr>
        <p:spPr>
          <a:xfrm flipH="1" rot="5400000">
            <a:off x="1802520" y="141120"/>
            <a:ext cx="543960" cy="5439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405" name="Google Shape;613;p6"/>
          <p:cNvGrpSpPr/>
          <p:nvPr/>
        </p:nvGrpSpPr>
        <p:grpSpPr>
          <a:xfrm>
            <a:off x="2075400" y="1800"/>
            <a:ext cx="0" cy="812520"/>
            <a:chOff x="2075400" y="1800"/>
            <a:chExt cx="0" cy="812520"/>
          </a:xfrm>
        </p:grpSpPr>
        <p:cxnSp>
          <p:nvCxnSpPr>
            <p:cNvPr id="406" name="Google Shape;614;p6"/>
            <p:cNvCxnSpPr/>
            <p:nvPr/>
          </p:nvCxnSpPr>
          <p:spPr>
            <a:xfrm flipV="1">
              <a:off x="2075400" y="180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07" name="Google Shape;615;p6"/>
            <p:cNvCxnSpPr/>
            <p:nvPr/>
          </p:nvCxnSpPr>
          <p:spPr>
            <a:xfrm flipV="1">
              <a:off x="2075400" y="13608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08" name="Google Shape;616;p6"/>
            <p:cNvCxnSpPr/>
            <p:nvPr/>
          </p:nvCxnSpPr>
          <p:spPr>
            <a:xfrm flipV="1">
              <a:off x="2075400" y="270360"/>
              <a:ext cx="360" cy="544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409" name="Google Shape;617;p6"/>
          <p:cNvSpPr/>
          <p:nvPr/>
        </p:nvSpPr>
        <p:spPr>
          <a:xfrm flipH="1" rot="10800000">
            <a:off x="1818720" y="701640"/>
            <a:ext cx="510840" cy="510840"/>
          </a:xfrm>
          <a:prstGeom prst="ellipse">
            <a:avLst/>
          </a:prstGeom>
          <a:solidFill>
            <a:schemeClr val="dk2"/>
          </a:solidFill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10" name="Google Shape;618;p6"/>
          <p:cNvSpPr/>
          <p:nvPr/>
        </p:nvSpPr>
        <p:spPr>
          <a:xfrm flipH="1" rot="10800000">
            <a:off x="1927080" y="816480"/>
            <a:ext cx="288000" cy="2880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11" name="Google Shape;619;p6"/>
          <p:cNvSpPr/>
          <p:nvPr/>
        </p:nvSpPr>
        <p:spPr>
          <a:xfrm flipH="1" rot="10800000">
            <a:off x="1995840" y="886680"/>
            <a:ext cx="148680" cy="148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12" name="Google Shape;620;p6"/>
          <p:cNvSpPr/>
          <p:nvPr/>
        </p:nvSpPr>
        <p:spPr>
          <a:xfrm flipH="1" rot="10800000">
            <a:off x="178920" y="1767960"/>
            <a:ext cx="543960" cy="543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13" name="Google Shape;621;p6"/>
          <p:cNvSpPr/>
          <p:nvPr/>
        </p:nvSpPr>
        <p:spPr>
          <a:xfrm flipH="1" rot="5400000">
            <a:off x="178200" y="1229400"/>
            <a:ext cx="543960" cy="5439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414" name="Google Shape;622;p6"/>
          <p:cNvGrpSpPr/>
          <p:nvPr/>
        </p:nvGrpSpPr>
        <p:grpSpPr>
          <a:xfrm>
            <a:off x="179280" y="1908360"/>
            <a:ext cx="543960" cy="280800"/>
            <a:chOff x="179280" y="1908360"/>
            <a:chExt cx="543960" cy="280800"/>
          </a:xfrm>
        </p:grpSpPr>
        <p:cxnSp>
          <p:nvCxnSpPr>
            <p:cNvPr id="415" name="Google Shape;623;p6"/>
            <p:cNvCxnSpPr/>
            <p:nvPr/>
          </p:nvCxnSpPr>
          <p:spPr>
            <a:xfrm flipH="1">
              <a:off x="179280" y="1908360"/>
              <a:ext cx="54432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16" name="Google Shape;624;p6"/>
            <p:cNvCxnSpPr/>
            <p:nvPr/>
          </p:nvCxnSpPr>
          <p:spPr>
            <a:xfrm flipH="1">
              <a:off x="179280" y="2048760"/>
              <a:ext cx="5443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417" name="Google Shape;625;p6"/>
            <p:cNvCxnSpPr/>
            <p:nvPr/>
          </p:nvCxnSpPr>
          <p:spPr>
            <a:xfrm flipH="1">
              <a:off x="179280" y="2189160"/>
              <a:ext cx="54432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418" name="Google Shape;626;p6"/>
          <p:cNvGrpSpPr/>
          <p:nvPr/>
        </p:nvGrpSpPr>
        <p:grpSpPr>
          <a:xfrm>
            <a:off x="178200" y="1371240"/>
            <a:ext cx="543960" cy="268920"/>
            <a:chOff x="178200" y="1371240"/>
            <a:chExt cx="543960" cy="268920"/>
          </a:xfrm>
        </p:grpSpPr>
        <p:cxnSp>
          <p:nvCxnSpPr>
            <p:cNvPr id="419" name="Google Shape;627;p6"/>
            <p:cNvCxnSpPr/>
            <p:nvPr/>
          </p:nvCxnSpPr>
          <p:spPr>
            <a:xfrm flipH="1">
              <a:off x="178200" y="1371240"/>
              <a:ext cx="54432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420" name="Google Shape;628;p6"/>
            <p:cNvCxnSpPr/>
            <p:nvPr/>
          </p:nvCxnSpPr>
          <p:spPr>
            <a:xfrm flipH="1">
              <a:off x="178200" y="1505520"/>
              <a:ext cx="5443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421" name="Google Shape;629;p6"/>
            <p:cNvCxnSpPr/>
            <p:nvPr/>
          </p:nvCxnSpPr>
          <p:spPr>
            <a:xfrm flipH="1">
              <a:off x="178200" y="1640160"/>
              <a:ext cx="54432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422" name="Google Shape;630;p6"/>
          <p:cNvSpPr/>
          <p:nvPr/>
        </p:nvSpPr>
        <p:spPr>
          <a:xfrm>
            <a:off x="176760" y="1229400"/>
            <a:ext cx="1083960" cy="108396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423" name="Google Shape;631;p6"/>
          <p:cNvGrpSpPr/>
          <p:nvPr/>
        </p:nvGrpSpPr>
        <p:grpSpPr>
          <a:xfrm>
            <a:off x="315000" y="1367280"/>
            <a:ext cx="815760" cy="815760"/>
            <a:chOff x="315000" y="1367280"/>
            <a:chExt cx="815760" cy="815760"/>
          </a:xfrm>
        </p:grpSpPr>
        <p:sp>
          <p:nvSpPr>
            <p:cNvPr id="424" name="Google Shape;632;p6"/>
            <p:cNvSpPr/>
            <p:nvPr/>
          </p:nvSpPr>
          <p:spPr>
            <a:xfrm flipH="1" rot="10800000">
              <a:off x="451080" y="1503360"/>
              <a:ext cx="543600" cy="5436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5" name="Google Shape;633;p6"/>
            <p:cNvSpPr/>
            <p:nvPr/>
          </p:nvSpPr>
          <p:spPr>
            <a:xfrm flipH="1" rot="10800000">
              <a:off x="586440" y="1639080"/>
              <a:ext cx="271800" cy="271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426" name="Google Shape;634;p6"/>
            <p:cNvSpPr/>
            <p:nvPr/>
          </p:nvSpPr>
          <p:spPr>
            <a:xfrm flipH="1" rot="10800000">
              <a:off x="315000" y="1367280"/>
              <a:ext cx="815760" cy="81576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703240" y="1020240"/>
            <a:ext cx="678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2703240" y="2035080"/>
            <a:ext cx="6784920" cy="3436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Google Shape;716;p8"/>
          <p:cNvSpPr/>
          <p:nvPr/>
        </p:nvSpPr>
        <p:spPr>
          <a:xfrm>
            <a:off x="138240" y="196560"/>
            <a:ext cx="533880" cy="533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67" name="Google Shape;717;p8"/>
          <p:cNvSpPr/>
          <p:nvPr/>
        </p:nvSpPr>
        <p:spPr>
          <a:xfrm>
            <a:off x="147240" y="196920"/>
            <a:ext cx="1049760" cy="10497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468" name="Google Shape;718;p8"/>
          <p:cNvGrpSpPr/>
          <p:nvPr/>
        </p:nvGrpSpPr>
        <p:grpSpPr>
          <a:xfrm>
            <a:off x="138240" y="723240"/>
            <a:ext cx="527400" cy="533880"/>
            <a:chOff x="138240" y="723240"/>
            <a:chExt cx="527400" cy="533880"/>
          </a:xfrm>
        </p:grpSpPr>
        <p:cxnSp>
          <p:nvCxnSpPr>
            <p:cNvPr id="469" name="Google Shape;719;p8"/>
            <p:cNvCxnSpPr/>
            <p:nvPr/>
          </p:nvCxnSpPr>
          <p:spPr>
            <a:xfrm>
              <a:off x="138240" y="72324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70" name="Google Shape;720;p8"/>
            <p:cNvCxnSpPr/>
            <p:nvPr/>
          </p:nvCxnSpPr>
          <p:spPr>
            <a:xfrm>
              <a:off x="665640" y="72324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71" name="Google Shape;721;p8"/>
            <p:cNvCxnSpPr/>
            <p:nvPr/>
          </p:nvCxnSpPr>
          <p:spPr>
            <a:xfrm>
              <a:off x="533880" y="72324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72" name="Google Shape;722;p8"/>
            <p:cNvCxnSpPr/>
            <p:nvPr/>
          </p:nvCxnSpPr>
          <p:spPr>
            <a:xfrm>
              <a:off x="402120" y="72324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73" name="Google Shape;723;p8"/>
            <p:cNvCxnSpPr/>
            <p:nvPr/>
          </p:nvCxnSpPr>
          <p:spPr>
            <a:xfrm>
              <a:off x="270000" y="72324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474" name="Google Shape;724;p8"/>
          <p:cNvSpPr/>
          <p:nvPr/>
        </p:nvSpPr>
        <p:spPr>
          <a:xfrm>
            <a:off x="247320" y="329400"/>
            <a:ext cx="782280" cy="7822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75" name="Google Shape;725;p8"/>
          <p:cNvSpPr/>
          <p:nvPr/>
        </p:nvSpPr>
        <p:spPr>
          <a:xfrm>
            <a:off x="387360" y="469440"/>
            <a:ext cx="501840" cy="501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76" name="Google Shape;726;p8"/>
          <p:cNvSpPr/>
          <p:nvPr/>
        </p:nvSpPr>
        <p:spPr>
          <a:xfrm>
            <a:off x="514800" y="596880"/>
            <a:ext cx="246600" cy="246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77" name="Google Shape;727;p8"/>
          <p:cNvSpPr/>
          <p:nvPr/>
        </p:nvSpPr>
        <p:spPr>
          <a:xfrm>
            <a:off x="1201320" y="196560"/>
            <a:ext cx="533880" cy="533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78" name="Google Shape;728;p8"/>
          <p:cNvSpPr/>
          <p:nvPr/>
        </p:nvSpPr>
        <p:spPr>
          <a:xfrm>
            <a:off x="1199880" y="730800"/>
            <a:ext cx="533880" cy="533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479" name="Google Shape;729;p8"/>
          <p:cNvGrpSpPr/>
          <p:nvPr/>
        </p:nvGrpSpPr>
        <p:grpSpPr>
          <a:xfrm>
            <a:off x="1339920" y="721800"/>
            <a:ext cx="263880" cy="534240"/>
            <a:chOff x="1339920" y="721800"/>
            <a:chExt cx="263880" cy="534240"/>
          </a:xfrm>
        </p:grpSpPr>
        <p:cxnSp>
          <p:nvCxnSpPr>
            <p:cNvPr id="480" name="Google Shape;730;p8"/>
            <p:cNvCxnSpPr/>
            <p:nvPr/>
          </p:nvCxnSpPr>
          <p:spPr>
            <a:xfrm>
              <a:off x="1603800" y="721800"/>
              <a:ext cx="360" cy="534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481" name="Google Shape;731;p8"/>
            <p:cNvCxnSpPr/>
            <p:nvPr/>
          </p:nvCxnSpPr>
          <p:spPr>
            <a:xfrm>
              <a:off x="1471680" y="721800"/>
              <a:ext cx="360" cy="534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482" name="Google Shape;732;p8"/>
            <p:cNvCxnSpPr/>
            <p:nvPr/>
          </p:nvCxnSpPr>
          <p:spPr>
            <a:xfrm>
              <a:off x="1339920" y="721800"/>
              <a:ext cx="360" cy="534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483" name="Google Shape;733;p8"/>
          <p:cNvSpPr/>
          <p:nvPr/>
        </p:nvSpPr>
        <p:spPr>
          <a:xfrm>
            <a:off x="1330560" y="328320"/>
            <a:ext cx="282600" cy="28260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84" name="Google Shape;734;p8"/>
          <p:cNvSpPr/>
          <p:nvPr/>
        </p:nvSpPr>
        <p:spPr>
          <a:xfrm>
            <a:off x="1398600" y="396360"/>
            <a:ext cx="146160" cy="1461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85" name="Google Shape;735;p8"/>
          <p:cNvSpPr/>
          <p:nvPr/>
        </p:nvSpPr>
        <p:spPr>
          <a:xfrm rot="5400000">
            <a:off x="1737000" y="732240"/>
            <a:ext cx="533880" cy="5338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486" name="Google Shape;736;p8"/>
          <p:cNvGrpSpPr/>
          <p:nvPr/>
        </p:nvGrpSpPr>
        <p:grpSpPr>
          <a:xfrm>
            <a:off x="2004120" y="604800"/>
            <a:ext cx="0" cy="797760"/>
            <a:chOff x="2004120" y="604800"/>
            <a:chExt cx="0" cy="797760"/>
          </a:xfrm>
        </p:grpSpPr>
        <p:cxnSp>
          <p:nvCxnSpPr>
            <p:cNvPr id="487" name="Google Shape;737;p8"/>
            <p:cNvCxnSpPr/>
            <p:nvPr/>
          </p:nvCxnSpPr>
          <p:spPr>
            <a:xfrm>
              <a:off x="2004120" y="86868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88" name="Google Shape;738;p8"/>
            <p:cNvCxnSpPr/>
            <p:nvPr/>
          </p:nvCxnSpPr>
          <p:spPr>
            <a:xfrm>
              <a:off x="2004120" y="736560"/>
              <a:ext cx="360" cy="534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489" name="Google Shape;739;p8"/>
            <p:cNvCxnSpPr/>
            <p:nvPr/>
          </p:nvCxnSpPr>
          <p:spPr>
            <a:xfrm>
              <a:off x="2004120" y="604800"/>
              <a:ext cx="360" cy="534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490" name="Google Shape;740;p8"/>
          <p:cNvSpPr/>
          <p:nvPr/>
        </p:nvSpPr>
        <p:spPr>
          <a:xfrm>
            <a:off x="1752120" y="214200"/>
            <a:ext cx="501840" cy="50184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91" name="Google Shape;741;p8"/>
          <p:cNvSpPr/>
          <p:nvPr/>
        </p:nvSpPr>
        <p:spPr>
          <a:xfrm>
            <a:off x="1857960" y="320040"/>
            <a:ext cx="282600" cy="2826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92" name="Google Shape;742;p8"/>
          <p:cNvSpPr/>
          <p:nvPr/>
        </p:nvSpPr>
        <p:spPr>
          <a:xfrm>
            <a:off x="1926000" y="388080"/>
            <a:ext cx="146160" cy="14616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493" name="Google Shape;743;p8"/>
          <p:cNvSpPr/>
          <p:nvPr/>
        </p:nvSpPr>
        <p:spPr>
          <a:xfrm rot="16200000">
            <a:off x="146160" y="1259640"/>
            <a:ext cx="1049760" cy="10497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94" name="Google Shape;744;p8"/>
          <p:cNvSpPr/>
          <p:nvPr/>
        </p:nvSpPr>
        <p:spPr>
          <a:xfrm rot="16200000">
            <a:off x="275040" y="1389240"/>
            <a:ext cx="790920" cy="7909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95" name="Google Shape;745;p8"/>
          <p:cNvSpPr/>
          <p:nvPr/>
        </p:nvSpPr>
        <p:spPr>
          <a:xfrm rot="16200000">
            <a:off x="395640" y="1509840"/>
            <a:ext cx="549720" cy="5497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96" name="Google Shape;746;p8"/>
          <p:cNvSpPr/>
          <p:nvPr/>
        </p:nvSpPr>
        <p:spPr>
          <a:xfrm rot="16200000">
            <a:off x="538920" y="1647720"/>
            <a:ext cx="280440" cy="28044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97" name="Google Shape;747;p8"/>
          <p:cNvSpPr/>
          <p:nvPr/>
        </p:nvSpPr>
        <p:spPr>
          <a:xfrm flipH="1" rot="16200000">
            <a:off x="145080" y="1251720"/>
            <a:ext cx="1049760" cy="10497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98" name="Google Shape;748;p8"/>
          <p:cNvSpPr/>
          <p:nvPr/>
        </p:nvSpPr>
        <p:spPr>
          <a:xfrm rot="5400000">
            <a:off x="150480" y="1251720"/>
            <a:ext cx="1049760" cy="10497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99" name="Google Shape;749;p8"/>
          <p:cNvSpPr/>
          <p:nvPr/>
        </p:nvSpPr>
        <p:spPr>
          <a:xfrm flipH="1" rot="16200000">
            <a:off x="401400" y="1494720"/>
            <a:ext cx="549720" cy="5497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00" name="Google Shape;750;p8"/>
          <p:cNvSpPr/>
          <p:nvPr/>
        </p:nvSpPr>
        <p:spPr>
          <a:xfrm flipH="1" rot="16200000">
            <a:off x="537480" y="1625760"/>
            <a:ext cx="280440" cy="28044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501" name="Google Shape;751;p8"/>
          <p:cNvGrpSpPr/>
          <p:nvPr/>
        </p:nvGrpSpPr>
        <p:grpSpPr>
          <a:xfrm>
            <a:off x="9954360" y="145800"/>
            <a:ext cx="1023480" cy="1023120"/>
            <a:chOff x="9954360" y="145800"/>
            <a:chExt cx="1023480" cy="1023120"/>
          </a:xfrm>
        </p:grpSpPr>
        <p:sp>
          <p:nvSpPr>
            <p:cNvPr id="502" name="Google Shape;752;p8"/>
            <p:cNvSpPr/>
            <p:nvPr/>
          </p:nvSpPr>
          <p:spPr>
            <a:xfrm rot="8100000">
              <a:off x="10104120" y="295200"/>
              <a:ext cx="723600" cy="7236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03" name="Google Shape;753;p8"/>
            <p:cNvSpPr/>
            <p:nvPr/>
          </p:nvSpPr>
          <p:spPr>
            <a:xfrm rot="8100000">
              <a:off x="10189080" y="380160"/>
              <a:ext cx="553680" cy="553680"/>
            </a:xfrm>
            <a:prstGeom prst="rect">
              <a:avLst/>
            </a:prstGeom>
            <a:noFill/>
            <a:ln w="12700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04" name="Google Shape;754;p8"/>
          <p:cNvGrpSpPr/>
          <p:nvPr/>
        </p:nvGrpSpPr>
        <p:grpSpPr>
          <a:xfrm>
            <a:off x="9932400" y="135360"/>
            <a:ext cx="1046880" cy="1064160"/>
            <a:chOff x="9932400" y="135360"/>
            <a:chExt cx="1046880" cy="1064160"/>
          </a:xfrm>
        </p:grpSpPr>
        <p:grpSp>
          <p:nvGrpSpPr>
            <p:cNvPr id="505" name="Google Shape;755;p8"/>
            <p:cNvGrpSpPr/>
            <p:nvPr/>
          </p:nvGrpSpPr>
          <p:grpSpPr>
            <a:xfrm>
              <a:off x="9960480" y="153360"/>
              <a:ext cx="1001160" cy="1027800"/>
              <a:chOff x="9960480" y="153360"/>
              <a:chExt cx="1001160" cy="1027800"/>
            </a:xfrm>
          </p:grpSpPr>
          <p:cxnSp>
            <p:nvCxnSpPr>
              <p:cNvPr id="506" name="Google Shape;756;p8"/>
              <p:cNvCxnSpPr/>
              <p:nvPr/>
            </p:nvCxnSpPr>
            <p:spPr>
              <a:xfrm flipV="1">
                <a:off x="10323360" y="153360"/>
                <a:ext cx="275760" cy="102816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507" name="Google Shape;757;p8"/>
              <p:cNvCxnSpPr/>
              <p:nvPr/>
            </p:nvCxnSpPr>
            <p:spPr>
              <a:xfrm flipH="1" flipV="1">
                <a:off x="9960480" y="533160"/>
                <a:ext cx="1001520" cy="26856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508" name="Google Shape;758;p8"/>
            <p:cNvGrpSpPr/>
            <p:nvPr/>
          </p:nvGrpSpPr>
          <p:grpSpPr>
            <a:xfrm>
              <a:off x="9942480" y="135360"/>
              <a:ext cx="1036800" cy="1064160"/>
              <a:chOff x="9942480" y="135360"/>
              <a:chExt cx="1036800" cy="1064160"/>
            </a:xfrm>
          </p:grpSpPr>
          <p:cxnSp>
            <p:nvCxnSpPr>
              <p:cNvPr id="509" name="Google Shape;759;p8"/>
              <p:cNvCxnSpPr/>
              <p:nvPr/>
            </p:nvCxnSpPr>
            <p:spPr>
              <a:xfrm flipV="1">
                <a:off x="10460880" y="135360"/>
                <a:ext cx="360" cy="106452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510" name="Google Shape;760;p8"/>
              <p:cNvCxnSpPr/>
              <p:nvPr/>
            </p:nvCxnSpPr>
            <p:spPr>
              <a:xfrm flipH="1">
                <a:off x="9942480" y="667440"/>
                <a:ext cx="1037160" cy="36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511" name="Google Shape;761;p8"/>
            <p:cNvGrpSpPr/>
            <p:nvPr/>
          </p:nvGrpSpPr>
          <p:grpSpPr>
            <a:xfrm>
              <a:off x="9937800" y="143280"/>
              <a:ext cx="1031040" cy="1018440"/>
              <a:chOff x="9937800" y="143280"/>
              <a:chExt cx="1031040" cy="1018440"/>
            </a:xfrm>
          </p:grpSpPr>
          <p:cxnSp>
            <p:nvCxnSpPr>
              <p:cNvPr id="512" name="Google Shape;762;p8"/>
              <p:cNvCxnSpPr/>
              <p:nvPr/>
            </p:nvCxnSpPr>
            <p:spPr>
              <a:xfrm flipV="1">
                <a:off x="10175400" y="143280"/>
                <a:ext cx="588600" cy="101880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513" name="Google Shape;763;p8"/>
              <p:cNvCxnSpPr/>
              <p:nvPr/>
            </p:nvCxnSpPr>
            <p:spPr>
              <a:xfrm flipH="1" flipV="1">
                <a:off x="9937800" y="365400"/>
                <a:ext cx="1031400" cy="59544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514" name="Google Shape;764;p8"/>
            <p:cNvGrpSpPr/>
            <p:nvPr/>
          </p:nvGrpSpPr>
          <p:grpSpPr>
            <a:xfrm>
              <a:off x="9932400" y="138960"/>
              <a:ext cx="1043280" cy="1039680"/>
              <a:chOff x="9932400" y="138960"/>
              <a:chExt cx="1043280" cy="1039680"/>
            </a:xfrm>
          </p:grpSpPr>
          <p:cxnSp>
            <p:nvCxnSpPr>
              <p:cNvPr id="515" name="Google Shape;765;p8"/>
              <p:cNvCxnSpPr/>
              <p:nvPr/>
            </p:nvCxnSpPr>
            <p:spPr>
              <a:xfrm flipV="1">
                <a:off x="9952920" y="152640"/>
                <a:ext cx="1023120" cy="102312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516" name="Google Shape;766;p8"/>
              <p:cNvCxnSpPr/>
              <p:nvPr/>
            </p:nvCxnSpPr>
            <p:spPr>
              <a:xfrm flipH="1" flipV="1">
                <a:off x="9932400" y="138960"/>
                <a:ext cx="1040400" cy="104004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517" name="Google Shape;767;p8"/>
            <p:cNvGrpSpPr/>
            <p:nvPr/>
          </p:nvGrpSpPr>
          <p:grpSpPr>
            <a:xfrm>
              <a:off x="9939240" y="173160"/>
              <a:ext cx="1038600" cy="1000080"/>
              <a:chOff x="9939240" y="173160"/>
              <a:chExt cx="1038600" cy="1000080"/>
            </a:xfrm>
          </p:grpSpPr>
          <p:cxnSp>
            <p:nvCxnSpPr>
              <p:cNvPr id="518" name="Google Shape;768;p8"/>
              <p:cNvCxnSpPr/>
              <p:nvPr/>
            </p:nvCxnSpPr>
            <p:spPr>
              <a:xfrm flipV="1">
                <a:off x="9939240" y="369000"/>
                <a:ext cx="1038960" cy="60012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519" name="Google Shape;769;p8"/>
              <p:cNvCxnSpPr/>
              <p:nvPr/>
            </p:nvCxnSpPr>
            <p:spPr>
              <a:xfrm flipH="1" flipV="1">
                <a:off x="10175760" y="173160"/>
                <a:ext cx="577440" cy="100044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  <p:grpSp>
          <p:nvGrpSpPr>
            <p:cNvPr id="520" name="Google Shape;770;p8"/>
            <p:cNvGrpSpPr/>
            <p:nvPr/>
          </p:nvGrpSpPr>
          <p:grpSpPr>
            <a:xfrm>
              <a:off x="9947160" y="166680"/>
              <a:ext cx="1027800" cy="1001520"/>
              <a:chOff x="9947160" y="166680"/>
              <a:chExt cx="1027800" cy="1001520"/>
            </a:xfrm>
          </p:grpSpPr>
          <p:cxnSp>
            <p:nvCxnSpPr>
              <p:cNvPr id="521" name="Google Shape;771;p8"/>
              <p:cNvCxnSpPr/>
              <p:nvPr/>
            </p:nvCxnSpPr>
            <p:spPr>
              <a:xfrm flipV="1">
                <a:off x="9947160" y="529560"/>
                <a:ext cx="1028160" cy="27576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  <p:cxnSp>
            <p:nvCxnSpPr>
              <p:cNvPr id="522" name="Google Shape;772;p8"/>
              <p:cNvCxnSpPr/>
              <p:nvPr/>
            </p:nvCxnSpPr>
            <p:spPr>
              <a:xfrm flipH="1" flipV="1">
                <a:off x="10326960" y="166680"/>
                <a:ext cx="268560" cy="1001880"/>
              </a:xfrm>
              <a:prstGeom prst="straightConnector1">
                <a:avLst/>
              </a:prstGeom>
              <a:ln w="9525">
                <a:solidFill>
                  <a:srgbClr val="0558ac"/>
                </a:solidFill>
                <a:miter/>
              </a:ln>
            </p:spPr>
          </p:cxnSp>
        </p:grpSp>
      </p:grpSp>
      <p:sp>
        <p:nvSpPr>
          <p:cNvPr id="523" name="Google Shape;773;p8"/>
          <p:cNvSpPr/>
          <p:nvPr/>
        </p:nvSpPr>
        <p:spPr>
          <a:xfrm rot="10800000">
            <a:off x="11106000" y="1326600"/>
            <a:ext cx="801000" cy="801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24" name="Google Shape;774;p8"/>
          <p:cNvSpPr/>
          <p:nvPr/>
        </p:nvSpPr>
        <p:spPr>
          <a:xfrm rot="10800000">
            <a:off x="11239560" y="1460160"/>
            <a:ext cx="533880" cy="5338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25" name="Google Shape;775;p8"/>
          <p:cNvSpPr/>
          <p:nvPr/>
        </p:nvSpPr>
        <p:spPr>
          <a:xfrm flipH="1" rot="10800000">
            <a:off x="11104200" y="1326600"/>
            <a:ext cx="801000" cy="80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26" name="Google Shape;776;p8"/>
          <p:cNvSpPr/>
          <p:nvPr/>
        </p:nvSpPr>
        <p:spPr>
          <a:xfrm rot="5400000">
            <a:off x="11502720" y="133920"/>
            <a:ext cx="533880" cy="533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27" name="Google Shape;777;p8"/>
          <p:cNvSpPr/>
          <p:nvPr/>
        </p:nvSpPr>
        <p:spPr>
          <a:xfrm rot="10800000">
            <a:off x="10973880" y="134640"/>
            <a:ext cx="533880" cy="5338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528" name="Google Shape;778;p8"/>
          <p:cNvGrpSpPr/>
          <p:nvPr/>
        </p:nvGrpSpPr>
        <p:grpSpPr>
          <a:xfrm>
            <a:off x="11639880" y="134280"/>
            <a:ext cx="275760" cy="533880"/>
            <a:chOff x="11639880" y="134280"/>
            <a:chExt cx="275760" cy="533880"/>
          </a:xfrm>
        </p:grpSpPr>
        <p:cxnSp>
          <p:nvCxnSpPr>
            <p:cNvPr id="529" name="Google Shape;779;p8"/>
            <p:cNvCxnSpPr/>
            <p:nvPr/>
          </p:nvCxnSpPr>
          <p:spPr>
            <a:xfrm flipV="1">
              <a:off x="11639880" y="13428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530" name="Google Shape;780;p8"/>
            <p:cNvCxnSpPr/>
            <p:nvPr/>
          </p:nvCxnSpPr>
          <p:spPr>
            <a:xfrm flipV="1">
              <a:off x="11777760" y="134280"/>
              <a:ext cx="360" cy="53424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531" name="Google Shape;781;p8"/>
            <p:cNvCxnSpPr/>
            <p:nvPr/>
          </p:nvCxnSpPr>
          <p:spPr>
            <a:xfrm flipV="1">
              <a:off x="11915640" y="134280"/>
              <a:ext cx="360" cy="534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532" name="Google Shape;782;p8"/>
          <p:cNvGrpSpPr/>
          <p:nvPr/>
        </p:nvGrpSpPr>
        <p:grpSpPr>
          <a:xfrm>
            <a:off x="11112840" y="132840"/>
            <a:ext cx="263520" cy="534240"/>
            <a:chOff x="11112840" y="132840"/>
            <a:chExt cx="263520" cy="534240"/>
          </a:xfrm>
        </p:grpSpPr>
        <p:cxnSp>
          <p:nvCxnSpPr>
            <p:cNvPr id="533" name="Google Shape;783;p8"/>
            <p:cNvCxnSpPr/>
            <p:nvPr/>
          </p:nvCxnSpPr>
          <p:spPr>
            <a:xfrm flipV="1">
              <a:off x="11112840" y="132840"/>
              <a:ext cx="360" cy="534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534" name="Google Shape;784;p8"/>
            <p:cNvCxnSpPr/>
            <p:nvPr/>
          </p:nvCxnSpPr>
          <p:spPr>
            <a:xfrm flipV="1">
              <a:off x="11244600" y="132840"/>
              <a:ext cx="360" cy="53460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535" name="Google Shape;785;p8"/>
            <p:cNvCxnSpPr/>
            <p:nvPr/>
          </p:nvCxnSpPr>
          <p:spPr>
            <a:xfrm flipV="1">
              <a:off x="11376360" y="132840"/>
              <a:ext cx="360" cy="534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536" name="Google Shape;786;p8"/>
          <p:cNvSpPr/>
          <p:nvPr/>
        </p:nvSpPr>
        <p:spPr>
          <a:xfrm flipH="1" rot="16200000">
            <a:off x="10974240" y="131400"/>
            <a:ext cx="1064160" cy="106416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37" name="Google Shape;787;p8"/>
          <p:cNvSpPr/>
          <p:nvPr/>
        </p:nvSpPr>
        <p:spPr>
          <a:xfrm rot="10800000">
            <a:off x="10984680" y="1215360"/>
            <a:ext cx="1049760" cy="10497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538" name="Google Shape;788;p8"/>
          <p:cNvGrpSpPr/>
          <p:nvPr/>
        </p:nvGrpSpPr>
        <p:grpSpPr>
          <a:xfrm>
            <a:off x="11108880" y="267120"/>
            <a:ext cx="800640" cy="800640"/>
            <a:chOff x="11108880" y="267120"/>
            <a:chExt cx="800640" cy="800640"/>
          </a:xfrm>
        </p:grpSpPr>
        <p:sp>
          <p:nvSpPr>
            <p:cNvPr id="539" name="Google Shape;789;p8"/>
            <p:cNvSpPr/>
            <p:nvPr/>
          </p:nvSpPr>
          <p:spPr>
            <a:xfrm rot="5400000">
              <a:off x="11242440" y="400680"/>
              <a:ext cx="533520" cy="5335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40" name="Google Shape;790;p8"/>
            <p:cNvSpPr/>
            <p:nvPr/>
          </p:nvSpPr>
          <p:spPr>
            <a:xfrm rot="5400000">
              <a:off x="11375640" y="534240"/>
              <a:ext cx="266760" cy="26676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41" name="Google Shape;791;p8"/>
            <p:cNvSpPr/>
            <p:nvPr/>
          </p:nvSpPr>
          <p:spPr>
            <a:xfrm rot="5400000">
              <a:off x="11108880" y="266760"/>
              <a:ext cx="800640" cy="80064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2" name="Google Shape;792;p8"/>
          <p:cNvSpPr/>
          <p:nvPr/>
        </p:nvSpPr>
        <p:spPr>
          <a:xfrm flipH="1" rot="10800000">
            <a:off x="10971360" y="1197360"/>
            <a:ext cx="1067760" cy="10677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43" name="Google Shape;793;p8"/>
          <p:cNvSpPr/>
          <p:nvPr/>
        </p:nvSpPr>
        <p:spPr>
          <a:xfrm flipH="1" rot="10800000">
            <a:off x="11238120" y="1460160"/>
            <a:ext cx="533880" cy="5338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44" name="Google Shape;794;p8"/>
          <p:cNvSpPr/>
          <p:nvPr/>
        </p:nvSpPr>
        <p:spPr>
          <a:xfrm flipH="1" rot="10800000">
            <a:off x="11371320" y="1593720"/>
            <a:ext cx="266760" cy="26676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45" name="Google Shape;795;p8"/>
          <p:cNvSpPr/>
          <p:nvPr/>
        </p:nvSpPr>
        <p:spPr>
          <a:xfrm rot="5400000">
            <a:off x="10343160" y="533520"/>
            <a:ext cx="246600" cy="246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46" name="Google Shape;796;p8"/>
          <p:cNvSpPr/>
          <p:nvPr/>
        </p:nvSpPr>
        <p:spPr>
          <a:xfrm flipH="1" rot="5400000">
            <a:off x="9636840" y="5901480"/>
            <a:ext cx="1067760" cy="5079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47" name="Google Shape;797;p8"/>
          <p:cNvSpPr/>
          <p:nvPr/>
        </p:nvSpPr>
        <p:spPr>
          <a:xfrm rot="10800000">
            <a:off x="9916560" y="5618880"/>
            <a:ext cx="1067760" cy="10677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48" name="Google Shape;798;p8"/>
          <p:cNvSpPr/>
          <p:nvPr/>
        </p:nvSpPr>
        <p:spPr>
          <a:xfrm rot="10800000">
            <a:off x="10183320" y="5886000"/>
            <a:ext cx="533880" cy="5338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49" name="Google Shape;799;p8"/>
          <p:cNvSpPr/>
          <p:nvPr/>
        </p:nvSpPr>
        <p:spPr>
          <a:xfrm rot="10800000">
            <a:off x="10316880" y="6019560"/>
            <a:ext cx="266760" cy="2667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50" name="Google Shape;800;p8"/>
          <p:cNvSpPr/>
          <p:nvPr/>
        </p:nvSpPr>
        <p:spPr>
          <a:xfrm rot="10800000">
            <a:off x="10049760" y="5752080"/>
            <a:ext cx="801000" cy="801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51" name="Google Shape;801;p8"/>
          <p:cNvSpPr/>
          <p:nvPr/>
        </p:nvSpPr>
        <p:spPr>
          <a:xfrm rot="10800000">
            <a:off x="10990080" y="4554720"/>
            <a:ext cx="1042920" cy="1070640"/>
          </a:xfrm>
          <a:prstGeom prst="teardrop">
            <a:avLst>
              <a:gd name="adj" fmla="val 100000"/>
            </a:avLst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52" name="Google Shape;802;p8"/>
          <p:cNvSpPr/>
          <p:nvPr/>
        </p:nvSpPr>
        <p:spPr>
          <a:xfrm flipH="1" rot="16200000">
            <a:off x="10981080" y="5645880"/>
            <a:ext cx="1049760" cy="10497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53" name="Google Shape;803;p8"/>
          <p:cNvSpPr/>
          <p:nvPr/>
        </p:nvSpPr>
        <p:spPr>
          <a:xfrm flipH="1" rot="5400000">
            <a:off x="10980000" y="5620320"/>
            <a:ext cx="533880" cy="533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554" name="Google Shape;804;p8"/>
          <p:cNvGrpSpPr/>
          <p:nvPr/>
        </p:nvGrpSpPr>
        <p:grpSpPr>
          <a:xfrm>
            <a:off x="11500200" y="5618880"/>
            <a:ext cx="542160" cy="1080000"/>
            <a:chOff x="11500200" y="5618880"/>
            <a:chExt cx="542160" cy="1080000"/>
          </a:xfrm>
        </p:grpSpPr>
        <p:sp>
          <p:nvSpPr>
            <p:cNvPr id="555" name="Google Shape;805;p8"/>
            <p:cNvSpPr/>
            <p:nvPr/>
          </p:nvSpPr>
          <p:spPr>
            <a:xfrm flipV="1" rot="5400000">
              <a:off x="11509920" y="5629320"/>
              <a:ext cx="542160" cy="5212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56" name="Google Shape;806;p8"/>
            <p:cNvSpPr/>
            <p:nvPr/>
          </p:nvSpPr>
          <p:spPr>
            <a:xfrm flipV="1" rot="10800000">
              <a:off x="11500200" y="6177600"/>
              <a:ext cx="542160" cy="5212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57" name="Google Shape;807;p8"/>
          <p:cNvSpPr/>
          <p:nvPr/>
        </p:nvSpPr>
        <p:spPr>
          <a:xfrm rot="10800000">
            <a:off x="11252520" y="5876640"/>
            <a:ext cx="549720" cy="5497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58" name="Google Shape;808;p8"/>
          <p:cNvSpPr/>
          <p:nvPr/>
        </p:nvSpPr>
        <p:spPr>
          <a:xfrm flipH="1" rot="10800000">
            <a:off x="11253240" y="5877720"/>
            <a:ext cx="549720" cy="5497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559" name="Google Shape;809;p8"/>
          <p:cNvGrpSpPr/>
          <p:nvPr/>
        </p:nvGrpSpPr>
        <p:grpSpPr>
          <a:xfrm>
            <a:off x="11326320" y="5947560"/>
            <a:ext cx="419400" cy="419400"/>
            <a:chOff x="11326320" y="5947560"/>
            <a:chExt cx="419400" cy="419400"/>
          </a:xfrm>
        </p:grpSpPr>
        <p:sp>
          <p:nvSpPr>
            <p:cNvPr id="560" name="Google Shape;810;p8"/>
            <p:cNvSpPr/>
            <p:nvPr/>
          </p:nvSpPr>
          <p:spPr>
            <a:xfrm flipV="1" rot="16200000">
              <a:off x="11326320" y="5947200"/>
              <a:ext cx="419400" cy="41940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61" name="Google Shape;811;p8"/>
            <p:cNvSpPr/>
            <p:nvPr/>
          </p:nvSpPr>
          <p:spPr>
            <a:xfrm flipV="1" rot="16200000">
              <a:off x="11409120" y="6030360"/>
              <a:ext cx="254160" cy="25416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62" name="Google Shape;812;p8"/>
            <p:cNvSpPr/>
            <p:nvPr/>
          </p:nvSpPr>
          <p:spPr>
            <a:xfrm flipV="1" rot="16200000">
              <a:off x="11480400" y="6101280"/>
              <a:ext cx="111240" cy="11124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9200" bIns="79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63" name="Google Shape;813;p8"/>
          <p:cNvSpPr/>
          <p:nvPr/>
        </p:nvSpPr>
        <p:spPr>
          <a:xfrm flipH="1" rot="10800000">
            <a:off x="11101680" y="4694760"/>
            <a:ext cx="790920" cy="79092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64" name="Google Shape;814;p8"/>
          <p:cNvSpPr/>
          <p:nvPr/>
        </p:nvSpPr>
        <p:spPr>
          <a:xfrm flipH="1" rot="10800000">
            <a:off x="11222280" y="4815360"/>
            <a:ext cx="549720" cy="54972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65" name="Google Shape;815;p8"/>
          <p:cNvSpPr/>
          <p:nvPr/>
        </p:nvSpPr>
        <p:spPr>
          <a:xfrm flipH="1" rot="5400000">
            <a:off x="11487960" y="4549320"/>
            <a:ext cx="533880" cy="533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66" name="Google Shape;816;p8"/>
          <p:cNvSpPr/>
          <p:nvPr/>
        </p:nvSpPr>
        <p:spPr>
          <a:xfrm flipH="1" rot="5400000">
            <a:off x="11397600" y="4979880"/>
            <a:ext cx="203400" cy="203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567" name="Google Shape;817;p8"/>
          <p:cNvGrpSpPr/>
          <p:nvPr/>
        </p:nvGrpSpPr>
        <p:grpSpPr>
          <a:xfrm>
            <a:off x="11317680" y="5219280"/>
            <a:ext cx="38160" cy="297000"/>
            <a:chOff x="11317680" y="5219280"/>
            <a:chExt cx="38160" cy="297000"/>
          </a:xfrm>
        </p:grpSpPr>
        <p:sp>
          <p:nvSpPr>
            <p:cNvPr id="568" name="Google Shape;818;p8"/>
            <p:cNvSpPr/>
            <p:nvPr/>
          </p:nvSpPr>
          <p:spPr>
            <a:xfrm flipV="1" rot="16200000">
              <a:off x="11317680" y="547812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69" name="Google Shape;819;p8"/>
            <p:cNvSpPr/>
            <p:nvPr/>
          </p:nvSpPr>
          <p:spPr>
            <a:xfrm flipV="1" rot="16200000">
              <a:off x="11317680" y="534852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70" name="Google Shape;820;p8"/>
            <p:cNvSpPr/>
            <p:nvPr/>
          </p:nvSpPr>
          <p:spPr>
            <a:xfrm flipV="1" rot="16200000">
              <a:off x="11317680" y="521928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71" name="Google Shape;821;p8"/>
          <p:cNvGrpSpPr/>
          <p:nvPr/>
        </p:nvGrpSpPr>
        <p:grpSpPr>
          <a:xfrm>
            <a:off x="11208240" y="5219280"/>
            <a:ext cx="38160" cy="297000"/>
            <a:chOff x="11208240" y="5219280"/>
            <a:chExt cx="38160" cy="297000"/>
          </a:xfrm>
        </p:grpSpPr>
        <p:sp>
          <p:nvSpPr>
            <p:cNvPr id="572" name="Google Shape;822;p8"/>
            <p:cNvSpPr/>
            <p:nvPr/>
          </p:nvSpPr>
          <p:spPr>
            <a:xfrm flipV="1" rot="16200000">
              <a:off x="11208240" y="5478120"/>
              <a:ext cx="38160" cy="381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73" name="Google Shape;823;p8"/>
            <p:cNvSpPr/>
            <p:nvPr/>
          </p:nvSpPr>
          <p:spPr>
            <a:xfrm flipV="1" rot="16200000">
              <a:off x="11208240" y="5348520"/>
              <a:ext cx="38160" cy="381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74" name="Google Shape;824;p8"/>
            <p:cNvSpPr/>
            <p:nvPr/>
          </p:nvSpPr>
          <p:spPr>
            <a:xfrm flipV="1" rot="16200000">
              <a:off x="11208240" y="5219280"/>
              <a:ext cx="38160" cy="381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75" name="Google Shape;825;p8"/>
          <p:cNvGrpSpPr/>
          <p:nvPr/>
        </p:nvGrpSpPr>
        <p:grpSpPr>
          <a:xfrm>
            <a:off x="11099160" y="5219280"/>
            <a:ext cx="38160" cy="297000"/>
            <a:chOff x="11099160" y="5219280"/>
            <a:chExt cx="38160" cy="297000"/>
          </a:xfrm>
        </p:grpSpPr>
        <p:sp>
          <p:nvSpPr>
            <p:cNvPr id="576" name="Google Shape;826;p8"/>
            <p:cNvSpPr/>
            <p:nvPr/>
          </p:nvSpPr>
          <p:spPr>
            <a:xfrm flipV="1" rot="16200000">
              <a:off x="11099160" y="547812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77" name="Google Shape;827;p8"/>
            <p:cNvSpPr/>
            <p:nvPr/>
          </p:nvSpPr>
          <p:spPr>
            <a:xfrm flipV="1" rot="16200000">
              <a:off x="11099160" y="534852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78" name="Google Shape;828;p8"/>
            <p:cNvSpPr/>
            <p:nvPr/>
          </p:nvSpPr>
          <p:spPr>
            <a:xfrm flipV="1" rot="16200000">
              <a:off x="11099160" y="521928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79" name="Google Shape;829;p8"/>
          <p:cNvGrpSpPr/>
          <p:nvPr/>
        </p:nvGrpSpPr>
        <p:grpSpPr>
          <a:xfrm>
            <a:off x="11840400" y="4671360"/>
            <a:ext cx="38160" cy="296640"/>
            <a:chOff x="11840400" y="4671360"/>
            <a:chExt cx="38160" cy="296640"/>
          </a:xfrm>
        </p:grpSpPr>
        <p:sp>
          <p:nvSpPr>
            <p:cNvPr id="580" name="Google Shape;830;p8"/>
            <p:cNvSpPr/>
            <p:nvPr/>
          </p:nvSpPr>
          <p:spPr>
            <a:xfrm flipV="1" rot="16200000">
              <a:off x="11840400" y="492984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81" name="Google Shape;831;p8"/>
            <p:cNvSpPr/>
            <p:nvPr/>
          </p:nvSpPr>
          <p:spPr>
            <a:xfrm flipV="1" rot="16200000">
              <a:off x="11840400" y="480060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82" name="Google Shape;832;p8"/>
            <p:cNvSpPr/>
            <p:nvPr/>
          </p:nvSpPr>
          <p:spPr>
            <a:xfrm flipV="1" rot="16200000">
              <a:off x="11840400" y="467136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83" name="Google Shape;833;p8"/>
          <p:cNvGrpSpPr/>
          <p:nvPr/>
        </p:nvGrpSpPr>
        <p:grpSpPr>
          <a:xfrm>
            <a:off x="11730960" y="4671360"/>
            <a:ext cx="38160" cy="296640"/>
            <a:chOff x="11730960" y="4671360"/>
            <a:chExt cx="38160" cy="296640"/>
          </a:xfrm>
        </p:grpSpPr>
        <p:sp>
          <p:nvSpPr>
            <p:cNvPr id="584" name="Google Shape;834;p8"/>
            <p:cNvSpPr/>
            <p:nvPr/>
          </p:nvSpPr>
          <p:spPr>
            <a:xfrm flipV="1" rot="16200000">
              <a:off x="11730960" y="4929840"/>
              <a:ext cx="38160" cy="38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85" name="Google Shape;835;p8"/>
            <p:cNvSpPr/>
            <p:nvPr/>
          </p:nvSpPr>
          <p:spPr>
            <a:xfrm flipV="1" rot="16200000">
              <a:off x="11730960" y="4800600"/>
              <a:ext cx="38160" cy="38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86" name="Google Shape;836;p8"/>
            <p:cNvSpPr/>
            <p:nvPr/>
          </p:nvSpPr>
          <p:spPr>
            <a:xfrm flipV="1" rot="16200000">
              <a:off x="11730960" y="4671360"/>
              <a:ext cx="38160" cy="38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587" name="Google Shape;837;p8"/>
          <p:cNvGrpSpPr/>
          <p:nvPr/>
        </p:nvGrpSpPr>
        <p:grpSpPr>
          <a:xfrm>
            <a:off x="11621880" y="4671360"/>
            <a:ext cx="38160" cy="296640"/>
            <a:chOff x="11621880" y="4671360"/>
            <a:chExt cx="38160" cy="296640"/>
          </a:xfrm>
        </p:grpSpPr>
        <p:sp>
          <p:nvSpPr>
            <p:cNvPr id="588" name="Google Shape;838;p8"/>
            <p:cNvSpPr/>
            <p:nvPr/>
          </p:nvSpPr>
          <p:spPr>
            <a:xfrm flipV="1" rot="16200000">
              <a:off x="11621880" y="492984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89" name="Google Shape;839;p8"/>
            <p:cNvSpPr/>
            <p:nvPr/>
          </p:nvSpPr>
          <p:spPr>
            <a:xfrm flipV="1" rot="16200000">
              <a:off x="11621880" y="480060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590" name="Google Shape;840;p8"/>
            <p:cNvSpPr/>
            <p:nvPr/>
          </p:nvSpPr>
          <p:spPr>
            <a:xfrm flipV="1" rot="16200000">
              <a:off x="11621880" y="4671360"/>
              <a:ext cx="38160" cy="38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91" name="Google Shape;841;p8"/>
          <p:cNvSpPr/>
          <p:nvPr/>
        </p:nvSpPr>
        <p:spPr>
          <a:xfrm flipH="1" rot="5400000">
            <a:off x="10420560" y="6156720"/>
            <a:ext cx="533880" cy="53388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92" name="Google Shape;842;p8"/>
          <p:cNvSpPr/>
          <p:nvPr/>
        </p:nvSpPr>
        <p:spPr>
          <a:xfrm flipH="1" rot="10800000">
            <a:off x="10433520" y="5612040"/>
            <a:ext cx="533880" cy="53388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593" name="Google Shape;843;p8"/>
          <p:cNvGrpSpPr/>
          <p:nvPr/>
        </p:nvGrpSpPr>
        <p:grpSpPr>
          <a:xfrm>
            <a:off x="10430280" y="5749560"/>
            <a:ext cx="533880" cy="804960"/>
            <a:chOff x="10430280" y="5749560"/>
            <a:chExt cx="533880" cy="804960"/>
          </a:xfrm>
        </p:grpSpPr>
        <p:cxnSp>
          <p:nvCxnSpPr>
            <p:cNvPr id="594" name="Google Shape;844;p8"/>
            <p:cNvCxnSpPr/>
            <p:nvPr/>
          </p:nvCxnSpPr>
          <p:spPr>
            <a:xfrm flipH="1">
              <a:off x="10430280" y="6286320"/>
              <a:ext cx="5342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595" name="Google Shape;845;p8"/>
            <p:cNvCxnSpPr/>
            <p:nvPr/>
          </p:nvCxnSpPr>
          <p:spPr>
            <a:xfrm flipH="1">
              <a:off x="10430280" y="6420600"/>
              <a:ext cx="5342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596" name="Google Shape;846;p8"/>
            <p:cNvCxnSpPr/>
            <p:nvPr/>
          </p:nvCxnSpPr>
          <p:spPr>
            <a:xfrm flipH="1">
              <a:off x="10430280" y="6554520"/>
              <a:ext cx="5342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597" name="Google Shape;847;p8"/>
            <p:cNvCxnSpPr/>
            <p:nvPr/>
          </p:nvCxnSpPr>
          <p:spPr>
            <a:xfrm flipH="1">
              <a:off x="10430280" y="5883480"/>
              <a:ext cx="5342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598" name="Google Shape;848;p8"/>
            <p:cNvCxnSpPr/>
            <p:nvPr/>
          </p:nvCxnSpPr>
          <p:spPr>
            <a:xfrm flipH="1">
              <a:off x="10430280" y="6017760"/>
              <a:ext cx="5342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599" name="Google Shape;849;p8"/>
            <p:cNvCxnSpPr/>
            <p:nvPr/>
          </p:nvCxnSpPr>
          <p:spPr>
            <a:xfrm flipH="1">
              <a:off x="10430280" y="6152040"/>
              <a:ext cx="5342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00" name="Google Shape;850;p8"/>
            <p:cNvCxnSpPr/>
            <p:nvPr/>
          </p:nvCxnSpPr>
          <p:spPr>
            <a:xfrm flipH="1">
              <a:off x="10430280" y="5749560"/>
              <a:ext cx="5342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601" name="Google Shape;851;p8"/>
          <p:cNvSpPr/>
          <p:nvPr/>
        </p:nvSpPr>
        <p:spPr>
          <a:xfrm rot="5400000">
            <a:off x="1540440" y="5621760"/>
            <a:ext cx="921960" cy="921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02" name="Google Shape;852;p8"/>
          <p:cNvSpPr/>
          <p:nvPr/>
        </p:nvSpPr>
        <p:spPr>
          <a:xfrm rot="5400000">
            <a:off x="1694160" y="5775480"/>
            <a:ext cx="614520" cy="6145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03" name="Google Shape;853;p8"/>
          <p:cNvSpPr/>
          <p:nvPr/>
        </p:nvSpPr>
        <p:spPr>
          <a:xfrm flipH="1" rot="5400000">
            <a:off x="1539360" y="5623200"/>
            <a:ext cx="921960" cy="9219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04" name="Google Shape;854;p8"/>
          <p:cNvSpPr/>
          <p:nvPr/>
        </p:nvSpPr>
        <p:spPr>
          <a:xfrm>
            <a:off x="156600" y="6105240"/>
            <a:ext cx="1229040" cy="58428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05" name="Google Shape;855;p8"/>
          <p:cNvSpPr/>
          <p:nvPr/>
        </p:nvSpPr>
        <p:spPr>
          <a:xfrm flipH="1" rot="16200000">
            <a:off x="160200" y="5462640"/>
            <a:ext cx="1229040" cy="12290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06" name="Google Shape;856;p8"/>
          <p:cNvSpPr/>
          <p:nvPr/>
        </p:nvSpPr>
        <p:spPr>
          <a:xfrm flipH="1" rot="16200000">
            <a:off x="466920" y="5770080"/>
            <a:ext cx="614520" cy="6145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07" name="Google Shape;857;p8"/>
          <p:cNvSpPr/>
          <p:nvPr/>
        </p:nvSpPr>
        <p:spPr>
          <a:xfrm flipH="1" rot="16200000">
            <a:off x="621360" y="5923800"/>
            <a:ext cx="306720" cy="3067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08" name="Google Shape;858;p8"/>
          <p:cNvSpPr/>
          <p:nvPr/>
        </p:nvSpPr>
        <p:spPr>
          <a:xfrm flipH="1" rot="16200000">
            <a:off x="312840" y="5616360"/>
            <a:ext cx="921960" cy="921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09" name="Google Shape;859;p8"/>
          <p:cNvSpPr/>
          <p:nvPr/>
        </p:nvSpPr>
        <p:spPr>
          <a:xfrm>
            <a:off x="288360" y="443412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0" name="Google Shape;860;p8"/>
          <p:cNvSpPr/>
          <p:nvPr/>
        </p:nvSpPr>
        <p:spPr>
          <a:xfrm>
            <a:off x="447120" y="443412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1" name="Google Shape;861;p8"/>
          <p:cNvSpPr/>
          <p:nvPr/>
        </p:nvSpPr>
        <p:spPr>
          <a:xfrm>
            <a:off x="605880" y="443412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2" name="Google Shape;862;p8"/>
          <p:cNvSpPr/>
          <p:nvPr/>
        </p:nvSpPr>
        <p:spPr>
          <a:xfrm>
            <a:off x="288360" y="4559760"/>
            <a:ext cx="43920" cy="43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3" name="Google Shape;863;p8"/>
          <p:cNvSpPr/>
          <p:nvPr/>
        </p:nvSpPr>
        <p:spPr>
          <a:xfrm>
            <a:off x="447120" y="4559760"/>
            <a:ext cx="43920" cy="43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4" name="Google Shape;864;p8"/>
          <p:cNvSpPr/>
          <p:nvPr/>
        </p:nvSpPr>
        <p:spPr>
          <a:xfrm>
            <a:off x="605880" y="4559760"/>
            <a:ext cx="43920" cy="43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5" name="Google Shape;865;p8"/>
          <p:cNvSpPr/>
          <p:nvPr/>
        </p:nvSpPr>
        <p:spPr>
          <a:xfrm>
            <a:off x="288360" y="46857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6" name="Google Shape;866;p8"/>
          <p:cNvSpPr/>
          <p:nvPr/>
        </p:nvSpPr>
        <p:spPr>
          <a:xfrm>
            <a:off x="447120" y="46857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7" name="Google Shape;867;p8"/>
          <p:cNvSpPr/>
          <p:nvPr/>
        </p:nvSpPr>
        <p:spPr>
          <a:xfrm>
            <a:off x="605880" y="46857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8" name="Google Shape;868;p8"/>
          <p:cNvSpPr/>
          <p:nvPr/>
        </p:nvSpPr>
        <p:spPr>
          <a:xfrm>
            <a:off x="923760" y="4434120"/>
            <a:ext cx="43920" cy="439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19" name="Google Shape;869;p8"/>
          <p:cNvSpPr/>
          <p:nvPr/>
        </p:nvSpPr>
        <p:spPr>
          <a:xfrm>
            <a:off x="1082880" y="4434120"/>
            <a:ext cx="43920" cy="439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0" name="Google Shape;870;p8"/>
          <p:cNvSpPr/>
          <p:nvPr/>
        </p:nvSpPr>
        <p:spPr>
          <a:xfrm>
            <a:off x="1241640" y="4434120"/>
            <a:ext cx="43920" cy="439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1" name="Google Shape;871;p8"/>
          <p:cNvSpPr/>
          <p:nvPr/>
        </p:nvSpPr>
        <p:spPr>
          <a:xfrm>
            <a:off x="923760" y="45597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2" name="Google Shape;872;p8"/>
          <p:cNvSpPr/>
          <p:nvPr/>
        </p:nvSpPr>
        <p:spPr>
          <a:xfrm>
            <a:off x="1082880" y="45597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3" name="Google Shape;873;p8"/>
          <p:cNvSpPr/>
          <p:nvPr/>
        </p:nvSpPr>
        <p:spPr>
          <a:xfrm>
            <a:off x="1241640" y="45597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4" name="Google Shape;874;p8"/>
          <p:cNvSpPr/>
          <p:nvPr/>
        </p:nvSpPr>
        <p:spPr>
          <a:xfrm>
            <a:off x="923760" y="4685760"/>
            <a:ext cx="43920" cy="439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5" name="Google Shape;875;p8"/>
          <p:cNvSpPr/>
          <p:nvPr/>
        </p:nvSpPr>
        <p:spPr>
          <a:xfrm>
            <a:off x="1082880" y="4685760"/>
            <a:ext cx="43920" cy="439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6" name="Google Shape;876;p8"/>
          <p:cNvSpPr/>
          <p:nvPr/>
        </p:nvSpPr>
        <p:spPr>
          <a:xfrm>
            <a:off x="1241640" y="4685760"/>
            <a:ext cx="43920" cy="439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7" name="Google Shape;877;p8"/>
          <p:cNvSpPr/>
          <p:nvPr/>
        </p:nvSpPr>
        <p:spPr>
          <a:xfrm>
            <a:off x="765000" y="442368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8" name="Google Shape;878;p8"/>
          <p:cNvSpPr/>
          <p:nvPr/>
        </p:nvSpPr>
        <p:spPr>
          <a:xfrm>
            <a:off x="765000" y="45723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29" name="Google Shape;879;p8"/>
          <p:cNvSpPr/>
          <p:nvPr/>
        </p:nvSpPr>
        <p:spPr>
          <a:xfrm>
            <a:off x="765000" y="4705560"/>
            <a:ext cx="43920" cy="439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0960" bIns="30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630" name="Google Shape;880;p8"/>
          <p:cNvGrpSpPr/>
          <p:nvPr/>
        </p:nvGrpSpPr>
        <p:grpSpPr>
          <a:xfrm>
            <a:off x="150120" y="4885920"/>
            <a:ext cx="701640" cy="604080"/>
            <a:chOff x="150120" y="4885920"/>
            <a:chExt cx="701640" cy="604080"/>
          </a:xfrm>
        </p:grpSpPr>
        <p:cxnSp>
          <p:nvCxnSpPr>
            <p:cNvPr id="631" name="Google Shape;881;p8"/>
            <p:cNvCxnSpPr/>
            <p:nvPr/>
          </p:nvCxnSpPr>
          <p:spPr>
            <a:xfrm flipH="1">
              <a:off x="150120" y="5490000"/>
              <a:ext cx="70200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632" name="Google Shape;882;p8"/>
            <p:cNvCxnSpPr/>
            <p:nvPr/>
          </p:nvCxnSpPr>
          <p:spPr>
            <a:xfrm flipH="1">
              <a:off x="150120" y="5187960"/>
              <a:ext cx="70200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33" name="Google Shape;883;p8"/>
            <p:cNvCxnSpPr/>
            <p:nvPr/>
          </p:nvCxnSpPr>
          <p:spPr>
            <a:xfrm flipH="1">
              <a:off x="150120" y="4885920"/>
              <a:ext cx="70200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634" name="Google Shape;884;p8"/>
          <p:cNvSpPr/>
          <p:nvPr/>
        </p:nvSpPr>
        <p:spPr>
          <a:xfrm rot="5400000">
            <a:off x="782280" y="4883400"/>
            <a:ext cx="614520" cy="614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35" name="Google Shape;885;p8"/>
          <p:cNvSpPr/>
          <p:nvPr/>
        </p:nvSpPr>
        <p:spPr>
          <a:xfrm>
            <a:off x="947160" y="5048640"/>
            <a:ext cx="284040" cy="28404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36" name="Google Shape;886;p8"/>
          <p:cNvSpPr/>
          <p:nvPr/>
        </p:nvSpPr>
        <p:spPr>
          <a:xfrm>
            <a:off x="155160" y="5495760"/>
            <a:ext cx="614520" cy="614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37" name="Google Shape;887;p8"/>
          <p:cNvSpPr/>
          <p:nvPr/>
        </p:nvSpPr>
        <p:spPr>
          <a:xfrm rot="16200000">
            <a:off x="781920" y="5481720"/>
            <a:ext cx="614520" cy="614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638" name="Google Shape;888;p8"/>
          <p:cNvGrpSpPr/>
          <p:nvPr/>
        </p:nvGrpSpPr>
        <p:grpSpPr>
          <a:xfrm>
            <a:off x="311400" y="5484960"/>
            <a:ext cx="927000" cy="614880"/>
            <a:chOff x="311400" y="5484960"/>
            <a:chExt cx="927000" cy="614880"/>
          </a:xfrm>
        </p:grpSpPr>
        <p:cxnSp>
          <p:nvCxnSpPr>
            <p:cNvPr id="639" name="Google Shape;889;p8"/>
            <p:cNvCxnSpPr/>
            <p:nvPr/>
          </p:nvCxnSpPr>
          <p:spPr>
            <a:xfrm>
              <a:off x="620280" y="5484960"/>
              <a:ext cx="360" cy="61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40" name="Google Shape;890;p8"/>
            <p:cNvCxnSpPr/>
            <p:nvPr/>
          </p:nvCxnSpPr>
          <p:spPr>
            <a:xfrm>
              <a:off x="465840" y="5484960"/>
              <a:ext cx="360" cy="61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41" name="Google Shape;891;p8"/>
            <p:cNvCxnSpPr/>
            <p:nvPr/>
          </p:nvCxnSpPr>
          <p:spPr>
            <a:xfrm>
              <a:off x="311400" y="5484960"/>
              <a:ext cx="360" cy="61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42" name="Google Shape;892;p8"/>
            <p:cNvCxnSpPr/>
            <p:nvPr/>
          </p:nvCxnSpPr>
          <p:spPr>
            <a:xfrm>
              <a:off x="1083960" y="5484960"/>
              <a:ext cx="360" cy="61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43" name="Google Shape;893;p8"/>
            <p:cNvCxnSpPr/>
            <p:nvPr/>
          </p:nvCxnSpPr>
          <p:spPr>
            <a:xfrm>
              <a:off x="929160" y="5484960"/>
              <a:ext cx="360" cy="61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44" name="Google Shape;894;p8"/>
            <p:cNvCxnSpPr/>
            <p:nvPr/>
          </p:nvCxnSpPr>
          <p:spPr>
            <a:xfrm>
              <a:off x="774720" y="5484960"/>
              <a:ext cx="360" cy="61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645" name="Google Shape;895;p8"/>
            <p:cNvCxnSpPr/>
            <p:nvPr/>
          </p:nvCxnSpPr>
          <p:spPr>
            <a:xfrm>
              <a:off x="1238400" y="5484960"/>
              <a:ext cx="360" cy="61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646" name="Google Shape;896;p8"/>
          <p:cNvSpPr/>
          <p:nvPr/>
        </p:nvSpPr>
        <p:spPr>
          <a:xfrm rot="5400000">
            <a:off x="1411920" y="5474880"/>
            <a:ext cx="1208160" cy="12081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47" name="Google Shape;897;p8"/>
          <p:cNvSpPr/>
          <p:nvPr/>
        </p:nvSpPr>
        <p:spPr>
          <a:xfrm flipH="1" rot="5400000">
            <a:off x="1390680" y="5469840"/>
            <a:ext cx="1229040" cy="12290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48" name="Google Shape;898;p8"/>
          <p:cNvSpPr/>
          <p:nvPr/>
        </p:nvSpPr>
        <p:spPr>
          <a:xfrm flipH="1" rot="5400000">
            <a:off x="1692720" y="5776920"/>
            <a:ext cx="614520" cy="6145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49" name="Google Shape;899;p8"/>
          <p:cNvSpPr/>
          <p:nvPr/>
        </p:nvSpPr>
        <p:spPr>
          <a:xfrm flipH="1" rot="5400000">
            <a:off x="1847520" y="5931000"/>
            <a:ext cx="306720" cy="3067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873360" y="1293480"/>
            <a:ext cx="105516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873360" y="2293560"/>
            <a:ext cx="4960440" cy="31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6464160" y="2281680"/>
            <a:ext cx="4960800" cy="31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Google Shape;639;p7"/>
          <p:cNvSpPr/>
          <p:nvPr/>
        </p:nvSpPr>
        <p:spPr>
          <a:xfrm flipH="1" rot="16200000">
            <a:off x="10944000" y="4636440"/>
            <a:ext cx="993240" cy="1019520"/>
          </a:xfrm>
          <a:prstGeom prst="teardrop">
            <a:avLst>
              <a:gd name="adj" fmla="val 100000"/>
            </a:avLst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91" name="Google Shape;640;p7"/>
          <p:cNvSpPr/>
          <p:nvPr/>
        </p:nvSpPr>
        <p:spPr>
          <a:xfrm rot="16200000">
            <a:off x="11063880" y="4783320"/>
            <a:ext cx="753120" cy="75312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92" name="Google Shape;641;p7"/>
          <p:cNvSpPr/>
          <p:nvPr/>
        </p:nvSpPr>
        <p:spPr>
          <a:xfrm rot="16200000">
            <a:off x="11178720" y="4898160"/>
            <a:ext cx="523440" cy="52344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693" name="Google Shape;642;p7"/>
          <p:cNvSpPr/>
          <p:nvPr/>
        </p:nvSpPr>
        <p:spPr>
          <a:xfrm>
            <a:off x="11446920" y="4659480"/>
            <a:ext cx="508320" cy="5083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694" name="Google Shape;643;p7"/>
          <p:cNvSpPr/>
          <p:nvPr/>
        </p:nvSpPr>
        <p:spPr>
          <a:xfrm>
            <a:off x="11351520" y="5060520"/>
            <a:ext cx="193680" cy="193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695" name="Google Shape;644;p7"/>
          <p:cNvGrpSpPr/>
          <p:nvPr/>
        </p:nvGrpSpPr>
        <p:grpSpPr>
          <a:xfrm>
            <a:off x="11034360" y="5294880"/>
            <a:ext cx="282600" cy="36360"/>
            <a:chOff x="11034360" y="5294880"/>
            <a:chExt cx="282600" cy="36360"/>
          </a:xfrm>
        </p:grpSpPr>
        <p:sp>
          <p:nvSpPr>
            <p:cNvPr id="696" name="Google Shape;645;p7"/>
            <p:cNvSpPr/>
            <p:nvPr/>
          </p:nvSpPr>
          <p:spPr>
            <a:xfrm>
              <a:off x="11034360" y="529488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697" name="Google Shape;646;p7"/>
            <p:cNvSpPr/>
            <p:nvPr/>
          </p:nvSpPr>
          <p:spPr>
            <a:xfrm>
              <a:off x="11157480" y="529488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698" name="Google Shape;647;p7"/>
            <p:cNvSpPr/>
            <p:nvPr/>
          </p:nvSpPr>
          <p:spPr>
            <a:xfrm>
              <a:off x="11280600" y="529488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699" name="Google Shape;648;p7"/>
          <p:cNvGrpSpPr/>
          <p:nvPr/>
        </p:nvGrpSpPr>
        <p:grpSpPr>
          <a:xfrm>
            <a:off x="11034360" y="5398920"/>
            <a:ext cx="282600" cy="36360"/>
            <a:chOff x="11034360" y="5398920"/>
            <a:chExt cx="282600" cy="36360"/>
          </a:xfrm>
        </p:grpSpPr>
        <p:sp>
          <p:nvSpPr>
            <p:cNvPr id="700" name="Google Shape;649;p7"/>
            <p:cNvSpPr/>
            <p:nvPr/>
          </p:nvSpPr>
          <p:spPr>
            <a:xfrm>
              <a:off x="11034360" y="5398920"/>
              <a:ext cx="36360" cy="363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01" name="Google Shape;650;p7"/>
            <p:cNvSpPr/>
            <p:nvPr/>
          </p:nvSpPr>
          <p:spPr>
            <a:xfrm>
              <a:off x="11157480" y="5398920"/>
              <a:ext cx="36360" cy="363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02" name="Google Shape;651;p7"/>
            <p:cNvSpPr/>
            <p:nvPr/>
          </p:nvSpPr>
          <p:spPr>
            <a:xfrm>
              <a:off x="11280600" y="5398920"/>
              <a:ext cx="36360" cy="363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703" name="Google Shape;652;p7"/>
          <p:cNvGrpSpPr/>
          <p:nvPr/>
        </p:nvGrpSpPr>
        <p:grpSpPr>
          <a:xfrm>
            <a:off x="11034360" y="5502960"/>
            <a:ext cx="282600" cy="36360"/>
            <a:chOff x="11034360" y="5502960"/>
            <a:chExt cx="282600" cy="36360"/>
          </a:xfrm>
        </p:grpSpPr>
        <p:sp>
          <p:nvSpPr>
            <p:cNvPr id="704" name="Google Shape;653;p7"/>
            <p:cNvSpPr/>
            <p:nvPr/>
          </p:nvSpPr>
          <p:spPr>
            <a:xfrm>
              <a:off x="11034360" y="550296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05" name="Google Shape;654;p7"/>
            <p:cNvSpPr/>
            <p:nvPr/>
          </p:nvSpPr>
          <p:spPr>
            <a:xfrm>
              <a:off x="11157480" y="550296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06" name="Google Shape;655;p7"/>
            <p:cNvSpPr/>
            <p:nvPr/>
          </p:nvSpPr>
          <p:spPr>
            <a:xfrm>
              <a:off x="11280600" y="550296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707" name="Google Shape;656;p7"/>
          <p:cNvGrpSpPr/>
          <p:nvPr/>
        </p:nvGrpSpPr>
        <p:grpSpPr>
          <a:xfrm>
            <a:off x="11556360" y="4797000"/>
            <a:ext cx="282600" cy="36360"/>
            <a:chOff x="11556360" y="4797000"/>
            <a:chExt cx="282600" cy="36360"/>
          </a:xfrm>
        </p:grpSpPr>
        <p:sp>
          <p:nvSpPr>
            <p:cNvPr id="708" name="Google Shape;657;p7"/>
            <p:cNvSpPr/>
            <p:nvPr/>
          </p:nvSpPr>
          <p:spPr>
            <a:xfrm>
              <a:off x="11556360" y="479700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09" name="Google Shape;658;p7"/>
            <p:cNvSpPr/>
            <p:nvPr/>
          </p:nvSpPr>
          <p:spPr>
            <a:xfrm>
              <a:off x="11679480" y="479700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10" name="Google Shape;659;p7"/>
            <p:cNvSpPr/>
            <p:nvPr/>
          </p:nvSpPr>
          <p:spPr>
            <a:xfrm>
              <a:off x="11802600" y="479700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711" name="Google Shape;660;p7"/>
          <p:cNvGrpSpPr/>
          <p:nvPr/>
        </p:nvGrpSpPr>
        <p:grpSpPr>
          <a:xfrm>
            <a:off x="11556360" y="4901040"/>
            <a:ext cx="282600" cy="36360"/>
            <a:chOff x="11556360" y="4901040"/>
            <a:chExt cx="282600" cy="36360"/>
          </a:xfrm>
        </p:grpSpPr>
        <p:sp>
          <p:nvSpPr>
            <p:cNvPr id="712" name="Google Shape;661;p7"/>
            <p:cNvSpPr/>
            <p:nvPr/>
          </p:nvSpPr>
          <p:spPr>
            <a:xfrm>
              <a:off x="11556360" y="4901040"/>
              <a:ext cx="36360" cy="363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13" name="Google Shape;662;p7"/>
            <p:cNvSpPr/>
            <p:nvPr/>
          </p:nvSpPr>
          <p:spPr>
            <a:xfrm>
              <a:off x="11679480" y="4901040"/>
              <a:ext cx="36360" cy="363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14" name="Google Shape;663;p7"/>
            <p:cNvSpPr/>
            <p:nvPr/>
          </p:nvSpPr>
          <p:spPr>
            <a:xfrm>
              <a:off x="11802600" y="4901040"/>
              <a:ext cx="36360" cy="363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715" name="Google Shape;664;p7"/>
          <p:cNvGrpSpPr/>
          <p:nvPr/>
        </p:nvGrpSpPr>
        <p:grpSpPr>
          <a:xfrm>
            <a:off x="11556360" y="5005080"/>
            <a:ext cx="282600" cy="36360"/>
            <a:chOff x="11556360" y="5005080"/>
            <a:chExt cx="282600" cy="36360"/>
          </a:xfrm>
        </p:grpSpPr>
        <p:sp>
          <p:nvSpPr>
            <p:cNvPr id="716" name="Google Shape;665;p7"/>
            <p:cNvSpPr/>
            <p:nvPr/>
          </p:nvSpPr>
          <p:spPr>
            <a:xfrm>
              <a:off x="11556360" y="500508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17" name="Google Shape;666;p7"/>
            <p:cNvSpPr/>
            <p:nvPr/>
          </p:nvSpPr>
          <p:spPr>
            <a:xfrm>
              <a:off x="11679480" y="500508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718" name="Google Shape;667;p7"/>
            <p:cNvSpPr/>
            <p:nvPr/>
          </p:nvSpPr>
          <p:spPr>
            <a:xfrm>
              <a:off x="11802600" y="5005080"/>
              <a:ext cx="36360" cy="36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719" name="Google Shape;668;p7"/>
          <p:cNvSpPr/>
          <p:nvPr/>
        </p:nvSpPr>
        <p:spPr>
          <a:xfrm flipH="1">
            <a:off x="10942200" y="5650560"/>
            <a:ext cx="1054080" cy="101376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720" name="Google Shape;669;p7"/>
          <p:cNvGrpSpPr/>
          <p:nvPr/>
        </p:nvGrpSpPr>
        <p:grpSpPr>
          <a:xfrm>
            <a:off x="11469240" y="5124240"/>
            <a:ext cx="0" cy="1941840"/>
            <a:chOff x="11469240" y="5124240"/>
            <a:chExt cx="0" cy="1941840"/>
          </a:xfrm>
        </p:grpSpPr>
        <p:cxnSp>
          <p:nvCxnSpPr>
            <p:cNvPr id="721" name="Google Shape;670;p7"/>
            <p:cNvCxnSpPr/>
            <p:nvPr/>
          </p:nvCxnSpPr>
          <p:spPr>
            <a:xfrm>
              <a:off x="11469240" y="6005880"/>
              <a:ext cx="360" cy="10605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22" name="Google Shape;671;p7"/>
            <p:cNvCxnSpPr/>
            <p:nvPr/>
          </p:nvCxnSpPr>
          <p:spPr>
            <a:xfrm>
              <a:off x="11469240" y="5879880"/>
              <a:ext cx="360" cy="10605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23" name="Google Shape;672;p7"/>
            <p:cNvCxnSpPr/>
            <p:nvPr/>
          </p:nvCxnSpPr>
          <p:spPr>
            <a:xfrm>
              <a:off x="11469240" y="5753880"/>
              <a:ext cx="360" cy="10605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24" name="Google Shape;673;p7"/>
            <p:cNvCxnSpPr/>
            <p:nvPr/>
          </p:nvCxnSpPr>
          <p:spPr>
            <a:xfrm>
              <a:off x="11469240" y="5627880"/>
              <a:ext cx="360" cy="10605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25" name="Google Shape;674;p7"/>
            <p:cNvCxnSpPr/>
            <p:nvPr/>
          </p:nvCxnSpPr>
          <p:spPr>
            <a:xfrm>
              <a:off x="11469240" y="5501880"/>
              <a:ext cx="360" cy="10605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26" name="Google Shape;675;p7"/>
            <p:cNvCxnSpPr/>
            <p:nvPr/>
          </p:nvCxnSpPr>
          <p:spPr>
            <a:xfrm>
              <a:off x="11469240" y="5375880"/>
              <a:ext cx="360" cy="10605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27" name="Google Shape;676;p7"/>
            <p:cNvCxnSpPr/>
            <p:nvPr/>
          </p:nvCxnSpPr>
          <p:spPr>
            <a:xfrm>
              <a:off x="11469240" y="5250240"/>
              <a:ext cx="360" cy="10602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28" name="Google Shape;677;p7"/>
            <p:cNvCxnSpPr/>
            <p:nvPr/>
          </p:nvCxnSpPr>
          <p:spPr>
            <a:xfrm>
              <a:off x="11469240" y="5124240"/>
              <a:ext cx="360" cy="10602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729" name="Google Shape;678;p7"/>
          <p:cNvGrpSpPr/>
          <p:nvPr/>
        </p:nvGrpSpPr>
        <p:grpSpPr>
          <a:xfrm>
            <a:off x="10939680" y="5640120"/>
            <a:ext cx="1041480" cy="1041480"/>
            <a:chOff x="10939680" y="5640120"/>
            <a:chExt cx="1041480" cy="1041480"/>
          </a:xfrm>
        </p:grpSpPr>
        <p:sp>
          <p:nvSpPr>
            <p:cNvPr id="730" name="Google Shape;679;p7"/>
            <p:cNvSpPr/>
            <p:nvPr/>
          </p:nvSpPr>
          <p:spPr>
            <a:xfrm flipH="1" flipV="1" rot="13501800">
              <a:off x="11092320" y="5792760"/>
              <a:ext cx="736200" cy="7362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31" name="Google Shape;680;p7"/>
            <p:cNvSpPr/>
            <p:nvPr/>
          </p:nvSpPr>
          <p:spPr>
            <a:xfrm flipH="1" flipV="1" rot="2701800">
              <a:off x="11091960" y="5792400"/>
              <a:ext cx="736200" cy="7362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732" name="Google Shape;681;p7"/>
          <p:cNvSpPr/>
          <p:nvPr/>
        </p:nvSpPr>
        <p:spPr>
          <a:xfrm flipH="1">
            <a:off x="11220840" y="5921640"/>
            <a:ext cx="477720" cy="4777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733" name="Google Shape;682;p7"/>
          <p:cNvSpPr/>
          <p:nvPr/>
        </p:nvSpPr>
        <p:spPr>
          <a:xfrm flipH="1">
            <a:off x="11339280" y="6039360"/>
            <a:ext cx="241920" cy="2419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734" name="Google Shape;683;p7"/>
          <p:cNvSpPr/>
          <p:nvPr/>
        </p:nvSpPr>
        <p:spPr>
          <a:xfrm flipH="1">
            <a:off x="10427400" y="5654880"/>
            <a:ext cx="508320" cy="5083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735" name="Google Shape;684;p7"/>
          <p:cNvSpPr/>
          <p:nvPr/>
        </p:nvSpPr>
        <p:spPr>
          <a:xfrm flipH="1" rot="16200000">
            <a:off x="10427400" y="6158520"/>
            <a:ext cx="508320" cy="508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736" name="Google Shape;685;p7"/>
          <p:cNvGrpSpPr/>
          <p:nvPr/>
        </p:nvGrpSpPr>
        <p:grpSpPr>
          <a:xfrm>
            <a:off x="10427040" y="5769000"/>
            <a:ext cx="508680" cy="262440"/>
            <a:chOff x="10427040" y="5769000"/>
            <a:chExt cx="508680" cy="262440"/>
          </a:xfrm>
        </p:grpSpPr>
        <p:cxnSp>
          <p:nvCxnSpPr>
            <p:cNvPr id="737" name="Google Shape;686;p7"/>
            <p:cNvCxnSpPr/>
            <p:nvPr/>
          </p:nvCxnSpPr>
          <p:spPr>
            <a:xfrm>
              <a:off x="10427040" y="6031440"/>
              <a:ext cx="5090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738" name="Google Shape;687;p7"/>
            <p:cNvCxnSpPr/>
            <p:nvPr/>
          </p:nvCxnSpPr>
          <p:spPr>
            <a:xfrm>
              <a:off x="10427040" y="5900400"/>
              <a:ext cx="50904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739" name="Google Shape;688;p7"/>
            <p:cNvCxnSpPr/>
            <p:nvPr/>
          </p:nvCxnSpPr>
          <p:spPr>
            <a:xfrm>
              <a:off x="10427040" y="5769000"/>
              <a:ext cx="5090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740" name="Google Shape;689;p7"/>
          <p:cNvGrpSpPr/>
          <p:nvPr/>
        </p:nvGrpSpPr>
        <p:grpSpPr>
          <a:xfrm>
            <a:off x="10428120" y="6283080"/>
            <a:ext cx="508680" cy="250920"/>
            <a:chOff x="10428120" y="6283080"/>
            <a:chExt cx="508680" cy="250920"/>
          </a:xfrm>
        </p:grpSpPr>
        <p:cxnSp>
          <p:nvCxnSpPr>
            <p:cNvPr id="741" name="Google Shape;690;p7"/>
            <p:cNvCxnSpPr/>
            <p:nvPr/>
          </p:nvCxnSpPr>
          <p:spPr>
            <a:xfrm>
              <a:off x="10428120" y="6534000"/>
              <a:ext cx="50904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742" name="Google Shape;691;p7"/>
            <p:cNvCxnSpPr/>
            <p:nvPr/>
          </p:nvCxnSpPr>
          <p:spPr>
            <a:xfrm>
              <a:off x="10428120" y="6408360"/>
              <a:ext cx="5090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miter/>
            </a:ln>
          </p:spPr>
        </p:cxnSp>
        <p:cxnSp>
          <p:nvCxnSpPr>
            <p:cNvPr id="743" name="Google Shape;692;p7"/>
            <p:cNvCxnSpPr/>
            <p:nvPr/>
          </p:nvCxnSpPr>
          <p:spPr>
            <a:xfrm>
              <a:off x="10428120" y="6283080"/>
              <a:ext cx="50904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744" name="Google Shape;693;p7"/>
          <p:cNvSpPr/>
          <p:nvPr/>
        </p:nvSpPr>
        <p:spPr>
          <a:xfrm rot="10800000">
            <a:off x="9925560" y="5653800"/>
            <a:ext cx="1013040" cy="101304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745" name="Google Shape;694;p7"/>
          <p:cNvGrpSpPr/>
          <p:nvPr/>
        </p:nvGrpSpPr>
        <p:grpSpPr>
          <a:xfrm>
            <a:off x="10046520" y="5775480"/>
            <a:ext cx="762480" cy="762480"/>
            <a:chOff x="10046520" y="5775480"/>
            <a:chExt cx="762480" cy="762480"/>
          </a:xfrm>
        </p:grpSpPr>
        <p:sp>
          <p:nvSpPr>
            <p:cNvPr id="746" name="Google Shape;695;p7"/>
            <p:cNvSpPr/>
            <p:nvPr/>
          </p:nvSpPr>
          <p:spPr>
            <a:xfrm flipH="1">
              <a:off x="10173600" y="5902920"/>
              <a:ext cx="508320" cy="5083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47" name="Google Shape;696;p7"/>
            <p:cNvSpPr/>
            <p:nvPr/>
          </p:nvSpPr>
          <p:spPr>
            <a:xfrm flipH="1">
              <a:off x="10299960" y="6030000"/>
              <a:ext cx="253800" cy="253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48" name="Google Shape;697;p7"/>
            <p:cNvSpPr/>
            <p:nvPr/>
          </p:nvSpPr>
          <p:spPr>
            <a:xfrm flipH="1">
              <a:off x="10046520" y="5775480"/>
              <a:ext cx="762480" cy="76248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9" name="Google Shape;698;p7"/>
          <p:cNvSpPr/>
          <p:nvPr/>
        </p:nvSpPr>
        <p:spPr>
          <a:xfrm>
            <a:off x="161640" y="715680"/>
            <a:ext cx="1049040" cy="4989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750" name="Google Shape;699;p7"/>
          <p:cNvSpPr/>
          <p:nvPr/>
        </p:nvSpPr>
        <p:spPr>
          <a:xfrm flipH="1" rot="16200000">
            <a:off x="164880" y="167040"/>
            <a:ext cx="1049040" cy="10490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51" name="Google Shape;700;p7"/>
          <p:cNvSpPr/>
          <p:nvPr/>
        </p:nvSpPr>
        <p:spPr>
          <a:xfrm flipH="1" rot="16200000">
            <a:off x="426600" y="429480"/>
            <a:ext cx="524520" cy="5245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52" name="Google Shape;701;p7"/>
          <p:cNvSpPr/>
          <p:nvPr/>
        </p:nvSpPr>
        <p:spPr>
          <a:xfrm flipH="1" rot="16200000">
            <a:off x="557640" y="560880"/>
            <a:ext cx="261720" cy="2617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53" name="Google Shape;702;p7"/>
          <p:cNvSpPr/>
          <p:nvPr/>
        </p:nvSpPr>
        <p:spPr>
          <a:xfrm flipH="1" rot="16200000">
            <a:off x="295920" y="298440"/>
            <a:ext cx="786960" cy="786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54" name="Google Shape;703;p7"/>
          <p:cNvSpPr/>
          <p:nvPr/>
        </p:nvSpPr>
        <p:spPr>
          <a:xfrm>
            <a:off x="160560" y="195480"/>
            <a:ext cx="524520" cy="524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755" name="Google Shape;704;p7"/>
          <p:cNvSpPr/>
          <p:nvPr/>
        </p:nvSpPr>
        <p:spPr>
          <a:xfrm rot="16200000">
            <a:off x="695520" y="183600"/>
            <a:ext cx="524520" cy="524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756" name="Google Shape;705;p7"/>
          <p:cNvGrpSpPr/>
          <p:nvPr/>
        </p:nvGrpSpPr>
        <p:grpSpPr>
          <a:xfrm>
            <a:off x="293400" y="186480"/>
            <a:ext cx="790920" cy="524880"/>
            <a:chOff x="293400" y="186480"/>
            <a:chExt cx="790920" cy="524880"/>
          </a:xfrm>
        </p:grpSpPr>
        <p:cxnSp>
          <p:nvCxnSpPr>
            <p:cNvPr id="757" name="Google Shape;706;p7"/>
            <p:cNvCxnSpPr/>
            <p:nvPr/>
          </p:nvCxnSpPr>
          <p:spPr>
            <a:xfrm>
              <a:off x="556920" y="186480"/>
              <a:ext cx="360" cy="52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758" name="Google Shape;707;p7"/>
            <p:cNvCxnSpPr/>
            <p:nvPr/>
          </p:nvCxnSpPr>
          <p:spPr>
            <a:xfrm>
              <a:off x="425160" y="186480"/>
              <a:ext cx="360" cy="52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759" name="Google Shape;708;p7"/>
            <p:cNvCxnSpPr/>
            <p:nvPr/>
          </p:nvCxnSpPr>
          <p:spPr>
            <a:xfrm>
              <a:off x="293400" y="186480"/>
              <a:ext cx="360" cy="52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760" name="Google Shape;709;p7"/>
            <p:cNvCxnSpPr/>
            <p:nvPr/>
          </p:nvCxnSpPr>
          <p:spPr>
            <a:xfrm>
              <a:off x="952560" y="186480"/>
              <a:ext cx="360" cy="52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761" name="Google Shape;710;p7"/>
            <p:cNvCxnSpPr/>
            <p:nvPr/>
          </p:nvCxnSpPr>
          <p:spPr>
            <a:xfrm>
              <a:off x="820800" y="186480"/>
              <a:ext cx="360" cy="52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762" name="Google Shape;711;p7"/>
            <p:cNvCxnSpPr/>
            <p:nvPr/>
          </p:nvCxnSpPr>
          <p:spPr>
            <a:xfrm>
              <a:off x="688680" y="186480"/>
              <a:ext cx="360" cy="52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763" name="Google Shape;712;p7"/>
            <p:cNvCxnSpPr/>
            <p:nvPr/>
          </p:nvCxnSpPr>
          <p:spPr>
            <a:xfrm>
              <a:off x="1084320" y="186480"/>
              <a:ext cx="360" cy="52524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558000" y="1873440"/>
            <a:ext cx="11095200" cy="3160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2" name="Google Shape;903;p9"/>
          <p:cNvGrpSpPr/>
          <p:nvPr/>
        </p:nvGrpSpPr>
        <p:grpSpPr>
          <a:xfrm>
            <a:off x="1119600" y="5045040"/>
            <a:ext cx="649800" cy="436320"/>
            <a:chOff x="1119600" y="5045040"/>
            <a:chExt cx="649800" cy="436320"/>
          </a:xfrm>
        </p:grpSpPr>
        <p:cxnSp>
          <p:nvCxnSpPr>
            <p:cNvPr id="803" name="Google Shape;904;p9"/>
            <p:cNvCxnSpPr/>
            <p:nvPr/>
          </p:nvCxnSpPr>
          <p:spPr>
            <a:xfrm flipV="1">
              <a:off x="1336320" y="504504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04" name="Google Shape;905;p9"/>
            <p:cNvCxnSpPr/>
            <p:nvPr/>
          </p:nvCxnSpPr>
          <p:spPr>
            <a:xfrm flipV="1">
              <a:off x="1227960" y="504504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05" name="Google Shape;906;p9"/>
            <p:cNvCxnSpPr/>
            <p:nvPr/>
          </p:nvCxnSpPr>
          <p:spPr>
            <a:xfrm flipV="1">
              <a:off x="1119600" y="504504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06" name="Google Shape;907;p9"/>
            <p:cNvCxnSpPr/>
            <p:nvPr/>
          </p:nvCxnSpPr>
          <p:spPr>
            <a:xfrm flipV="1">
              <a:off x="1661040" y="504504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07" name="Google Shape;908;p9"/>
            <p:cNvCxnSpPr/>
            <p:nvPr/>
          </p:nvCxnSpPr>
          <p:spPr>
            <a:xfrm flipV="1">
              <a:off x="1552680" y="504504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08" name="Google Shape;909;p9"/>
            <p:cNvCxnSpPr/>
            <p:nvPr/>
          </p:nvCxnSpPr>
          <p:spPr>
            <a:xfrm flipV="1">
              <a:off x="1444680" y="504504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09" name="Google Shape;910;p9"/>
            <p:cNvCxnSpPr/>
            <p:nvPr/>
          </p:nvCxnSpPr>
          <p:spPr>
            <a:xfrm flipV="1">
              <a:off x="1769400" y="504504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810" name="Google Shape;911;p9"/>
          <p:cNvSpPr/>
          <p:nvPr/>
        </p:nvSpPr>
        <p:spPr>
          <a:xfrm flipH="1" rot="10800000">
            <a:off x="139680" y="6335640"/>
            <a:ext cx="435960" cy="435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11" name="Google Shape;912;p9"/>
          <p:cNvSpPr/>
          <p:nvPr/>
        </p:nvSpPr>
        <p:spPr>
          <a:xfrm flipH="1" rot="10800000">
            <a:off x="146880" y="5914080"/>
            <a:ext cx="857160" cy="8571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812" name="Google Shape;913;p9"/>
          <p:cNvGrpSpPr/>
          <p:nvPr/>
        </p:nvGrpSpPr>
        <p:grpSpPr>
          <a:xfrm>
            <a:off x="140040" y="5904720"/>
            <a:ext cx="430920" cy="436320"/>
            <a:chOff x="140040" y="5904720"/>
            <a:chExt cx="430920" cy="436320"/>
          </a:xfrm>
        </p:grpSpPr>
        <p:cxnSp>
          <p:nvCxnSpPr>
            <p:cNvPr id="813" name="Google Shape;914;p9"/>
            <p:cNvCxnSpPr/>
            <p:nvPr/>
          </p:nvCxnSpPr>
          <p:spPr>
            <a:xfrm flipV="1">
              <a:off x="140040" y="59047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14" name="Google Shape;915;p9"/>
            <p:cNvCxnSpPr/>
            <p:nvPr/>
          </p:nvCxnSpPr>
          <p:spPr>
            <a:xfrm flipV="1">
              <a:off x="570960" y="59047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15" name="Google Shape;916;p9"/>
            <p:cNvCxnSpPr/>
            <p:nvPr/>
          </p:nvCxnSpPr>
          <p:spPr>
            <a:xfrm flipV="1">
              <a:off x="463320" y="59047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16" name="Google Shape;917;p9"/>
            <p:cNvCxnSpPr/>
            <p:nvPr/>
          </p:nvCxnSpPr>
          <p:spPr>
            <a:xfrm flipV="1">
              <a:off x="355680" y="59047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17" name="Google Shape;918;p9"/>
            <p:cNvCxnSpPr/>
            <p:nvPr/>
          </p:nvCxnSpPr>
          <p:spPr>
            <a:xfrm flipV="1">
              <a:off x="248040" y="59047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818" name="Google Shape;919;p9"/>
          <p:cNvSpPr/>
          <p:nvPr/>
        </p:nvSpPr>
        <p:spPr>
          <a:xfrm flipH="1" rot="10800000">
            <a:off x="228600" y="6023880"/>
            <a:ext cx="639000" cy="639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19" name="Google Shape;920;p9"/>
          <p:cNvSpPr/>
          <p:nvPr/>
        </p:nvSpPr>
        <p:spPr>
          <a:xfrm flipH="1" rot="10800000">
            <a:off x="344160" y="6138720"/>
            <a:ext cx="409680" cy="409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20" name="Google Shape;921;p9"/>
          <p:cNvSpPr/>
          <p:nvPr/>
        </p:nvSpPr>
        <p:spPr>
          <a:xfrm flipH="1" rot="10800000">
            <a:off x="448200" y="6242760"/>
            <a:ext cx="201600" cy="201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21" name="Google Shape;922;p9"/>
          <p:cNvSpPr/>
          <p:nvPr/>
        </p:nvSpPr>
        <p:spPr>
          <a:xfrm flipH="1" rot="10800000">
            <a:off x="1007640" y="6335640"/>
            <a:ext cx="435960" cy="435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22" name="Google Shape;923;p9"/>
          <p:cNvSpPr/>
          <p:nvPr/>
        </p:nvSpPr>
        <p:spPr>
          <a:xfrm flipH="1" rot="10800000">
            <a:off x="1006920" y="5899320"/>
            <a:ext cx="435960" cy="435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23" name="Google Shape;924;p9"/>
          <p:cNvGrpSpPr/>
          <p:nvPr/>
        </p:nvGrpSpPr>
        <p:grpSpPr>
          <a:xfrm>
            <a:off x="1121760" y="5905800"/>
            <a:ext cx="215280" cy="436320"/>
            <a:chOff x="1121760" y="5905800"/>
            <a:chExt cx="215280" cy="436320"/>
          </a:xfrm>
        </p:grpSpPr>
        <p:cxnSp>
          <p:nvCxnSpPr>
            <p:cNvPr id="824" name="Google Shape;925;p9"/>
            <p:cNvCxnSpPr/>
            <p:nvPr/>
          </p:nvCxnSpPr>
          <p:spPr>
            <a:xfrm flipV="1">
              <a:off x="1337040" y="5905800"/>
              <a:ext cx="360" cy="436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825" name="Google Shape;926;p9"/>
            <p:cNvCxnSpPr/>
            <p:nvPr/>
          </p:nvCxnSpPr>
          <p:spPr>
            <a:xfrm flipV="1">
              <a:off x="1229400" y="5905800"/>
              <a:ext cx="360" cy="436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826" name="Google Shape;927;p9"/>
            <p:cNvCxnSpPr/>
            <p:nvPr/>
          </p:nvCxnSpPr>
          <p:spPr>
            <a:xfrm flipV="1">
              <a:off x="1121760" y="5905800"/>
              <a:ext cx="360" cy="436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827" name="Google Shape;928;p9"/>
          <p:cNvSpPr/>
          <p:nvPr/>
        </p:nvSpPr>
        <p:spPr>
          <a:xfrm flipH="1" rot="10800000">
            <a:off x="1113480" y="6433200"/>
            <a:ext cx="230760" cy="23076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28" name="Google Shape;929;p9"/>
          <p:cNvSpPr/>
          <p:nvPr/>
        </p:nvSpPr>
        <p:spPr>
          <a:xfrm flipH="1" rot="10800000">
            <a:off x="1169640" y="6488640"/>
            <a:ext cx="119520" cy="1195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960" bIns="84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29" name="Google Shape;930;p9"/>
          <p:cNvSpPr/>
          <p:nvPr/>
        </p:nvSpPr>
        <p:spPr>
          <a:xfrm flipH="1" rot="5400000">
            <a:off x="1445040" y="5897880"/>
            <a:ext cx="435960" cy="4359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30" name="Google Shape;931;p9"/>
          <p:cNvGrpSpPr/>
          <p:nvPr/>
        </p:nvGrpSpPr>
        <p:grpSpPr>
          <a:xfrm>
            <a:off x="1663920" y="5785920"/>
            <a:ext cx="0" cy="651600"/>
            <a:chOff x="1663920" y="5785920"/>
            <a:chExt cx="0" cy="651600"/>
          </a:xfrm>
        </p:grpSpPr>
        <p:cxnSp>
          <p:nvCxnSpPr>
            <p:cNvPr id="831" name="Google Shape;932;p9"/>
            <p:cNvCxnSpPr/>
            <p:nvPr/>
          </p:nvCxnSpPr>
          <p:spPr>
            <a:xfrm flipV="1">
              <a:off x="1663920" y="57859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32" name="Google Shape;933;p9"/>
            <p:cNvCxnSpPr/>
            <p:nvPr/>
          </p:nvCxnSpPr>
          <p:spPr>
            <a:xfrm flipV="1">
              <a:off x="1663920" y="5893920"/>
              <a:ext cx="360" cy="436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33" name="Google Shape;934;p9"/>
            <p:cNvCxnSpPr/>
            <p:nvPr/>
          </p:nvCxnSpPr>
          <p:spPr>
            <a:xfrm flipV="1">
              <a:off x="1663920" y="6001560"/>
              <a:ext cx="360" cy="436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834" name="Google Shape;935;p9"/>
          <p:cNvSpPr/>
          <p:nvPr/>
        </p:nvSpPr>
        <p:spPr>
          <a:xfrm flipH="1" rot="10800000">
            <a:off x="1458720" y="6347160"/>
            <a:ext cx="409680" cy="40968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35" name="Google Shape;936;p9"/>
          <p:cNvSpPr/>
          <p:nvPr/>
        </p:nvSpPr>
        <p:spPr>
          <a:xfrm flipH="1" rot="10800000">
            <a:off x="1544400" y="6439680"/>
            <a:ext cx="230760" cy="230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36" name="Google Shape;937;p9"/>
          <p:cNvSpPr/>
          <p:nvPr/>
        </p:nvSpPr>
        <p:spPr>
          <a:xfrm flipH="1" rot="10800000">
            <a:off x="1600560" y="6495480"/>
            <a:ext cx="119520" cy="1195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4960" bIns="84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37" name="Google Shape;938;p9"/>
          <p:cNvSpPr/>
          <p:nvPr/>
        </p:nvSpPr>
        <p:spPr>
          <a:xfrm flipH="1" rot="16200000">
            <a:off x="146160" y="5045760"/>
            <a:ext cx="857160" cy="8571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38" name="Google Shape;939;p9"/>
          <p:cNvSpPr/>
          <p:nvPr/>
        </p:nvSpPr>
        <p:spPr>
          <a:xfrm flipH="1" rot="16200000">
            <a:off x="251640" y="5151240"/>
            <a:ext cx="646200" cy="646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39" name="Google Shape;940;p9"/>
          <p:cNvSpPr/>
          <p:nvPr/>
        </p:nvSpPr>
        <p:spPr>
          <a:xfrm flipH="1" rot="16200000">
            <a:off x="349920" y="524988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40" name="Google Shape;941;p9"/>
          <p:cNvSpPr/>
          <p:nvPr/>
        </p:nvSpPr>
        <p:spPr>
          <a:xfrm flipH="1" rot="16200000">
            <a:off x="467640" y="5357160"/>
            <a:ext cx="228960" cy="2289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41" name="Google Shape;942;p9"/>
          <p:cNvSpPr/>
          <p:nvPr/>
        </p:nvSpPr>
        <p:spPr>
          <a:xfrm rot="16200000">
            <a:off x="145440" y="5052240"/>
            <a:ext cx="857160" cy="8571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42" name="Google Shape;943;p9"/>
          <p:cNvSpPr/>
          <p:nvPr/>
        </p:nvSpPr>
        <p:spPr>
          <a:xfrm flipH="1" rot="5400000">
            <a:off x="149040" y="5052240"/>
            <a:ext cx="857160" cy="8571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43" name="Google Shape;944;p9"/>
          <p:cNvSpPr/>
          <p:nvPr/>
        </p:nvSpPr>
        <p:spPr>
          <a:xfrm rot="16200000">
            <a:off x="355320" y="526212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44" name="Google Shape;945;p9"/>
          <p:cNvSpPr/>
          <p:nvPr/>
        </p:nvSpPr>
        <p:spPr>
          <a:xfrm rot="16200000">
            <a:off x="466560" y="5375160"/>
            <a:ext cx="228960" cy="2289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845" name="Google Shape;946;p9"/>
          <p:cNvGrpSpPr/>
          <p:nvPr/>
        </p:nvGrpSpPr>
        <p:grpSpPr>
          <a:xfrm>
            <a:off x="1120680" y="5470200"/>
            <a:ext cx="649800" cy="436320"/>
            <a:chOff x="1120680" y="5470200"/>
            <a:chExt cx="649800" cy="436320"/>
          </a:xfrm>
        </p:grpSpPr>
        <p:cxnSp>
          <p:nvCxnSpPr>
            <p:cNvPr id="846" name="Google Shape;947;p9"/>
            <p:cNvCxnSpPr/>
            <p:nvPr/>
          </p:nvCxnSpPr>
          <p:spPr>
            <a:xfrm flipV="1">
              <a:off x="1337400" y="547020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47" name="Google Shape;948;p9"/>
            <p:cNvCxnSpPr/>
            <p:nvPr/>
          </p:nvCxnSpPr>
          <p:spPr>
            <a:xfrm flipV="1">
              <a:off x="1229040" y="547020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48" name="Google Shape;949;p9"/>
            <p:cNvCxnSpPr/>
            <p:nvPr/>
          </p:nvCxnSpPr>
          <p:spPr>
            <a:xfrm flipV="1">
              <a:off x="1120680" y="547020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49" name="Google Shape;950;p9"/>
            <p:cNvCxnSpPr/>
            <p:nvPr/>
          </p:nvCxnSpPr>
          <p:spPr>
            <a:xfrm flipV="1">
              <a:off x="1662120" y="547020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50" name="Google Shape;951;p9"/>
            <p:cNvCxnSpPr/>
            <p:nvPr/>
          </p:nvCxnSpPr>
          <p:spPr>
            <a:xfrm flipV="1">
              <a:off x="1553760" y="547020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51" name="Google Shape;952;p9"/>
            <p:cNvCxnSpPr/>
            <p:nvPr/>
          </p:nvCxnSpPr>
          <p:spPr>
            <a:xfrm flipV="1">
              <a:off x="1445400" y="547020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52" name="Google Shape;953;p9"/>
            <p:cNvCxnSpPr/>
            <p:nvPr/>
          </p:nvCxnSpPr>
          <p:spPr>
            <a:xfrm flipV="1">
              <a:off x="1770480" y="547020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853" name="Google Shape;954;p9"/>
          <p:cNvSpPr/>
          <p:nvPr/>
        </p:nvSpPr>
        <p:spPr>
          <a:xfrm flipH="1" rot="10800000">
            <a:off x="1002960" y="5469480"/>
            <a:ext cx="442800" cy="425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54" name="Google Shape;955;p9"/>
          <p:cNvSpPr/>
          <p:nvPr/>
        </p:nvSpPr>
        <p:spPr>
          <a:xfrm flipH="1" rot="16200000">
            <a:off x="1450800" y="5477400"/>
            <a:ext cx="442800" cy="425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55" name="Google Shape;956;p9"/>
          <p:cNvGrpSpPr/>
          <p:nvPr/>
        </p:nvGrpSpPr>
        <p:grpSpPr>
          <a:xfrm>
            <a:off x="1001880" y="5027040"/>
            <a:ext cx="881640" cy="442800"/>
            <a:chOff x="1001880" y="5027040"/>
            <a:chExt cx="881640" cy="442800"/>
          </a:xfrm>
        </p:grpSpPr>
        <p:sp>
          <p:nvSpPr>
            <p:cNvPr id="856" name="Google Shape;957;p9"/>
            <p:cNvSpPr/>
            <p:nvPr/>
          </p:nvSpPr>
          <p:spPr>
            <a:xfrm flipH="1">
              <a:off x="1440720" y="5043600"/>
              <a:ext cx="442800" cy="4255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857" name="Google Shape;958;p9"/>
            <p:cNvSpPr/>
            <p:nvPr/>
          </p:nvSpPr>
          <p:spPr>
            <a:xfrm flipH="1" rot="5400000">
              <a:off x="993240" y="5035680"/>
              <a:ext cx="442800" cy="4255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58" name="Google Shape;959;p9"/>
          <p:cNvSpPr/>
          <p:nvPr/>
        </p:nvSpPr>
        <p:spPr>
          <a:xfrm flipH="1" rot="8100000">
            <a:off x="1291680" y="5308920"/>
            <a:ext cx="315000" cy="31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59" name="Google Shape;960;p9"/>
          <p:cNvSpPr/>
          <p:nvPr/>
        </p:nvSpPr>
        <p:spPr>
          <a:xfrm flipH="1" rot="10800000">
            <a:off x="1330200" y="5352840"/>
            <a:ext cx="230760" cy="230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60" name="Google Shape;961;p9"/>
          <p:cNvSpPr/>
          <p:nvPr/>
        </p:nvSpPr>
        <p:spPr>
          <a:xfrm flipH="1" rot="10800000">
            <a:off x="1386720" y="5408640"/>
            <a:ext cx="119520" cy="1195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4960" bIns="84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61" name="Google Shape;962;p9"/>
          <p:cNvSpPr/>
          <p:nvPr/>
        </p:nvSpPr>
        <p:spPr>
          <a:xfrm flipH="1">
            <a:off x="141840" y="4182120"/>
            <a:ext cx="857160" cy="8571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62" name="Google Shape;963;p9"/>
          <p:cNvSpPr/>
          <p:nvPr/>
        </p:nvSpPr>
        <p:spPr>
          <a:xfrm flipH="1" rot="10800000">
            <a:off x="584640" y="4182480"/>
            <a:ext cx="435960" cy="435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63" name="Google Shape;964;p9"/>
          <p:cNvGrpSpPr/>
          <p:nvPr/>
        </p:nvGrpSpPr>
        <p:grpSpPr>
          <a:xfrm>
            <a:off x="140040" y="4606200"/>
            <a:ext cx="882000" cy="442800"/>
            <a:chOff x="140040" y="4606200"/>
            <a:chExt cx="882000" cy="442800"/>
          </a:xfrm>
        </p:grpSpPr>
        <p:sp>
          <p:nvSpPr>
            <p:cNvPr id="864" name="Google Shape;965;p9"/>
            <p:cNvSpPr/>
            <p:nvPr/>
          </p:nvSpPr>
          <p:spPr>
            <a:xfrm flipH="1">
              <a:off x="579240" y="4623120"/>
              <a:ext cx="442800" cy="42552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865" name="Google Shape;966;p9"/>
            <p:cNvSpPr/>
            <p:nvPr/>
          </p:nvSpPr>
          <p:spPr>
            <a:xfrm flipH="1" rot="5400000">
              <a:off x="131040" y="4614840"/>
              <a:ext cx="442800" cy="42552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66" name="Google Shape;967;p9"/>
          <p:cNvSpPr/>
          <p:nvPr/>
        </p:nvSpPr>
        <p:spPr>
          <a:xfrm rot="16200000">
            <a:off x="362520" y="440424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67" name="Google Shape;968;p9"/>
          <p:cNvSpPr/>
          <p:nvPr/>
        </p:nvSpPr>
        <p:spPr>
          <a:xfrm flipH="1" rot="16200000">
            <a:off x="361080" y="440496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868" name="Google Shape;969;p9"/>
          <p:cNvGrpSpPr/>
          <p:nvPr/>
        </p:nvGrpSpPr>
        <p:grpSpPr>
          <a:xfrm>
            <a:off x="410400" y="4463640"/>
            <a:ext cx="342360" cy="342360"/>
            <a:chOff x="410400" y="4463640"/>
            <a:chExt cx="342360" cy="342360"/>
          </a:xfrm>
        </p:grpSpPr>
        <p:sp>
          <p:nvSpPr>
            <p:cNvPr id="869" name="Google Shape;970;p9"/>
            <p:cNvSpPr/>
            <p:nvPr/>
          </p:nvSpPr>
          <p:spPr>
            <a:xfrm flipV="1">
              <a:off x="410400" y="4463280"/>
              <a:ext cx="342360" cy="34236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870" name="Google Shape;971;p9"/>
            <p:cNvSpPr/>
            <p:nvPr/>
          </p:nvSpPr>
          <p:spPr>
            <a:xfrm flipV="1">
              <a:off x="478080" y="4530960"/>
              <a:ext cx="207720" cy="20772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871" name="Google Shape;972;p9"/>
            <p:cNvSpPr/>
            <p:nvPr/>
          </p:nvSpPr>
          <p:spPr>
            <a:xfrm flipV="1">
              <a:off x="536400" y="4590000"/>
              <a:ext cx="90720" cy="9072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4080" bIns="640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72" name="Google Shape;973;p9"/>
          <p:cNvSpPr/>
          <p:nvPr/>
        </p:nvSpPr>
        <p:spPr>
          <a:xfrm flipH="1" rot="10800000">
            <a:off x="1877040" y="5895000"/>
            <a:ext cx="903960" cy="86976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73" name="Google Shape;974;p9"/>
          <p:cNvGrpSpPr/>
          <p:nvPr/>
        </p:nvGrpSpPr>
        <p:grpSpPr>
          <a:xfrm>
            <a:off x="2329560" y="5550480"/>
            <a:ext cx="0" cy="1665720"/>
            <a:chOff x="2329560" y="5550480"/>
            <a:chExt cx="0" cy="1665720"/>
          </a:xfrm>
        </p:grpSpPr>
        <p:cxnSp>
          <p:nvCxnSpPr>
            <p:cNvPr id="874" name="Google Shape;975;p9"/>
            <p:cNvCxnSpPr/>
            <p:nvPr/>
          </p:nvCxnSpPr>
          <p:spPr>
            <a:xfrm flipV="1">
              <a:off x="2329560" y="555048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75" name="Google Shape;976;p9"/>
            <p:cNvCxnSpPr/>
            <p:nvPr/>
          </p:nvCxnSpPr>
          <p:spPr>
            <a:xfrm flipV="1">
              <a:off x="2329560" y="565848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76" name="Google Shape;977;p9"/>
            <p:cNvCxnSpPr/>
            <p:nvPr/>
          </p:nvCxnSpPr>
          <p:spPr>
            <a:xfrm flipV="1">
              <a:off x="2329560" y="576648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77" name="Google Shape;978;p9"/>
            <p:cNvCxnSpPr/>
            <p:nvPr/>
          </p:nvCxnSpPr>
          <p:spPr>
            <a:xfrm flipV="1">
              <a:off x="2329560" y="5874840"/>
              <a:ext cx="360" cy="909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78" name="Google Shape;979;p9"/>
            <p:cNvCxnSpPr/>
            <p:nvPr/>
          </p:nvCxnSpPr>
          <p:spPr>
            <a:xfrm flipV="1">
              <a:off x="2329560" y="5982840"/>
              <a:ext cx="360" cy="909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79" name="Google Shape;980;p9"/>
            <p:cNvCxnSpPr/>
            <p:nvPr/>
          </p:nvCxnSpPr>
          <p:spPr>
            <a:xfrm flipV="1">
              <a:off x="2329560" y="609084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80" name="Google Shape;981;p9"/>
            <p:cNvCxnSpPr/>
            <p:nvPr/>
          </p:nvCxnSpPr>
          <p:spPr>
            <a:xfrm flipV="1">
              <a:off x="2329560" y="619884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881" name="Google Shape;982;p9"/>
            <p:cNvCxnSpPr/>
            <p:nvPr/>
          </p:nvCxnSpPr>
          <p:spPr>
            <a:xfrm flipV="1">
              <a:off x="2329560" y="630684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882" name="Google Shape;983;p9"/>
          <p:cNvGrpSpPr/>
          <p:nvPr/>
        </p:nvGrpSpPr>
        <p:grpSpPr>
          <a:xfrm>
            <a:off x="1890720" y="5879880"/>
            <a:ext cx="893160" cy="893520"/>
            <a:chOff x="1890720" y="5879880"/>
            <a:chExt cx="893160" cy="893520"/>
          </a:xfrm>
        </p:grpSpPr>
        <p:sp>
          <p:nvSpPr>
            <p:cNvPr id="883" name="Google Shape;984;p9"/>
            <p:cNvSpPr/>
            <p:nvPr/>
          </p:nvSpPr>
          <p:spPr>
            <a:xfrm flipH="1" flipV="1" rot="2701800">
              <a:off x="2021040" y="6010200"/>
              <a:ext cx="631440" cy="63144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4" name="Google Shape;985;p9"/>
            <p:cNvSpPr/>
            <p:nvPr/>
          </p:nvSpPr>
          <p:spPr>
            <a:xfrm flipH="1" flipV="1" rot="13501800">
              <a:off x="2021040" y="6010560"/>
              <a:ext cx="631440" cy="63144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85" name="Google Shape;986;p9"/>
          <p:cNvSpPr/>
          <p:nvPr/>
        </p:nvSpPr>
        <p:spPr>
          <a:xfrm flipH="1" rot="10800000">
            <a:off x="2133000" y="6122880"/>
            <a:ext cx="409680" cy="409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86" name="Google Shape;987;p9"/>
          <p:cNvSpPr/>
          <p:nvPr/>
        </p:nvSpPr>
        <p:spPr>
          <a:xfrm flipH="1" rot="10800000">
            <a:off x="2233080" y="6223680"/>
            <a:ext cx="207720" cy="2077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87" name="Google Shape;988;p9"/>
          <p:cNvGrpSpPr/>
          <p:nvPr/>
        </p:nvGrpSpPr>
        <p:grpSpPr>
          <a:xfrm>
            <a:off x="11216160" y="1558440"/>
            <a:ext cx="675360" cy="453240"/>
            <a:chOff x="11216160" y="1558440"/>
            <a:chExt cx="675360" cy="453240"/>
          </a:xfrm>
        </p:grpSpPr>
        <p:cxnSp>
          <p:nvCxnSpPr>
            <p:cNvPr id="888" name="Google Shape;989;p9"/>
            <p:cNvCxnSpPr/>
            <p:nvPr/>
          </p:nvCxnSpPr>
          <p:spPr>
            <a:xfrm>
              <a:off x="11666520" y="1558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89" name="Google Shape;990;p9"/>
            <p:cNvCxnSpPr/>
            <p:nvPr/>
          </p:nvCxnSpPr>
          <p:spPr>
            <a:xfrm>
              <a:off x="11778840" y="1558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90" name="Google Shape;991;p9"/>
            <p:cNvCxnSpPr/>
            <p:nvPr/>
          </p:nvCxnSpPr>
          <p:spPr>
            <a:xfrm>
              <a:off x="11891520" y="1558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91" name="Google Shape;992;p9"/>
            <p:cNvCxnSpPr/>
            <p:nvPr/>
          </p:nvCxnSpPr>
          <p:spPr>
            <a:xfrm>
              <a:off x="11328840" y="1558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92" name="Google Shape;993;p9"/>
            <p:cNvCxnSpPr/>
            <p:nvPr/>
          </p:nvCxnSpPr>
          <p:spPr>
            <a:xfrm>
              <a:off x="11441520" y="1558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93" name="Google Shape;994;p9"/>
            <p:cNvCxnSpPr/>
            <p:nvPr/>
          </p:nvCxnSpPr>
          <p:spPr>
            <a:xfrm>
              <a:off x="11553840" y="1558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894" name="Google Shape;995;p9"/>
            <p:cNvCxnSpPr/>
            <p:nvPr/>
          </p:nvCxnSpPr>
          <p:spPr>
            <a:xfrm>
              <a:off x="11216160" y="1558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895" name="Google Shape;996;p9"/>
          <p:cNvSpPr/>
          <p:nvPr/>
        </p:nvSpPr>
        <p:spPr>
          <a:xfrm rot="5400000">
            <a:off x="11109240" y="1997280"/>
            <a:ext cx="885600" cy="909000"/>
          </a:xfrm>
          <a:prstGeom prst="teardrop">
            <a:avLst>
              <a:gd name="adj" fmla="val 100000"/>
            </a:avLst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96" name="Google Shape;997;p9"/>
          <p:cNvSpPr/>
          <p:nvPr/>
        </p:nvSpPr>
        <p:spPr>
          <a:xfrm flipH="1">
            <a:off x="11552400" y="217800"/>
            <a:ext cx="453240" cy="453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897" name="Google Shape;998;p9"/>
          <p:cNvSpPr/>
          <p:nvPr/>
        </p:nvSpPr>
        <p:spPr>
          <a:xfrm flipH="1">
            <a:off x="11553480" y="671400"/>
            <a:ext cx="453240" cy="45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898" name="Google Shape;999;p9"/>
          <p:cNvGrpSpPr/>
          <p:nvPr/>
        </p:nvGrpSpPr>
        <p:grpSpPr>
          <a:xfrm>
            <a:off x="11665800" y="663840"/>
            <a:ext cx="223920" cy="453240"/>
            <a:chOff x="11665800" y="663840"/>
            <a:chExt cx="223920" cy="453240"/>
          </a:xfrm>
        </p:grpSpPr>
        <p:cxnSp>
          <p:nvCxnSpPr>
            <p:cNvPr id="899" name="Google Shape;1000;p9"/>
            <p:cNvCxnSpPr/>
            <p:nvPr/>
          </p:nvCxnSpPr>
          <p:spPr>
            <a:xfrm>
              <a:off x="11665800" y="663840"/>
              <a:ext cx="360" cy="453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900" name="Google Shape;1001;p9"/>
            <p:cNvCxnSpPr/>
            <p:nvPr/>
          </p:nvCxnSpPr>
          <p:spPr>
            <a:xfrm>
              <a:off x="11777760" y="663840"/>
              <a:ext cx="360" cy="453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901" name="Google Shape;1002;p9"/>
            <p:cNvCxnSpPr/>
            <p:nvPr/>
          </p:nvCxnSpPr>
          <p:spPr>
            <a:xfrm>
              <a:off x="11889720" y="663840"/>
              <a:ext cx="360" cy="453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902" name="Google Shape;1003;p9"/>
          <p:cNvSpPr/>
          <p:nvPr/>
        </p:nvSpPr>
        <p:spPr>
          <a:xfrm flipH="1">
            <a:off x="11657160" y="329760"/>
            <a:ext cx="239760" cy="23976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03" name="Google Shape;1004;p9"/>
          <p:cNvSpPr/>
          <p:nvPr/>
        </p:nvSpPr>
        <p:spPr>
          <a:xfrm flipH="1">
            <a:off x="11715120" y="387360"/>
            <a:ext cx="123840" cy="1238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7840" bIns="87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04" name="Google Shape;1005;p9"/>
          <p:cNvSpPr/>
          <p:nvPr/>
        </p:nvSpPr>
        <p:spPr>
          <a:xfrm flipH="1" rot="16200000">
            <a:off x="11098440" y="672840"/>
            <a:ext cx="453240" cy="453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905" name="Google Shape;1006;p9"/>
          <p:cNvGrpSpPr/>
          <p:nvPr/>
        </p:nvGrpSpPr>
        <p:grpSpPr>
          <a:xfrm>
            <a:off x="11325960" y="564480"/>
            <a:ext cx="0" cy="677160"/>
            <a:chOff x="11325960" y="564480"/>
            <a:chExt cx="0" cy="677160"/>
          </a:xfrm>
        </p:grpSpPr>
        <p:cxnSp>
          <p:nvCxnSpPr>
            <p:cNvPr id="906" name="Google Shape;1007;p9"/>
            <p:cNvCxnSpPr/>
            <p:nvPr/>
          </p:nvCxnSpPr>
          <p:spPr>
            <a:xfrm>
              <a:off x="11325960" y="78840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907" name="Google Shape;1008;p9"/>
            <p:cNvCxnSpPr/>
            <p:nvPr/>
          </p:nvCxnSpPr>
          <p:spPr>
            <a:xfrm>
              <a:off x="11325960" y="676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908" name="Google Shape;1009;p9"/>
            <p:cNvCxnSpPr/>
            <p:nvPr/>
          </p:nvCxnSpPr>
          <p:spPr>
            <a:xfrm>
              <a:off x="11325960" y="564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909" name="Google Shape;1010;p9"/>
          <p:cNvSpPr/>
          <p:nvPr/>
        </p:nvSpPr>
        <p:spPr>
          <a:xfrm flipH="1">
            <a:off x="11112120" y="232920"/>
            <a:ext cx="425880" cy="42588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10" name="Google Shape;1011;p9"/>
          <p:cNvSpPr/>
          <p:nvPr/>
        </p:nvSpPr>
        <p:spPr>
          <a:xfrm flipH="1">
            <a:off x="11209320" y="322920"/>
            <a:ext cx="239760" cy="239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11" name="Google Shape;1012;p9"/>
          <p:cNvSpPr/>
          <p:nvPr/>
        </p:nvSpPr>
        <p:spPr>
          <a:xfrm flipH="1">
            <a:off x="11267280" y="380880"/>
            <a:ext cx="123840" cy="123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7840" bIns="87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912" name="Google Shape;1013;p9"/>
          <p:cNvGrpSpPr/>
          <p:nvPr/>
        </p:nvGrpSpPr>
        <p:grpSpPr>
          <a:xfrm>
            <a:off x="11215440" y="1116360"/>
            <a:ext cx="675000" cy="453240"/>
            <a:chOff x="11215440" y="1116360"/>
            <a:chExt cx="675000" cy="453240"/>
          </a:xfrm>
        </p:grpSpPr>
        <p:cxnSp>
          <p:nvCxnSpPr>
            <p:cNvPr id="913" name="Google Shape;1014;p9"/>
            <p:cNvCxnSpPr/>
            <p:nvPr/>
          </p:nvCxnSpPr>
          <p:spPr>
            <a:xfrm>
              <a:off x="11665440" y="11163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14" name="Google Shape;1015;p9"/>
            <p:cNvCxnSpPr/>
            <p:nvPr/>
          </p:nvCxnSpPr>
          <p:spPr>
            <a:xfrm>
              <a:off x="11778120" y="11163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15" name="Google Shape;1016;p9"/>
            <p:cNvCxnSpPr/>
            <p:nvPr/>
          </p:nvCxnSpPr>
          <p:spPr>
            <a:xfrm>
              <a:off x="11890440" y="11163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16" name="Google Shape;1017;p9"/>
            <p:cNvCxnSpPr/>
            <p:nvPr/>
          </p:nvCxnSpPr>
          <p:spPr>
            <a:xfrm>
              <a:off x="11327760" y="11163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17" name="Google Shape;1018;p9"/>
            <p:cNvCxnSpPr/>
            <p:nvPr/>
          </p:nvCxnSpPr>
          <p:spPr>
            <a:xfrm>
              <a:off x="11440440" y="11163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18" name="Google Shape;1019;p9"/>
            <p:cNvCxnSpPr/>
            <p:nvPr/>
          </p:nvCxnSpPr>
          <p:spPr>
            <a:xfrm>
              <a:off x="11552760" y="11163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19" name="Google Shape;1020;p9"/>
            <p:cNvCxnSpPr/>
            <p:nvPr/>
          </p:nvCxnSpPr>
          <p:spPr>
            <a:xfrm>
              <a:off x="11215440" y="11163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920" name="Google Shape;1021;p9"/>
          <p:cNvSpPr/>
          <p:nvPr/>
        </p:nvSpPr>
        <p:spPr>
          <a:xfrm flipH="1">
            <a:off x="11552040" y="1128960"/>
            <a:ext cx="460080" cy="44244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21" name="Google Shape;1022;p9"/>
          <p:cNvSpPr/>
          <p:nvPr/>
        </p:nvSpPr>
        <p:spPr>
          <a:xfrm flipH="1" rot="5400000">
            <a:off x="11086200" y="1120680"/>
            <a:ext cx="460080" cy="44244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922" name="Google Shape;1023;p9"/>
          <p:cNvGrpSpPr/>
          <p:nvPr/>
        </p:nvGrpSpPr>
        <p:grpSpPr>
          <a:xfrm>
            <a:off x="11095920" y="1571040"/>
            <a:ext cx="916560" cy="460800"/>
            <a:chOff x="11095920" y="1571040"/>
            <a:chExt cx="916560" cy="460800"/>
          </a:xfrm>
        </p:grpSpPr>
        <p:sp>
          <p:nvSpPr>
            <p:cNvPr id="923" name="Google Shape;1024;p9"/>
            <p:cNvSpPr/>
            <p:nvPr/>
          </p:nvSpPr>
          <p:spPr>
            <a:xfrm flipV="1">
              <a:off x="11095920" y="1570680"/>
              <a:ext cx="460080" cy="44244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24" name="Google Shape;1025;p9"/>
            <p:cNvSpPr/>
            <p:nvPr/>
          </p:nvSpPr>
          <p:spPr>
            <a:xfrm flipV="1" rot="5400000">
              <a:off x="11561040" y="1580400"/>
              <a:ext cx="460080" cy="44244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925" name="Google Shape;1026;p9"/>
          <p:cNvSpPr/>
          <p:nvPr/>
        </p:nvSpPr>
        <p:spPr>
          <a:xfrm flipH="1" rot="18900000">
            <a:off x="11384640" y="1410120"/>
            <a:ext cx="327240" cy="327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26" name="Google Shape;1027;p9"/>
          <p:cNvSpPr/>
          <p:nvPr/>
        </p:nvSpPr>
        <p:spPr>
          <a:xfrm flipH="1">
            <a:off x="11431800" y="1452600"/>
            <a:ext cx="239760" cy="239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27" name="Google Shape;1028;p9"/>
          <p:cNvSpPr/>
          <p:nvPr/>
        </p:nvSpPr>
        <p:spPr>
          <a:xfrm flipH="1">
            <a:off x="11489760" y="1510560"/>
            <a:ext cx="123840" cy="123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7840" bIns="87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28" name="Google Shape;1029;p9"/>
          <p:cNvSpPr/>
          <p:nvPr/>
        </p:nvSpPr>
        <p:spPr>
          <a:xfrm flipH="1" rot="5400000">
            <a:off x="11216160" y="2127960"/>
            <a:ext cx="671760" cy="67176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929" name="Google Shape;1030;p9"/>
          <p:cNvSpPr/>
          <p:nvPr/>
        </p:nvSpPr>
        <p:spPr>
          <a:xfrm flipH="1" rot="5400000">
            <a:off x="11318760" y="2230560"/>
            <a:ext cx="466560" cy="46656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930" name="Google Shape;1031;p9"/>
          <p:cNvSpPr/>
          <p:nvPr/>
        </p:nvSpPr>
        <p:spPr>
          <a:xfrm flipH="1">
            <a:off x="11092320" y="2017800"/>
            <a:ext cx="453240" cy="45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31" name="Google Shape;1032;p9"/>
          <p:cNvSpPr/>
          <p:nvPr/>
        </p:nvSpPr>
        <p:spPr>
          <a:xfrm flipH="1">
            <a:off x="11458800" y="2375280"/>
            <a:ext cx="172800" cy="1728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932" name="Google Shape;1033;p9"/>
          <p:cNvGrpSpPr/>
          <p:nvPr/>
        </p:nvGrpSpPr>
        <p:grpSpPr>
          <a:xfrm>
            <a:off x="11662920" y="2584080"/>
            <a:ext cx="252000" cy="32400"/>
            <a:chOff x="11662920" y="2584080"/>
            <a:chExt cx="252000" cy="32400"/>
          </a:xfrm>
        </p:grpSpPr>
        <p:sp>
          <p:nvSpPr>
            <p:cNvPr id="933" name="Google Shape;1034;p9"/>
            <p:cNvSpPr/>
            <p:nvPr/>
          </p:nvSpPr>
          <p:spPr>
            <a:xfrm flipH="1">
              <a:off x="11882520" y="258408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34" name="Google Shape;1035;p9"/>
            <p:cNvSpPr/>
            <p:nvPr/>
          </p:nvSpPr>
          <p:spPr>
            <a:xfrm flipH="1">
              <a:off x="11772720" y="258408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35" name="Google Shape;1036;p9"/>
            <p:cNvSpPr/>
            <p:nvPr/>
          </p:nvSpPr>
          <p:spPr>
            <a:xfrm flipH="1">
              <a:off x="11662920" y="258408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936" name="Google Shape;1037;p9"/>
          <p:cNvGrpSpPr/>
          <p:nvPr/>
        </p:nvGrpSpPr>
        <p:grpSpPr>
          <a:xfrm>
            <a:off x="11662920" y="2676960"/>
            <a:ext cx="252000" cy="32400"/>
            <a:chOff x="11662920" y="2676960"/>
            <a:chExt cx="252000" cy="32400"/>
          </a:xfrm>
        </p:grpSpPr>
        <p:sp>
          <p:nvSpPr>
            <p:cNvPr id="937" name="Google Shape;1038;p9"/>
            <p:cNvSpPr/>
            <p:nvPr/>
          </p:nvSpPr>
          <p:spPr>
            <a:xfrm flipH="1">
              <a:off x="11882520" y="2676960"/>
              <a:ext cx="32400" cy="32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38" name="Google Shape;1039;p9"/>
            <p:cNvSpPr/>
            <p:nvPr/>
          </p:nvSpPr>
          <p:spPr>
            <a:xfrm flipH="1">
              <a:off x="11772720" y="2676960"/>
              <a:ext cx="32400" cy="32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39" name="Google Shape;1040;p9"/>
            <p:cNvSpPr/>
            <p:nvPr/>
          </p:nvSpPr>
          <p:spPr>
            <a:xfrm flipH="1">
              <a:off x="11662920" y="2676960"/>
              <a:ext cx="32400" cy="32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940" name="Google Shape;1041;p9"/>
          <p:cNvGrpSpPr/>
          <p:nvPr/>
        </p:nvGrpSpPr>
        <p:grpSpPr>
          <a:xfrm>
            <a:off x="11662920" y="2769480"/>
            <a:ext cx="252000" cy="32400"/>
            <a:chOff x="11662920" y="2769480"/>
            <a:chExt cx="252000" cy="32400"/>
          </a:xfrm>
        </p:grpSpPr>
        <p:sp>
          <p:nvSpPr>
            <p:cNvPr id="941" name="Google Shape;1042;p9"/>
            <p:cNvSpPr/>
            <p:nvPr/>
          </p:nvSpPr>
          <p:spPr>
            <a:xfrm flipH="1">
              <a:off x="11882520" y="276948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42" name="Google Shape;1043;p9"/>
            <p:cNvSpPr/>
            <p:nvPr/>
          </p:nvSpPr>
          <p:spPr>
            <a:xfrm flipH="1">
              <a:off x="11772720" y="276948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43" name="Google Shape;1044;p9"/>
            <p:cNvSpPr/>
            <p:nvPr/>
          </p:nvSpPr>
          <p:spPr>
            <a:xfrm flipH="1">
              <a:off x="11662920" y="276948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944" name="Google Shape;1045;p9"/>
          <p:cNvGrpSpPr/>
          <p:nvPr/>
        </p:nvGrpSpPr>
        <p:grpSpPr>
          <a:xfrm>
            <a:off x="11197800" y="2140200"/>
            <a:ext cx="251640" cy="32400"/>
            <a:chOff x="11197800" y="2140200"/>
            <a:chExt cx="251640" cy="32400"/>
          </a:xfrm>
        </p:grpSpPr>
        <p:sp>
          <p:nvSpPr>
            <p:cNvPr id="945" name="Google Shape;1046;p9"/>
            <p:cNvSpPr/>
            <p:nvPr/>
          </p:nvSpPr>
          <p:spPr>
            <a:xfrm flipH="1">
              <a:off x="11417040" y="214020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46" name="Google Shape;1047;p9"/>
            <p:cNvSpPr/>
            <p:nvPr/>
          </p:nvSpPr>
          <p:spPr>
            <a:xfrm flipH="1">
              <a:off x="11307240" y="214020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47" name="Google Shape;1048;p9"/>
            <p:cNvSpPr/>
            <p:nvPr/>
          </p:nvSpPr>
          <p:spPr>
            <a:xfrm flipH="1">
              <a:off x="11197800" y="214020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948" name="Google Shape;1049;p9"/>
          <p:cNvGrpSpPr/>
          <p:nvPr/>
        </p:nvGrpSpPr>
        <p:grpSpPr>
          <a:xfrm>
            <a:off x="11197800" y="2233080"/>
            <a:ext cx="251640" cy="32400"/>
            <a:chOff x="11197800" y="2233080"/>
            <a:chExt cx="251640" cy="32400"/>
          </a:xfrm>
        </p:grpSpPr>
        <p:sp>
          <p:nvSpPr>
            <p:cNvPr id="949" name="Google Shape;1050;p9"/>
            <p:cNvSpPr/>
            <p:nvPr/>
          </p:nvSpPr>
          <p:spPr>
            <a:xfrm flipH="1">
              <a:off x="11417040" y="2233080"/>
              <a:ext cx="32400" cy="32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50" name="Google Shape;1051;p9"/>
            <p:cNvSpPr/>
            <p:nvPr/>
          </p:nvSpPr>
          <p:spPr>
            <a:xfrm flipH="1">
              <a:off x="11307240" y="2233080"/>
              <a:ext cx="32400" cy="32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51" name="Google Shape;1052;p9"/>
            <p:cNvSpPr/>
            <p:nvPr/>
          </p:nvSpPr>
          <p:spPr>
            <a:xfrm flipH="1">
              <a:off x="11197800" y="2233080"/>
              <a:ext cx="32400" cy="32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952" name="Google Shape;1053;p9"/>
          <p:cNvGrpSpPr/>
          <p:nvPr/>
        </p:nvGrpSpPr>
        <p:grpSpPr>
          <a:xfrm>
            <a:off x="11197800" y="2325600"/>
            <a:ext cx="251640" cy="32400"/>
            <a:chOff x="11197800" y="2325600"/>
            <a:chExt cx="251640" cy="32400"/>
          </a:xfrm>
        </p:grpSpPr>
        <p:sp>
          <p:nvSpPr>
            <p:cNvPr id="953" name="Google Shape;1054;p9"/>
            <p:cNvSpPr/>
            <p:nvPr/>
          </p:nvSpPr>
          <p:spPr>
            <a:xfrm flipH="1">
              <a:off x="11417040" y="232560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54" name="Google Shape;1055;p9"/>
            <p:cNvSpPr/>
            <p:nvPr/>
          </p:nvSpPr>
          <p:spPr>
            <a:xfrm flipH="1">
              <a:off x="11307240" y="232560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955" name="Google Shape;1056;p9"/>
            <p:cNvSpPr/>
            <p:nvPr/>
          </p:nvSpPr>
          <p:spPr>
            <a:xfrm flipH="1">
              <a:off x="11197800" y="232560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956" name="Google Shape;1057;p9"/>
          <p:cNvSpPr/>
          <p:nvPr/>
        </p:nvSpPr>
        <p:spPr>
          <a:xfrm flipH="1">
            <a:off x="10163520" y="225000"/>
            <a:ext cx="939600" cy="90396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957" name="Google Shape;1058;p9"/>
          <p:cNvGrpSpPr/>
          <p:nvPr/>
        </p:nvGrpSpPr>
        <p:grpSpPr>
          <a:xfrm>
            <a:off x="10633320" y="-244080"/>
            <a:ext cx="0" cy="1730520"/>
            <a:chOff x="10633320" y="-244080"/>
            <a:chExt cx="0" cy="1730520"/>
          </a:xfrm>
        </p:grpSpPr>
        <p:cxnSp>
          <p:nvCxnSpPr>
            <p:cNvPr id="958" name="Google Shape;1059;p9"/>
            <p:cNvCxnSpPr/>
            <p:nvPr/>
          </p:nvCxnSpPr>
          <p:spPr>
            <a:xfrm>
              <a:off x="10633320" y="54144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59" name="Google Shape;1060;p9"/>
            <p:cNvCxnSpPr/>
            <p:nvPr/>
          </p:nvCxnSpPr>
          <p:spPr>
            <a:xfrm>
              <a:off x="10633320" y="42912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60" name="Google Shape;1061;p9"/>
            <p:cNvCxnSpPr/>
            <p:nvPr/>
          </p:nvCxnSpPr>
          <p:spPr>
            <a:xfrm>
              <a:off x="10633320" y="31680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61" name="Google Shape;1062;p9"/>
            <p:cNvCxnSpPr/>
            <p:nvPr/>
          </p:nvCxnSpPr>
          <p:spPr>
            <a:xfrm>
              <a:off x="10633320" y="20448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62" name="Google Shape;1063;p9"/>
            <p:cNvCxnSpPr/>
            <p:nvPr/>
          </p:nvCxnSpPr>
          <p:spPr>
            <a:xfrm>
              <a:off x="10633320" y="9216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63" name="Google Shape;1064;p9"/>
            <p:cNvCxnSpPr/>
            <p:nvPr/>
          </p:nvCxnSpPr>
          <p:spPr>
            <a:xfrm>
              <a:off x="10633320" y="-19800"/>
              <a:ext cx="360" cy="945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64" name="Google Shape;1065;p9"/>
            <p:cNvCxnSpPr/>
            <p:nvPr/>
          </p:nvCxnSpPr>
          <p:spPr>
            <a:xfrm>
              <a:off x="10633320" y="-131760"/>
              <a:ext cx="360" cy="94464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65" name="Google Shape;1066;p9"/>
            <p:cNvCxnSpPr/>
            <p:nvPr/>
          </p:nvCxnSpPr>
          <p:spPr>
            <a:xfrm>
              <a:off x="10633320" y="-244080"/>
              <a:ext cx="360" cy="94464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966" name="Google Shape;1067;p9"/>
          <p:cNvGrpSpPr/>
          <p:nvPr/>
        </p:nvGrpSpPr>
        <p:grpSpPr>
          <a:xfrm>
            <a:off x="10161000" y="216000"/>
            <a:ext cx="928080" cy="927720"/>
            <a:chOff x="10161000" y="216000"/>
            <a:chExt cx="928080" cy="927720"/>
          </a:xfrm>
        </p:grpSpPr>
        <p:sp>
          <p:nvSpPr>
            <p:cNvPr id="967" name="Google Shape;1068;p9"/>
            <p:cNvSpPr/>
            <p:nvPr/>
          </p:nvSpPr>
          <p:spPr>
            <a:xfrm flipH="1" flipV="1" rot="13501800">
              <a:off x="10296720" y="351360"/>
              <a:ext cx="656280" cy="65592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68" name="Google Shape;1069;p9"/>
            <p:cNvSpPr/>
            <p:nvPr/>
          </p:nvSpPr>
          <p:spPr>
            <a:xfrm flipH="1" flipV="1" rot="2701800">
              <a:off x="10296000" y="351360"/>
              <a:ext cx="656280" cy="65592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969" name="Google Shape;1070;p9"/>
          <p:cNvSpPr/>
          <p:nvPr/>
        </p:nvSpPr>
        <p:spPr>
          <a:xfrm flipH="1">
            <a:off x="10411200" y="466200"/>
            <a:ext cx="425880" cy="4258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70" name="Google Shape;1071;p9"/>
          <p:cNvSpPr/>
          <p:nvPr/>
        </p:nvSpPr>
        <p:spPr>
          <a:xfrm flipH="1">
            <a:off x="10516320" y="571680"/>
            <a:ext cx="215640" cy="2156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71" name="Google Shape;1072;p9"/>
          <p:cNvSpPr/>
          <p:nvPr/>
        </p:nvSpPr>
        <p:spPr>
          <a:xfrm flipH="1">
            <a:off x="9703080" y="228600"/>
            <a:ext cx="453240" cy="453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72" name="Google Shape;1073;p9"/>
          <p:cNvSpPr/>
          <p:nvPr/>
        </p:nvSpPr>
        <p:spPr>
          <a:xfrm flipH="1" rot="16200000">
            <a:off x="9703800" y="677520"/>
            <a:ext cx="453240" cy="453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973" name="Google Shape;1074;p9"/>
          <p:cNvGrpSpPr/>
          <p:nvPr/>
        </p:nvGrpSpPr>
        <p:grpSpPr>
          <a:xfrm>
            <a:off x="9703800" y="330120"/>
            <a:ext cx="453240" cy="234000"/>
            <a:chOff x="9703800" y="330120"/>
            <a:chExt cx="453240" cy="234000"/>
          </a:xfrm>
        </p:grpSpPr>
        <p:cxnSp>
          <p:nvCxnSpPr>
            <p:cNvPr id="974" name="Google Shape;1075;p9"/>
            <p:cNvCxnSpPr/>
            <p:nvPr/>
          </p:nvCxnSpPr>
          <p:spPr>
            <a:xfrm>
              <a:off x="9703800" y="564120"/>
              <a:ext cx="45360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975" name="Google Shape;1076;p9"/>
            <p:cNvCxnSpPr/>
            <p:nvPr/>
          </p:nvCxnSpPr>
          <p:spPr>
            <a:xfrm>
              <a:off x="9703800" y="447120"/>
              <a:ext cx="45360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976" name="Google Shape;1077;p9"/>
            <p:cNvCxnSpPr/>
            <p:nvPr/>
          </p:nvCxnSpPr>
          <p:spPr>
            <a:xfrm>
              <a:off x="9703800" y="330120"/>
              <a:ext cx="45360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977" name="Google Shape;1078;p9"/>
          <p:cNvGrpSpPr/>
          <p:nvPr/>
        </p:nvGrpSpPr>
        <p:grpSpPr>
          <a:xfrm>
            <a:off x="9704520" y="787680"/>
            <a:ext cx="453600" cy="223920"/>
            <a:chOff x="9704520" y="787680"/>
            <a:chExt cx="453600" cy="223920"/>
          </a:xfrm>
        </p:grpSpPr>
        <p:cxnSp>
          <p:nvCxnSpPr>
            <p:cNvPr id="978" name="Google Shape;1079;p9"/>
            <p:cNvCxnSpPr/>
            <p:nvPr/>
          </p:nvCxnSpPr>
          <p:spPr>
            <a:xfrm>
              <a:off x="9704520" y="1011600"/>
              <a:ext cx="4539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979" name="Google Shape;1080;p9"/>
            <p:cNvCxnSpPr/>
            <p:nvPr/>
          </p:nvCxnSpPr>
          <p:spPr>
            <a:xfrm>
              <a:off x="9704520" y="899640"/>
              <a:ext cx="453960" cy="3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980" name="Google Shape;1081;p9"/>
            <p:cNvCxnSpPr/>
            <p:nvPr/>
          </p:nvCxnSpPr>
          <p:spPr>
            <a:xfrm>
              <a:off x="9704520" y="787680"/>
              <a:ext cx="4539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981" name="Google Shape;1082;p9"/>
          <p:cNvSpPr/>
          <p:nvPr/>
        </p:nvSpPr>
        <p:spPr>
          <a:xfrm rot="10800000">
            <a:off x="9256680" y="227520"/>
            <a:ext cx="903240" cy="90324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982" name="Google Shape;1083;p9"/>
          <p:cNvSpPr/>
          <p:nvPr/>
        </p:nvSpPr>
        <p:spPr>
          <a:xfrm flipH="1">
            <a:off x="10962000" y="12369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83" name="Google Shape;1084;p9"/>
          <p:cNvSpPr/>
          <p:nvPr/>
        </p:nvSpPr>
        <p:spPr>
          <a:xfrm flipH="1">
            <a:off x="10844640" y="12369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84" name="Google Shape;1085;p9"/>
          <p:cNvSpPr/>
          <p:nvPr/>
        </p:nvSpPr>
        <p:spPr>
          <a:xfrm flipH="1">
            <a:off x="10727640" y="12369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85" name="Google Shape;1086;p9"/>
          <p:cNvSpPr/>
          <p:nvPr/>
        </p:nvSpPr>
        <p:spPr>
          <a:xfrm flipH="1">
            <a:off x="10962000" y="1329840"/>
            <a:ext cx="32400" cy="32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86" name="Google Shape;1087;p9"/>
          <p:cNvSpPr/>
          <p:nvPr/>
        </p:nvSpPr>
        <p:spPr>
          <a:xfrm flipH="1">
            <a:off x="10844640" y="1329840"/>
            <a:ext cx="32400" cy="32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87" name="Google Shape;1088;p9"/>
          <p:cNvSpPr/>
          <p:nvPr/>
        </p:nvSpPr>
        <p:spPr>
          <a:xfrm flipH="1">
            <a:off x="10727640" y="1329840"/>
            <a:ext cx="32400" cy="32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88" name="Google Shape;1089;p9"/>
          <p:cNvSpPr/>
          <p:nvPr/>
        </p:nvSpPr>
        <p:spPr>
          <a:xfrm flipH="1">
            <a:off x="10962000" y="14223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89" name="Google Shape;1090;p9"/>
          <p:cNvSpPr/>
          <p:nvPr/>
        </p:nvSpPr>
        <p:spPr>
          <a:xfrm flipH="1">
            <a:off x="10844640" y="14223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0" name="Google Shape;1091;p9"/>
          <p:cNvSpPr/>
          <p:nvPr/>
        </p:nvSpPr>
        <p:spPr>
          <a:xfrm flipH="1">
            <a:off x="10727640" y="14223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1" name="Google Shape;1092;p9"/>
          <p:cNvSpPr/>
          <p:nvPr/>
        </p:nvSpPr>
        <p:spPr>
          <a:xfrm flipH="1">
            <a:off x="10493280" y="12369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2" name="Google Shape;1093;p9"/>
          <p:cNvSpPr/>
          <p:nvPr/>
        </p:nvSpPr>
        <p:spPr>
          <a:xfrm flipH="1">
            <a:off x="10375920" y="12369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3" name="Google Shape;1094;p9"/>
          <p:cNvSpPr/>
          <p:nvPr/>
        </p:nvSpPr>
        <p:spPr>
          <a:xfrm flipH="1">
            <a:off x="10258920" y="12369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4" name="Google Shape;1095;p9"/>
          <p:cNvSpPr/>
          <p:nvPr/>
        </p:nvSpPr>
        <p:spPr>
          <a:xfrm flipH="1">
            <a:off x="10493280" y="132984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5" name="Google Shape;1096;p9"/>
          <p:cNvSpPr/>
          <p:nvPr/>
        </p:nvSpPr>
        <p:spPr>
          <a:xfrm flipH="1">
            <a:off x="10375920" y="132984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6" name="Google Shape;1097;p9"/>
          <p:cNvSpPr/>
          <p:nvPr/>
        </p:nvSpPr>
        <p:spPr>
          <a:xfrm flipH="1">
            <a:off x="10258920" y="132984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7" name="Google Shape;1098;p9"/>
          <p:cNvSpPr/>
          <p:nvPr/>
        </p:nvSpPr>
        <p:spPr>
          <a:xfrm flipH="1">
            <a:off x="10493280" y="14223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8" name="Google Shape;1099;p9"/>
          <p:cNvSpPr/>
          <p:nvPr/>
        </p:nvSpPr>
        <p:spPr>
          <a:xfrm flipH="1">
            <a:off x="10375920" y="14223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999" name="Google Shape;1100;p9"/>
          <p:cNvSpPr/>
          <p:nvPr/>
        </p:nvSpPr>
        <p:spPr>
          <a:xfrm flipH="1">
            <a:off x="10258920" y="14223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00" name="Google Shape;1101;p9"/>
          <p:cNvSpPr/>
          <p:nvPr/>
        </p:nvSpPr>
        <p:spPr>
          <a:xfrm flipH="1">
            <a:off x="10610280" y="122904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01" name="Google Shape;1102;p9"/>
          <p:cNvSpPr/>
          <p:nvPr/>
        </p:nvSpPr>
        <p:spPr>
          <a:xfrm flipH="1">
            <a:off x="10610280" y="133884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02" name="Google Shape;1103;p9"/>
          <p:cNvSpPr/>
          <p:nvPr/>
        </p:nvSpPr>
        <p:spPr>
          <a:xfrm flipH="1">
            <a:off x="10610280" y="143712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003" name="Google Shape;1104;p9"/>
          <p:cNvGrpSpPr/>
          <p:nvPr/>
        </p:nvGrpSpPr>
        <p:grpSpPr>
          <a:xfrm>
            <a:off x="10578600" y="1569960"/>
            <a:ext cx="517320" cy="445320"/>
            <a:chOff x="10578600" y="1569960"/>
            <a:chExt cx="517320" cy="445320"/>
          </a:xfrm>
        </p:grpSpPr>
        <p:cxnSp>
          <p:nvCxnSpPr>
            <p:cNvPr id="1004" name="Google Shape;1105;p9"/>
            <p:cNvCxnSpPr/>
            <p:nvPr/>
          </p:nvCxnSpPr>
          <p:spPr>
            <a:xfrm>
              <a:off x="10578600" y="2015280"/>
              <a:ext cx="51768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005" name="Google Shape;1106;p9"/>
            <p:cNvCxnSpPr/>
            <p:nvPr/>
          </p:nvCxnSpPr>
          <p:spPr>
            <a:xfrm>
              <a:off x="10578600" y="1792800"/>
              <a:ext cx="51768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06" name="Google Shape;1107;p9"/>
            <p:cNvCxnSpPr/>
            <p:nvPr/>
          </p:nvCxnSpPr>
          <p:spPr>
            <a:xfrm>
              <a:off x="10578600" y="1569960"/>
              <a:ext cx="51768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007" name="Google Shape;1108;p9"/>
          <p:cNvSpPr/>
          <p:nvPr/>
        </p:nvSpPr>
        <p:spPr>
          <a:xfrm flipH="1" rot="16200000">
            <a:off x="10176840" y="1568160"/>
            <a:ext cx="453240" cy="453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08" name="Google Shape;1109;p9"/>
          <p:cNvSpPr/>
          <p:nvPr/>
        </p:nvSpPr>
        <p:spPr>
          <a:xfrm flipH="1">
            <a:off x="10298520" y="1690200"/>
            <a:ext cx="209520" cy="2095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009" name="Google Shape;1110;p9"/>
          <p:cNvGrpSpPr/>
          <p:nvPr/>
        </p:nvGrpSpPr>
        <p:grpSpPr>
          <a:xfrm>
            <a:off x="9364680" y="335880"/>
            <a:ext cx="679680" cy="679680"/>
            <a:chOff x="9364680" y="335880"/>
            <a:chExt cx="679680" cy="679680"/>
          </a:xfrm>
        </p:grpSpPr>
        <p:sp>
          <p:nvSpPr>
            <p:cNvPr id="1010" name="Google Shape;1111;p9"/>
            <p:cNvSpPr/>
            <p:nvPr/>
          </p:nvSpPr>
          <p:spPr>
            <a:xfrm flipH="1">
              <a:off x="9478080" y="449280"/>
              <a:ext cx="452880" cy="45288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011" name="Google Shape;1112;p9"/>
            <p:cNvSpPr/>
            <p:nvPr/>
          </p:nvSpPr>
          <p:spPr>
            <a:xfrm flipH="1">
              <a:off x="9590760" y="562680"/>
              <a:ext cx="226440" cy="22644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012" name="Google Shape;1113;p9"/>
            <p:cNvSpPr/>
            <p:nvPr/>
          </p:nvSpPr>
          <p:spPr>
            <a:xfrm flipH="1">
              <a:off x="9364680" y="335880"/>
              <a:ext cx="679680" cy="67968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486680" y="593280"/>
            <a:ext cx="735768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5437080" y="2167920"/>
            <a:ext cx="6406560" cy="924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5437080" y="3761280"/>
            <a:ext cx="640656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 type="body"/>
          </p:nvPr>
        </p:nvSpPr>
        <p:spPr>
          <a:xfrm>
            <a:off x="5437080" y="5353200"/>
            <a:ext cx="640728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5" name="Google Shape;1281;p11"/>
          <p:cNvGrpSpPr/>
          <p:nvPr/>
        </p:nvGrpSpPr>
        <p:grpSpPr>
          <a:xfrm>
            <a:off x="1490400" y="1937880"/>
            <a:ext cx="909720" cy="610920"/>
            <a:chOff x="1490400" y="1937880"/>
            <a:chExt cx="909720" cy="610920"/>
          </a:xfrm>
        </p:grpSpPr>
        <p:cxnSp>
          <p:nvCxnSpPr>
            <p:cNvPr id="1056" name="Google Shape;1282;p11"/>
            <p:cNvCxnSpPr/>
            <p:nvPr/>
          </p:nvCxnSpPr>
          <p:spPr>
            <a:xfrm>
              <a:off x="1793520" y="193788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57" name="Google Shape;1283;p11"/>
            <p:cNvCxnSpPr/>
            <p:nvPr/>
          </p:nvCxnSpPr>
          <p:spPr>
            <a:xfrm>
              <a:off x="1641960" y="193788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58" name="Google Shape;1284;p11"/>
            <p:cNvCxnSpPr/>
            <p:nvPr/>
          </p:nvCxnSpPr>
          <p:spPr>
            <a:xfrm>
              <a:off x="1490400" y="193788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59" name="Google Shape;1285;p11"/>
            <p:cNvCxnSpPr/>
            <p:nvPr/>
          </p:nvCxnSpPr>
          <p:spPr>
            <a:xfrm>
              <a:off x="2248560" y="193788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60" name="Google Shape;1286;p11"/>
            <p:cNvCxnSpPr/>
            <p:nvPr/>
          </p:nvCxnSpPr>
          <p:spPr>
            <a:xfrm>
              <a:off x="2097000" y="193788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61" name="Google Shape;1287;p11"/>
            <p:cNvCxnSpPr/>
            <p:nvPr/>
          </p:nvCxnSpPr>
          <p:spPr>
            <a:xfrm>
              <a:off x="1945080" y="193788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62" name="Google Shape;1288;p11"/>
            <p:cNvCxnSpPr/>
            <p:nvPr/>
          </p:nvCxnSpPr>
          <p:spPr>
            <a:xfrm>
              <a:off x="2400120" y="193788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063" name="Google Shape;1289;p11"/>
          <p:cNvSpPr/>
          <p:nvPr/>
        </p:nvSpPr>
        <p:spPr>
          <a:xfrm flipH="1" rot="16200000">
            <a:off x="127440" y="2501640"/>
            <a:ext cx="1193040" cy="1224720"/>
          </a:xfrm>
          <a:prstGeom prst="teardrop">
            <a:avLst>
              <a:gd name="adj" fmla="val 100000"/>
            </a:avLst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64" name="Google Shape;1290;p11"/>
          <p:cNvSpPr/>
          <p:nvPr/>
        </p:nvSpPr>
        <p:spPr>
          <a:xfrm>
            <a:off x="119160" y="132120"/>
            <a:ext cx="610560" cy="610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65" name="Google Shape;1291;p11"/>
          <p:cNvSpPr/>
          <p:nvPr/>
        </p:nvSpPr>
        <p:spPr>
          <a:xfrm>
            <a:off x="129240" y="132480"/>
            <a:ext cx="1200240" cy="12002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066" name="Google Shape;1292;p11"/>
          <p:cNvGrpSpPr/>
          <p:nvPr/>
        </p:nvGrpSpPr>
        <p:grpSpPr>
          <a:xfrm>
            <a:off x="118800" y="734040"/>
            <a:ext cx="603360" cy="610920"/>
            <a:chOff x="118800" y="734040"/>
            <a:chExt cx="603360" cy="610920"/>
          </a:xfrm>
        </p:grpSpPr>
        <p:cxnSp>
          <p:nvCxnSpPr>
            <p:cNvPr id="1067" name="Google Shape;1293;p11"/>
            <p:cNvCxnSpPr/>
            <p:nvPr/>
          </p:nvCxnSpPr>
          <p:spPr>
            <a:xfrm>
              <a:off x="118800" y="73404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68" name="Google Shape;1294;p11"/>
            <p:cNvCxnSpPr/>
            <p:nvPr/>
          </p:nvCxnSpPr>
          <p:spPr>
            <a:xfrm>
              <a:off x="722160" y="73404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69" name="Google Shape;1295;p11"/>
            <p:cNvCxnSpPr/>
            <p:nvPr/>
          </p:nvCxnSpPr>
          <p:spPr>
            <a:xfrm>
              <a:off x="571320" y="73404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70" name="Google Shape;1296;p11"/>
            <p:cNvCxnSpPr/>
            <p:nvPr/>
          </p:nvCxnSpPr>
          <p:spPr>
            <a:xfrm>
              <a:off x="420480" y="73404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71" name="Google Shape;1297;p11"/>
            <p:cNvCxnSpPr/>
            <p:nvPr/>
          </p:nvCxnSpPr>
          <p:spPr>
            <a:xfrm>
              <a:off x="269640" y="734040"/>
              <a:ext cx="360" cy="6112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072" name="Google Shape;1298;p11"/>
          <p:cNvSpPr/>
          <p:nvPr/>
        </p:nvSpPr>
        <p:spPr>
          <a:xfrm>
            <a:off x="243720" y="284040"/>
            <a:ext cx="894960" cy="8949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73" name="Google Shape;1299;p11"/>
          <p:cNvSpPr/>
          <p:nvPr/>
        </p:nvSpPr>
        <p:spPr>
          <a:xfrm>
            <a:off x="403920" y="444240"/>
            <a:ext cx="573840" cy="573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74" name="Google Shape;1300;p11"/>
          <p:cNvSpPr/>
          <p:nvPr/>
        </p:nvSpPr>
        <p:spPr>
          <a:xfrm>
            <a:off x="549720" y="590040"/>
            <a:ext cx="282240" cy="2822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75" name="Google Shape;1301;p11"/>
          <p:cNvSpPr/>
          <p:nvPr/>
        </p:nvSpPr>
        <p:spPr>
          <a:xfrm>
            <a:off x="1334520" y="132120"/>
            <a:ext cx="610560" cy="610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76" name="Google Shape;1302;p11"/>
          <p:cNvSpPr/>
          <p:nvPr/>
        </p:nvSpPr>
        <p:spPr>
          <a:xfrm>
            <a:off x="1333440" y="743040"/>
            <a:ext cx="610560" cy="610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077" name="Google Shape;1303;p11"/>
          <p:cNvGrpSpPr/>
          <p:nvPr/>
        </p:nvGrpSpPr>
        <p:grpSpPr>
          <a:xfrm>
            <a:off x="1492920" y="732960"/>
            <a:ext cx="301680" cy="610560"/>
            <a:chOff x="1492920" y="732960"/>
            <a:chExt cx="301680" cy="610560"/>
          </a:xfrm>
        </p:grpSpPr>
        <p:cxnSp>
          <p:nvCxnSpPr>
            <p:cNvPr id="1078" name="Google Shape;1304;p11"/>
            <p:cNvCxnSpPr/>
            <p:nvPr/>
          </p:nvCxnSpPr>
          <p:spPr>
            <a:xfrm>
              <a:off x="1794600" y="732960"/>
              <a:ext cx="360" cy="61092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079" name="Google Shape;1305;p11"/>
            <p:cNvCxnSpPr/>
            <p:nvPr/>
          </p:nvCxnSpPr>
          <p:spPr>
            <a:xfrm>
              <a:off x="1643760" y="732960"/>
              <a:ext cx="360" cy="61092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080" name="Google Shape;1306;p11"/>
            <p:cNvCxnSpPr/>
            <p:nvPr/>
          </p:nvCxnSpPr>
          <p:spPr>
            <a:xfrm>
              <a:off x="1492920" y="732960"/>
              <a:ext cx="360" cy="61092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081" name="Google Shape;1307;p11"/>
          <p:cNvSpPr/>
          <p:nvPr/>
        </p:nvSpPr>
        <p:spPr>
          <a:xfrm>
            <a:off x="1482480" y="282600"/>
            <a:ext cx="322920" cy="32292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82" name="Google Shape;1308;p11"/>
          <p:cNvSpPr/>
          <p:nvPr/>
        </p:nvSpPr>
        <p:spPr>
          <a:xfrm>
            <a:off x="1560600" y="360360"/>
            <a:ext cx="167040" cy="1670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83" name="Google Shape;1309;p11"/>
          <p:cNvSpPr/>
          <p:nvPr/>
        </p:nvSpPr>
        <p:spPr>
          <a:xfrm rot="5400000">
            <a:off x="1947600" y="744480"/>
            <a:ext cx="610560" cy="610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084" name="Google Shape;1310;p11"/>
          <p:cNvGrpSpPr/>
          <p:nvPr/>
        </p:nvGrpSpPr>
        <p:grpSpPr>
          <a:xfrm>
            <a:off x="2252520" y="599040"/>
            <a:ext cx="0" cy="912240"/>
            <a:chOff x="2252520" y="599040"/>
            <a:chExt cx="0" cy="912240"/>
          </a:xfrm>
        </p:grpSpPr>
        <p:cxnSp>
          <p:nvCxnSpPr>
            <p:cNvPr id="1085" name="Google Shape;1311;p11"/>
            <p:cNvCxnSpPr/>
            <p:nvPr/>
          </p:nvCxnSpPr>
          <p:spPr>
            <a:xfrm>
              <a:off x="2252520" y="900720"/>
              <a:ext cx="360" cy="6109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86" name="Google Shape;1312;p11"/>
            <p:cNvCxnSpPr/>
            <p:nvPr/>
          </p:nvCxnSpPr>
          <p:spPr>
            <a:xfrm>
              <a:off x="2252520" y="749880"/>
              <a:ext cx="360" cy="6109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087" name="Google Shape;1313;p11"/>
            <p:cNvCxnSpPr/>
            <p:nvPr/>
          </p:nvCxnSpPr>
          <p:spPr>
            <a:xfrm>
              <a:off x="2252520" y="599040"/>
              <a:ext cx="360" cy="6109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088" name="Google Shape;1314;p11"/>
          <p:cNvSpPr/>
          <p:nvPr/>
        </p:nvSpPr>
        <p:spPr>
          <a:xfrm>
            <a:off x="1964880" y="152280"/>
            <a:ext cx="573840" cy="57384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89" name="Google Shape;1315;p11"/>
          <p:cNvSpPr/>
          <p:nvPr/>
        </p:nvSpPr>
        <p:spPr>
          <a:xfrm>
            <a:off x="2085840" y="273600"/>
            <a:ext cx="322920" cy="322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90" name="Google Shape;1316;p11"/>
          <p:cNvSpPr/>
          <p:nvPr/>
        </p:nvSpPr>
        <p:spPr>
          <a:xfrm>
            <a:off x="2163600" y="351360"/>
            <a:ext cx="167040" cy="1670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091" name="Google Shape;1317;p11"/>
          <p:cNvSpPr/>
          <p:nvPr/>
        </p:nvSpPr>
        <p:spPr>
          <a:xfrm rot="16200000">
            <a:off x="127800" y="1348200"/>
            <a:ext cx="1200240" cy="12002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92" name="Google Shape;1318;p11"/>
          <p:cNvSpPr/>
          <p:nvPr/>
        </p:nvSpPr>
        <p:spPr>
          <a:xfrm rot="16200000">
            <a:off x="275400" y="1496160"/>
            <a:ext cx="904680" cy="9046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93" name="Google Shape;1319;p11"/>
          <p:cNvSpPr/>
          <p:nvPr/>
        </p:nvSpPr>
        <p:spPr>
          <a:xfrm rot="16200000">
            <a:off x="413640" y="1633680"/>
            <a:ext cx="628920" cy="6289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94" name="Google Shape;1320;p11"/>
          <p:cNvSpPr/>
          <p:nvPr/>
        </p:nvSpPr>
        <p:spPr>
          <a:xfrm rot="16200000">
            <a:off x="577080" y="1791360"/>
            <a:ext cx="320760" cy="3207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95" name="Google Shape;1321;p11"/>
          <p:cNvSpPr/>
          <p:nvPr/>
        </p:nvSpPr>
        <p:spPr>
          <a:xfrm flipH="1" rot="16200000">
            <a:off x="127080" y="1338840"/>
            <a:ext cx="1200240" cy="120024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96" name="Google Shape;1322;p11"/>
          <p:cNvSpPr/>
          <p:nvPr/>
        </p:nvSpPr>
        <p:spPr>
          <a:xfrm rot="5400000">
            <a:off x="132840" y="1338480"/>
            <a:ext cx="1200240" cy="120024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97" name="Google Shape;1323;p11"/>
          <p:cNvSpPr/>
          <p:nvPr/>
        </p:nvSpPr>
        <p:spPr>
          <a:xfrm flipH="1" rot="16200000">
            <a:off x="419760" y="1616760"/>
            <a:ext cx="628920" cy="6289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98" name="Google Shape;1324;p11"/>
          <p:cNvSpPr/>
          <p:nvPr/>
        </p:nvSpPr>
        <p:spPr>
          <a:xfrm flipH="1" rot="16200000">
            <a:off x="575280" y="1766160"/>
            <a:ext cx="320760" cy="3207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099" name="Google Shape;1325;p11"/>
          <p:cNvGrpSpPr/>
          <p:nvPr/>
        </p:nvGrpSpPr>
        <p:grpSpPr>
          <a:xfrm>
            <a:off x="1491840" y="1342440"/>
            <a:ext cx="909720" cy="610920"/>
            <a:chOff x="1491840" y="1342440"/>
            <a:chExt cx="909720" cy="610920"/>
          </a:xfrm>
        </p:grpSpPr>
        <p:cxnSp>
          <p:nvCxnSpPr>
            <p:cNvPr id="1100" name="Google Shape;1326;p11"/>
            <p:cNvCxnSpPr/>
            <p:nvPr/>
          </p:nvCxnSpPr>
          <p:spPr>
            <a:xfrm>
              <a:off x="1794960" y="1342440"/>
              <a:ext cx="360" cy="6112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01" name="Google Shape;1327;p11"/>
            <p:cNvCxnSpPr/>
            <p:nvPr/>
          </p:nvCxnSpPr>
          <p:spPr>
            <a:xfrm>
              <a:off x="1643400" y="1342440"/>
              <a:ext cx="360" cy="6112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02" name="Google Shape;1328;p11"/>
            <p:cNvCxnSpPr/>
            <p:nvPr/>
          </p:nvCxnSpPr>
          <p:spPr>
            <a:xfrm>
              <a:off x="1491840" y="1342440"/>
              <a:ext cx="360" cy="6112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03" name="Google Shape;1329;p11"/>
            <p:cNvCxnSpPr/>
            <p:nvPr/>
          </p:nvCxnSpPr>
          <p:spPr>
            <a:xfrm>
              <a:off x="2249640" y="1342440"/>
              <a:ext cx="360" cy="6112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04" name="Google Shape;1330;p11"/>
            <p:cNvCxnSpPr/>
            <p:nvPr/>
          </p:nvCxnSpPr>
          <p:spPr>
            <a:xfrm>
              <a:off x="2098080" y="1342440"/>
              <a:ext cx="360" cy="6112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05" name="Google Shape;1331;p11"/>
            <p:cNvCxnSpPr/>
            <p:nvPr/>
          </p:nvCxnSpPr>
          <p:spPr>
            <a:xfrm>
              <a:off x="1946520" y="1342440"/>
              <a:ext cx="360" cy="6112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06" name="Google Shape;1332;p11"/>
            <p:cNvCxnSpPr/>
            <p:nvPr/>
          </p:nvCxnSpPr>
          <p:spPr>
            <a:xfrm>
              <a:off x="2401560" y="1342440"/>
              <a:ext cx="360" cy="6112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107" name="Google Shape;1333;p11"/>
          <p:cNvSpPr/>
          <p:nvPr/>
        </p:nvSpPr>
        <p:spPr>
          <a:xfrm>
            <a:off x="1326960" y="1359360"/>
            <a:ext cx="619920" cy="5961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108" name="Google Shape;1334;p11"/>
          <p:cNvSpPr/>
          <p:nvPr/>
        </p:nvSpPr>
        <p:spPr>
          <a:xfrm rot="16200000">
            <a:off x="1953720" y="1347840"/>
            <a:ext cx="619920" cy="5961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109" name="Google Shape;1335;p11"/>
          <p:cNvGrpSpPr/>
          <p:nvPr/>
        </p:nvGrpSpPr>
        <p:grpSpPr>
          <a:xfrm>
            <a:off x="1326240" y="1954800"/>
            <a:ext cx="1234440" cy="619920"/>
            <a:chOff x="1326240" y="1954800"/>
            <a:chExt cx="1234440" cy="619920"/>
          </a:xfrm>
        </p:grpSpPr>
        <p:sp>
          <p:nvSpPr>
            <p:cNvPr id="1110" name="Google Shape;1336;p11"/>
            <p:cNvSpPr/>
            <p:nvPr/>
          </p:nvSpPr>
          <p:spPr>
            <a:xfrm rot="10800000">
              <a:off x="1940760" y="1955160"/>
              <a:ext cx="619920" cy="59616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11" name="Google Shape;1337;p11"/>
            <p:cNvSpPr/>
            <p:nvPr/>
          </p:nvSpPr>
          <p:spPr>
            <a:xfrm rot="5400000">
              <a:off x="1314360" y="1966680"/>
              <a:ext cx="619920" cy="59616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112" name="Google Shape;1338;p11"/>
          <p:cNvSpPr/>
          <p:nvPr/>
        </p:nvSpPr>
        <p:spPr>
          <a:xfrm rot="2700000">
            <a:off x="1731240" y="1738080"/>
            <a:ext cx="441000" cy="441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113" name="Google Shape;1339;p11"/>
          <p:cNvSpPr/>
          <p:nvPr/>
        </p:nvSpPr>
        <p:spPr>
          <a:xfrm>
            <a:off x="1786320" y="1794960"/>
            <a:ext cx="322920" cy="322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114" name="Google Shape;1340;p11"/>
          <p:cNvSpPr/>
          <p:nvPr/>
        </p:nvSpPr>
        <p:spPr>
          <a:xfrm>
            <a:off x="1864080" y="1873080"/>
            <a:ext cx="167040" cy="1670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115" name="Google Shape;1341;p11"/>
          <p:cNvSpPr/>
          <p:nvPr/>
        </p:nvSpPr>
        <p:spPr>
          <a:xfrm rot="16200000">
            <a:off x="271440" y="2677680"/>
            <a:ext cx="904680" cy="90468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116" name="Google Shape;1342;p11"/>
          <p:cNvSpPr/>
          <p:nvPr/>
        </p:nvSpPr>
        <p:spPr>
          <a:xfrm rot="16200000">
            <a:off x="409320" y="2815200"/>
            <a:ext cx="628920" cy="62892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117" name="Google Shape;1343;p11"/>
          <p:cNvSpPr/>
          <p:nvPr/>
        </p:nvSpPr>
        <p:spPr>
          <a:xfrm>
            <a:off x="731520" y="2529000"/>
            <a:ext cx="610560" cy="610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118" name="Google Shape;1344;p11"/>
          <p:cNvSpPr/>
          <p:nvPr/>
        </p:nvSpPr>
        <p:spPr>
          <a:xfrm>
            <a:off x="616320" y="3010680"/>
            <a:ext cx="232920" cy="232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119" name="Google Shape;1345;p11"/>
          <p:cNvGrpSpPr/>
          <p:nvPr/>
        </p:nvGrpSpPr>
        <p:grpSpPr>
          <a:xfrm>
            <a:off x="235800" y="3291840"/>
            <a:ext cx="339120" cy="43560"/>
            <a:chOff x="235800" y="3291840"/>
            <a:chExt cx="339120" cy="43560"/>
          </a:xfrm>
        </p:grpSpPr>
        <p:sp>
          <p:nvSpPr>
            <p:cNvPr id="1120" name="Google Shape;1346;p11"/>
            <p:cNvSpPr/>
            <p:nvPr/>
          </p:nvSpPr>
          <p:spPr>
            <a:xfrm>
              <a:off x="235800" y="329184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21" name="Google Shape;1347;p11"/>
            <p:cNvSpPr/>
            <p:nvPr/>
          </p:nvSpPr>
          <p:spPr>
            <a:xfrm>
              <a:off x="383400" y="329184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22" name="Google Shape;1348;p11"/>
            <p:cNvSpPr/>
            <p:nvPr/>
          </p:nvSpPr>
          <p:spPr>
            <a:xfrm>
              <a:off x="531360" y="329184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23" name="Google Shape;1349;p11"/>
          <p:cNvGrpSpPr/>
          <p:nvPr/>
        </p:nvGrpSpPr>
        <p:grpSpPr>
          <a:xfrm>
            <a:off x="235800" y="3416760"/>
            <a:ext cx="339120" cy="43560"/>
            <a:chOff x="235800" y="3416760"/>
            <a:chExt cx="339120" cy="43560"/>
          </a:xfrm>
        </p:grpSpPr>
        <p:sp>
          <p:nvSpPr>
            <p:cNvPr id="1124" name="Google Shape;1350;p11"/>
            <p:cNvSpPr/>
            <p:nvPr/>
          </p:nvSpPr>
          <p:spPr>
            <a:xfrm>
              <a:off x="235800" y="3416760"/>
              <a:ext cx="43560" cy="435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25" name="Google Shape;1351;p11"/>
            <p:cNvSpPr/>
            <p:nvPr/>
          </p:nvSpPr>
          <p:spPr>
            <a:xfrm>
              <a:off x="383400" y="3416760"/>
              <a:ext cx="43560" cy="435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26" name="Google Shape;1352;p11"/>
            <p:cNvSpPr/>
            <p:nvPr/>
          </p:nvSpPr>
          <p:spPr>
            <a:xfrm>
              <a:off x="531360" y="3416760"/>
              <a:ext cx="43560" cy="435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27" name="Google Shape;1353;p11"/>
          <p:cNvGrpSpPr/>
          <p:nvPr/>
        </p:nvGrpSpPr>
        <p:grpSpPr>
          <a:xfrm>
            <a:off x="235800" y="3541680"/>
            <a:ext cx="339120" cy="43560"/>
            <a:chOff x="235800" y="3541680"/>
            <a:chExt cx="339120" cy="43560"/>
          </a:xfrm>
        </p:grpSpPr>
        <p:sp>
          <p:nvSpPr>
            <p:cNvPr id="1128" name="Google Shape;1354;p11"/>
            <p:cNvSpPr/>
            <p:nvPr/>
          </p:nvSpPr>
          <p:spPr>
            <a:xfrm>
              <a:off x="235800" y="35416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29" name="Google Shape;1355;p11"/>
            <p:cNvSpPr/>
            <p:nvPr/>
          </p:nvSpPr>
          <p:spPr>
            <a:xfrm>
              <a:off x="383400" y="35416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30" name="Google Shape;1356;p11"/>
            <p:cNvSpPr/>
            <p:nvPr/>
          </p:nvSpPr>
          <p:spPr>
            <a:xfrm>
              <a:off x="531360" y="35416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31" name="Google Shape;1357;p11"/>
          <p:cNvGrpSpPr/>
          <p:nvPr/>
        </p:nvGrpSpPr>
        <p:grpSpPr>
          <a:xfrm>
            <a:off x="862560" y="2693880"/>
            <a:ext cx="339120" cy="43560"/>
            <a:chOff x="862560" y="2693880"/>
            <a:chExt cx="339120" cy="43560"/>
          </a:xfrm>
        </p:grpSpPr>
        <p:sp>
          <p:nvSpPr>
            <p:cNvPr id="1132" name="Google Shape;1358;p11"/>
            <p:cNvSpPr/>
            <p:nvPr/>
          </p:nvSpPr>
          <p:spPr>
            <a:xfrm>
              <a:off x="862560" y="26938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33" name="Google Shape;1359;p11"/>
            <p:cNvSpPr/>
            <p:nvPr/>
          </p:nvSpPr>
          <p:spPr>
            <a:xfrm>
              <a:off x="1010160" y="26938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34" name="Google Shape;1360;p11"/>
            <p:cNvSpPr/>
            <p:nvPr/>
          </p:nvSpPr>
          <p:spPr>
            <a:xfrm>
              <a:off x="1158120" y="26938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35" name="Google Shape;1361;p11"/>
          <p:cNvGrpSpPr/>
          <p:nvPr/>
        </p:nvGrpSpPr>
        <p:grpSpPr>
          <a:xfrm>
            <a:off x="862560" y="2818800"/>
            <a:ext cx="339120" cy="43560"/>
            <a:chOff x="862560" y="2818800"/>
            <a:chExt cx="339120" cy="43560"/>
          </a:xfrm>
        </p:grpSpPr>
        <p:sp>
          <p:nvSpPr>
            <p:cNvPr id="1136" name="Google Shape;1362;p11"/>
            <p:cNvSpPr/>
            <p:nvPr/>
          </p:nvSpPr>
          <p:spPr>
            <a:xfrm>
              <a:off x="862560" y="2818800"/>
              <a:ext cx="43560" cy="435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37" name="Google Shape;1363;p11"/>
            <p:cNvSpPr/>
            <p:nvPr/>
          </p:nvSpPr>
          <p:spPr>
            <a:xfrm>
              <a:off x="1010160" y="2818800"/>
              <a:ext cx="43560" cy="435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38" name="Google Shape;1364;p11"/>
            <p:cNvSpPr/>
            <p:nvPr/>
          </p:nvSpPr>
          <p:spPr>
            <a:xfrm>
              <a:off x="1158120" y="2818800"/>
              <a:ext cx="43560" cy="435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139" name="Google Shape;1365;p11"/>
          <p:cNvGrpSpPr/>
          <p:nvPr/>
        </p:nvGrpSpPr>
        <p:grpSpPr>
          <a:xfrm>
            <a:off x="862560" y="2944080"/>
            <a:ext cx="339120" cy="43560"/>
            <a:chOff x="862560" y="2944080"/>
            <a:chExt cx="339120" cy="43560"/>
          </a:xfrm>
        </p:grpSpPr>
        <p:sp>
          <p:nvSpPr>
            <p:cNvPr id="1140" name="Google Shape;1366;p11"/>
            <p:cNvSpPr/>
            <p:nvPr/>
          </p:nvSpPr>
          <p:spPr>
            <a:xfrm>
              <a:off x="862560" y="29440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41" name="Google Shape;1367;p11"/>
            <p:cNvSpPr/>
            <p:nvPr/>
          </p:nvSpPr>
          <p:spPr>
            <a:xfrm>
              <a:off x="1010160" y="29440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142" name="Google Shape;1368;p11"/>
            <p:cNvSpPr/>
            <p:nvPr/>
          </p:nvSpPr>
          <p:spPr>
            <a:xfrm>
              <a:off x="1158120" y="2944080"/>
              <a:ext cx="43560" cy="435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143" name="Google Shape;1369;p11"/>
          <p:cNvSpPr/>
          <p:nvPr/>
        </p:nvSpPr>
        <p:spPr>
          <a:xfrm>
            <a:off x="2551680" y="141480"/>
            <a:ext cx="1266120" cy="121752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144" name="Google Shape;1370;p11"/>
          <p:cNvGrpSpPr/>
          <p:nvPr/>
        </p:nvGrpSpPr>
        <p:grpSpPr>
          <a:xfrm>
            <a:off x="3184560" y="-490680"/>
            <a:ext cx="0" cy="2331720"/>
            <a:chOff x="3184560" y="-490680"/>
            <a:chExt cx="0" cy="2331720"/>
          </a:xfrm>
        </p:grpSpPr>
        <p:cxnSp>
          <p:nvCxnSpPr>
            <p:cNvPr id="1145" name="Google Shape;1371;p11"/>
            <p:cNvCxnSpPr/>
            <p:nvPr/>
          </p:nvCxnSpPr>
          <p:spPr>
            <a:xfrm>
              <a:off x="3184560" y="568080"/>
              <a:ext cx="360" cy="12733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46" name="Google Shape;1372;p11"/>
            <p:cNvCxnSpPr/>
            <p:nvPr/>
          </p:nvCxnSpPr>
          <p:spPr>
            <a:xfrm>
              <a:off x="3184560" y="416880"/>
              <a:ext cx="360" cy="12733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47" name="Google Shape;1373;p11"/>
            <p:cNvCxnSpPr/>
            <p:nvPr/>
          </p:nvCxnSpPr>
          <p:spPr>
            <a:xfrm>
              <a:off x="3184560" y="265320"/>
              <a:ext cx="360" cy="1273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48" name="Google Shape;1374;p11"/>
            <p:cNvCxnSpPr/>
            <p:nvPr/>
          </p:nvCxnSpPr>
          <p:spPr>
            <a:xfrm>
              <a:off x="3184560" y="114120"/>
              <a:ext cx="360" cy="12733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49" name="Google Shape;1375;p11"/>
            <p:cNvCxnSpPr/>
            <p:nvPr/>
          </p:nvCxnSpPr>
          <p:spPr>
            <a:xfrm>
              <a:off x="3184560" y="-36720"/>
              <a:ext cx="360" cy="12729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50" name="Google Shape;1376;p11"/>
            <p:cNvCxnSpPr/>
            <p:nvPr/>
          </p:nvCxnSpPr>
          <p:spPr>
            <a:xfrm>
              <a:off x="3184560" y="-187920"/>
              <a:ext cx="360" cy="12729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51" name="Google Shape;1377;p11"/>
            <p:cNvCxnSpPr/>
            <p:nvPr/>
          </p:nvCxnSpPr>
          <p:spPr>
            <a:xfrm>
              <a:off x="3184560" y="-339480"/>
              <a:ext cx="360" cy="12733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152" name="Google Shape;1378;p11"/>
            <p:cNvCxnSpPr/>
            <p:nvPr/>
          </p:nvCxnSpPr>
          <p:spPr>
            <a:xfrm>
              <a:off x="3184560" y="-490680"/>
              <a:ext cx="360" cy="12729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1153" name="Google Shape;1379;p11"/>
          <p:cNvGrpSpPr/>
          <p:nvPr/>
        </p:nvGrpSpPr>
        <p:grpSpPr>
          <a:xfrm>
            <a:off x="2570400" y="128520"/>
            <a:ext cx="1250640" cy="1251000"/>
            <a:chOff x="2570400" y="128520"/>
            <a:chExt cx="1250640" cy="1251000"/>
          </a:xfrm>
        </p:grpSpPr>
        <p:sp>
          <p:nvSpPr>
            <p:cNvPr id="1154" name="Google Shape;1380;p11"/>
            <p:cNvSpPr/>
            <p:nvPr/>
          </p:nvSpPr>
          <p:spPr>
            <a:xfrm flipH="1" rot="18898200">
              <a:off x="2752920" y="311400"/>
              <a:ext cx="884160" cy="88416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155" name="Google Shape;1381;p11"/>
            <p:cNvSpPr/>
            <p:nvPr/>
          </p:nvSpPr>
          <p:spPr>
            <a:xfrm flipH="1" rot="8098200">
              <a:off x="2753280" y="312120"/>
              <a:ext cx="884160" cy="88416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156" name="Google Shape;1382;p11"/>
          <p:cNvSpPr/>
          <p:nvPr/>
        </p:nvSpPr>
        <p:spPr>
          <a:xfrm>
            <a:off x="2908800" y="466560"/>
            <a:ext cx="573840" cy="573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157" name="Google Shape;1383;p11"/>
          <p:cNvSpPr/>
          <p:nvPr/>
        </p:nvSpPr>
        <p:spPr>
          <a:xfrm>
            <a:off x="3050280" y="608400"/>
            <a:ext cx="290880" cy="2908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1347480" y="2363400"/>
            <a:ext cx="6888240" cy="3160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6" name="Google Shape;1116;p10"/>
          <p:cNvGrpSpPr/>
          <p:nvPr/>
        </p:nvGrpSpPr>
        <p:grpSpPr>
          <a:xfrm>
            <a:off x="1354680" y="1793520"/>
            <a:ext cx="812160" cy="545400"/>
            <a:chOff x="1354680" y="1793520"/>
            <a:chExt cx="812160" cy="545400"/>
          </a:xfrm>
        </p:grpSpPr>
        <p:cxnSp>
          <p:nvCxnSpPr>
            <p:cNvPr id="1197" name="Google Shape;1117;p10"/>
            <p:cNvCxnSpPr/>
            <p:nvPr/>
          </p:nvCxnSpPr>
          <p:spPr>
            <a:xfrm>
              <a:off x="1625400" y="1793520"/>
              <a:ext cx="360" cy="5457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198" name="Google Shape;1118;p10"/>
            <p:cNvCxnSpPr/>
            <p:nvPr/>
          </p:nvCxnSpPr>
          <p:spPr>
            <a:xfrm>
              <a:off x="1490040" y="1793520"/>
              <a:ext cx="360" cy="5457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199" name="Google Shape;1119;p10"/>
            <p:cNvCxnSpPr/>
            <p:nvPr/>
          </p:nvCxnSpPr>
          <p:spPr>
            <a:xfrm>
              <a:off x="1354680" y="1793520"/>
              <a:ext cx="360" cy="5457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00" name="Google Shape;1120;p10"/>
            <p:cNvCxnSpPr/>
            <p:nvPr/>
          </p:nvCxnSpPr>
          <p:spPr>
            <a:xfrm>
              <a:off x="2031480" y="1793520"/>
              <a:ext cx="360" cy="5457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01" name="Google Shape;1121;p10"/>
            <p:cNvCxnSpPr/>
            <p:nvPr/>
          </p:nvCxnSpPr>
          <p:spPr>
            <a:xfrm>
              <a:off x="1896120" y="1793520"/>
              <a:ext cx="360" cy="5457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02" name="Google Shape;1122;p10"/>
            <p:cNvCxnSpPr/>
            <p:nvPr/>
          </p:nvCxnSpPr>
          <p:spPr>
            <a:xfrm>
              <a:off x="1760760" y="1793520"/>
              <a:ext cx="360" cy="5457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03" name="Google Shape;1123;p10"/>
            <p:cNvCxnSpPr/>
            <p:nvPr/>
          </p:nvCxnSpPr>
          <p:spPr>
            <a:xfrm>
              <a:off x="2166840" y="1793520"/>
              <a:ext cx="360" cy="5457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</p:grpSp>
      <p:sp>
        <p:nvSpPr>
          <p:cNvPr id="1204" name="Google Shape;1124;p10"/>
          <p:cNvSpPr/>
          <p:nvPr/>
        </p:nvSpPr>
        <p:spPr>
          <a:xfrm>
            <a:off x="129960" y="181080"/>
            <a:ext cx="545040" cy="5450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05" name="Google Shape;1125;p10"/>
          <p:cNvSpPr/>
          <p:nvPr/>
        </p:nvSpPr>
        <p:spPr>
          <a:xfrm>
            <a:off x="138960" y="181800"/>
            <a:ext cx="1071720" cy="10717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206" name="Google Shape;1126;p10"/>
          <p:cNvGrpSpPr/>
          <p:nvPr/>
        </p:nvGrpSpPr>
        <p:grpSpPr>
          <a:xfrm>
            <a:off x="129960" y="718920"/>
            <a:ext cx="538560" cy="545040"/>
            <a:chOff x="129960" y="718920"/>
            <a:chExt cx="538560" cy="545040"/>
          </a:xfrm>
        </p:grpSpPr>
        <p:cxnSp>
          <p:nvCxnSpPr>
            <p:cNvPr id="1207" name="Google Shape;1127;p10"/>
            <p:cNvCxnSpPr/>
            <p:nvPr/>
          </p:nvCxnSpPr>
          <p:spPr>
            <a:xfrm>
              <a:off x="129960" y="718920"/>
              <a:ext cx="360" cy="54540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08" name="Google Shape;1128;p10"/>
            <p:cNvCxnSpPr/>
            <p:nvPr/>
          </p:nvCxnSpPr>
          <p:spPr>
            <a:xfrm>
              <a:off x="668520" y="718920"/>
              <a:ext cx="360" cy="54540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09" name="Google Shape;1129;p10"/>
            <p:cNvCxnSpPr/>
            <p:nvPr/>
          </p:nvCxnSpPr>
          <p:spPr>
            <a:xfrm>
              <a:off x="533880" y="718920"/>
              <a:ext cx="360" cy="54540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10" name="Google Shape;1130;p10"/>
            <p:cNvCxnSpPr/>
            <p:nvPr/>
          </p:nvCxnSpPr>
          <p:spPr>
            <a:xfrm>
              <a:off x="399240" y="718920"/>
              <a:ext cx="360" cy="54540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211" name="Google Shape;1131;p10"/>
            <p:cNvCxnSpPr/>
            <p:nvPr/>
          </p:nvCxnSpPr>
          <p:spPr>
            <a:xfrm>
              <a:off x="264600" y="718920"/>
              <a:ext cx="360" cy="54540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</p:grpSp>
      <p:sp>
        <p:nvSpPr>
          <p:cNvPr id="1212" name="Google Shape;1132;p10"/>
          <p:cNvSpPr/>
          <p:nvPr/>
        </p:nvSpPr>
        <p:spPr>
          <a:xfrm>
            <a:off x="241200" y="316800"/>
            <a:ext cx="798840" cy="7988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13" name="Google Shape;1133;p10"/>
          <p:cNvSpPr/>
          <p:nvPr/>
        </p:nvSpPr>
        <p:spPr>
          <a:xfrm>
            <a:off x="384480" y="460080"/>
            <a:ext cx="512280" cy="5122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14" name="Google Shape;1134;p10"/>
          <p:cNvSpPr/>
          <p:nvPr/>
        </p:nvSpPr>
        <p:spPr>
          <a:xfrm>
            <a:off x="514440" y="590040"/>
            <a:ext cx="252000" cy="2520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15" name="Google Shape;1135;p10"/>
          <p:cNvSpPr/>
          <p:nvPr/>
        </p:nvSpPr>
        <p:spPr>
          <a:xfrm>
            <a:off x="1215360" y="181080"/>
            <a:ext cx="545040" cy="5450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16" name="Google Shape;1136;p10"/>
          <p:cNvSpPr/>
          <p:nvPr/>
        </p:nvSpPr>
        <p:spPr>
          <a:xfrm>
            <a:off x="1214280" y="726840"/>
            <a:ext cx="545040" cy="5450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217" name="Google Shape;1137;p10"/>
          <p:cNvGrpSpPr/>
          <p:nvPr/>
        </p:nvGrpSpPr>
        <p:grpSpPr>
          <a:xfrm>
            <a:off x="1356840" y="717840"/>
            <a:ext cx="269280" cy="545040"/>
            <a:chOff x="1356840" y="717840"/>
            <a:chExt cx="269280" cy="545040"/>
          </a:xfrm>
        </p:grpSpPr>
        <p:cxnSp>
          <p:nvCxnSpPr>
            <p:cNvPr id="1218" name="Google Shape;1138;p10"/>
            <p:cNvCxnSpPr/>
            <p:nvPr/>
          </p:nvCxnSpPr>
          <p:spPr>
            <a:xfrm>
              <a:off x="1626120" y="717840"/>
              <a:ext cx="360" cy="5454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219" name="Google Shape;1139;p10"/>
            <p:cNvCxnSpPr/>
            <p:nvPr/>
          </p:nvCxnSpPr>
          <p:spPr>
            <a:xfrm>
              <a:off x="1491480" y="717840"/>
              <a:ext cx="360" cy="5454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220" name="Google Shape;1140;p10"/>
            <p:cNvCxnSpPr/>
            <p:nvPr/>
          </p:nvCxnSpPr>
          <p:spPr>
            <a:xfrm>
              <a:off x="1356840" y="717840"/>
              <a:ext cx="360" cy="5454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221" name="Google Shape;1141;p10"/>
          <p:cNvSpPr/>
          <p:nvPr/>
        </p:nvSpPr>
        <p:spPr>
          <a:xfrm>
            <a:off x="1347480" y="315720"/>
            <a:ext cx="288720" cy="28872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22" name="Google Shape;1142;p10"/>
          <p:cNvSpPr/>
          <p:nvPr/>
        </p:nvSpPr>
        <p:spPr>
          <a:xfrm>
            <a:off x="1416960" y="385200"/>
            <a:ext cx="149040" cy="1490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23" name="Google Shape;1143;p10"/>
          <p:cNvSpPr/>
          <p:nvPr/>
        </p:nvSpPr>
        <p:spPr>
          <a:xfrm rot="5400000">
            <a:off x="1762560" y="728280"/>
            <a:ext cx="545040" cy="545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224" name="Google Shape;1144;p10"/>
          <p:cNvGrpSpPr/>
          <p:nvPr/>
        </p:nvGrpSpPr>
        <p:grpSpPr>
          <a:xfrm>
            <a:off x="2035080" y="597960"/>
            <a:ext cx="0" cy="814680"/>
            <a:chOff x="2035080" y="597960"/>
            <a:chExt cx="0" cy="814680"/>
          </a:xfrm>
        </p:grpSpPr>
        <p:cxnSp>
          <p:nvCxnSpPr>
            <p:cNvPr id="1225" name="Google Shape;1145;p10"/>
            <p:cNvCxnSpPr/>
            <p:nvPr/>
          </p:nvCxnSpPr>
          <p:spPr>
            <a:xfrm>
              <a:off x="2035080" y="867240"/>
              <a:ext cx="360" cy="5457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226" name="Google Shape;1146;p10"/>
            <p:cNvCxnSpPr/>
            <p:nvPr/>
          </p:nvCxnSpPr>
          <p:spPr>
            <a:xfrm>
              <a:off x="2035080" y="732600"/>
              <a:ext cx="360" cy="5457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227" name="Google Shape;1147;p10"/>
            <p:cNvCxnSpPr/>
            <p:nvPr/>
          </p:nvCxnSpPr>
          <p:spPr>
            <a:xfrm>
              <a:off x="2035080" y="597960"/>
              <a:ext cx="360" cy="5457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228" name="Google Shape;1148;p10"/>
          <p:cNvSpPr/>
          <p:nvPr/>
        </p:nvSpPr>
        <p:spPr>
          <a:xfrm>
            <a:off x="1778040" y="199440"/>
            <a:ext cx="512280" cy="512280"/>
          </a:xfrm>
          <a:prstGeom prst="ellipse">
            <a:avLst/>
          </a:prstGeom>
          <a:noFill/>
          <a:ln w="12700">
            <a:solidFill>
              <a:srgbClr val="f0f5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29" name="Google Shape;1149;p10"/>
          <p:cNvSpPr/>
          <p:nvPr/>
        </p:nvSpPr>
        <p:spPr>
          <a:xfrm>
            <a:off x="1886040" y="307440"/>
            <a:ext cx="288720" cy="288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30" name="Google Shape;1150;p10"/>
          <p:cNvSpPr/>
          <p:nvPr/>
        </p:nvSpPr>
        <p:spPr>
          <a:xfrm>
            <a:off x="1955520" y="376920"/>
            <a:ext cx="149040" cy="1490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31" name="Google Shape;1151;p10"/>
          <p:cNvSpPr/>
          <p:nvPr/>
        </p:nvSpPr>
        <p:spPr>
          <a:xfrm rot="16200000">
            <a:off x="137880" y="1266840"/>
            <a:ext cx="1071720" cy="10717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32" name="Google Shape;1152;p10"/>
          <p:cNvSpPr/>
          <p:nvPr/>
        </p:nvSpPr>
        <p:spPr>
          <a:xfrm rot="16200000">
            <a:off x="269640" y="1398960"/>
            <a:ext cx="807840" cy="8078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f0f5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33" name="Google Shape;1153;p10"/>
          <p:cNvSpPr/>
          <p:nvPr/>
        </p:nvSpPr>
        <p:spPr>
          <a:xfrm rot="16200000">
            <a:off x="393120" y="1522440"/>
            <a:ext cx="561240" cy="5612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34" name="Google Shape;1154;p10"/>
          <p:cNvSpPr/>
          <p:nvPr/>
        </p:nvSpPr>
        <p:spPr>
          <a:xfrm rot="16200000">
            <a:off x="538920" y="1662840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35" name="Google Shape;1155;p10"/>
          <p:cNvSpPr/>
          <p:nvPr/>
        </p:nvSpPr>
        <p:spPr>
          <a:xfrm flipH="1" rot="16200000">
            <a:off x="136080" y="1258560"/>
            <a:ext cx="1071720" cy="107172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36" name="Google Shape;1156;p10"/>
          <p:cNvSpPr/>
          <p:nvPr/>
        </p:nvSpPr>
        <p:spPr>
          <a:xfrm rot="5400000">
            <a:off x="142560" y="1258560"/>
            <a:ext cx="1071720" cy="107172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37" name="Google Shape;1157;p10"/>
          <p:cNvSpPr/>
          <p:nvPr/>
        </p:nvSpPr>
        <p:spPr>
          <a:xfrm flipH="1" rot="16200000">
            <a:off x="398520" y="1506960"/>
            <a:ext cx="561240" cy="56124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38" name="Google Shape;1158;p10"/>
          <p:cNvSpPr/>
          <p:nvPr/>
        </p:nvSpPr>
        <p:spPr>
          <a:xfrm flipH="1" rot="16200000">
            <a:off x="537480" y="1640520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239" name="Google Shape;1159;p10"/>
          <p:cNvGrpSpPr/>
          <p:nvPr/>
        </p:nvGrpSpPr>
        <p:grpSpPr>
          <a:xfrm>
            <a:off x="1355760" y="1262160"/>
            <a:ext cx="812160" cy="545040"/>
            <a:chOff x="1355760" y="1262160"/>
            <a:chExt cx="812160" cy="545040"/>
          </a:xfrm>
        </p:grpSpPr>
        <p:cxnSp>
          <p:nvCxnSpPr>
            <p:cNvPr id="1240" name="Google Shape;1160;p10"/>
            <p:cNvCxnSpPr/>
            <p:nvPr/>
          </p:nvCxnSpPr>
          <p:spPr>
            <a:xfrm>
              <a:off x="1626480" y="1262160"/>
              <a:ext cx="360" cy="5454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41" name="Google Shape;1161;p10"/>
            <p:cNvCxnSpPr/>
            <p:nvPr/>
          </p:nvCxnSpPr>
          <p:spPr>
            <a:xfrm>
              <a:off x="1491120" y="1262160"/>
              <a:ext cx="360" cy="5454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42" name="Google Shape;1162;p10"/>
            <p:cNvCxnSpPr/>
            <p:nvPr/>
          </p:nvCxnSpPr>
          <p:spPr>
            <a:xfrm>
              <a:off x="1355760" y="1262160"/>
              <a:ext cx="360" cy="5454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43" name="Google Shape;1163;p10"/>
            <p:cNvCxnSpPr/>
            <p:nvPr/>
          </p:nvCxnSpPr>
          <p:spPr>
            <a:xfrm>
              <a:off x="2032560" y="1262160"/>
              <a:ext cx="360" cy="5454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44" name="Google Shape;1164;p10"/>
            <p:cNvCxnSpPr/>
            <p:nvPr/>
          </p:nvCxnSpPr>
          <p:spPr>
            <a:xfrm>
              <a:off x="1897200" y="1262160"/>
              <a:ext cx="360" cy="5454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45" name="Google Shape;1165;p10"/>
            <p:cNvCxnSpPr/>
            <p:nvPr/>
          </p:nvCxnSpPr>
          <p:spPr>
            <a:xfrm>
              <a:off x="1761840" y="1262160"/>
              <a:ext cx="360" cy="5454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46" name="Google Shape;1166;p10"/>
            <p:cNvCxnSpPr/>
            <p:nvPr/>
          </p:nvCxnSpPr>
          <p:spPr>
            <a:xfrm>
              <a:off x="2167920" y="1262160"/>
              <a:ext cx="360" cy="5454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247" name="Google Shape;1167;p10"/>
          <p:cNvSpPr/>
          <p:nvPr/>
        </p:nvSpPr>
        <p:spPr>
          <a:xfrm>
            <a:off x="1208520" y="1276920"/>
            <a:ext cx="553320" cy="53208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48" name="Google Shape;1168;p10"/>
          <p:cNvSpPr/>
          <p:nvPr/>
        </p:nvSpPr>
        <p:spPr>
          <a:xfrm rot="16200000">
            <a:off x="1767600" y="1266840"/>
            <a:ext cx="553320" cy="53208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249" name="Google Shape;1169;p10"/>
          <p:cNvGrpSpPr/>
          <p:nvPr/>
        </p:nvGrpSpPr>
        <p:grpSpPr>
          <a:xfrm>
            <a:off x="1207800" y="1808640"/>
            <a:ext cx="1101960" cy="553320"/>
            <a:chOff x="1207800" y="1808640"/>
            <a:chExt cx="1101960" cy="553320"/>
          </a:xfrm>
        </p:grpSpPr>
        <p:sp>
          <p:nvSpPr>
            <p:cNvPr id="1250" name="Google Shape;1170;p10"/>
            <p:cNvSpPr/>
            <p:nvPr/>
          </p:nvSpPr>
          <p:spPr>
            <a:xfrm rot="10800000">
              <a:off x="1756440" y="1809360"/>
              <a:ext cx="553320" cy="53208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51" name="Google Shape;1171;p10"/>
            <p:cNvSpPr/>
            <p:nvPr/>
          </p:nvSpPr>
          <p:spPr>
            <a:xfrm rot="5400000">
              <a:off x="1197000" y="1819080"/>
              <a:ext cx="553320" cy="53208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252" name="Google Shape;1172;p10"/>
          <p:cNvSpPr/>
          <p:nvPr/>
        </p:nvSpPr>
        <p:spPr>
          <a:xfrm rot="2700000">
            <a:off x="1569600" y="1614960"/>
            <a:ext cx="393840" cy="3938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53" name="Google Shape;1173;p10"/>
          <p:cNvSpPr/>
          <p:nvPr/>
        </p:nvSpPr>
        <p:spPr>
          <a:xfrm>
            <a:off x="1618560" y="1666080"/>
            <a:ext cx="288720" cy="288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54" name="Google Shape;1174;p10"/>
          <p:cNvSpPr/>
          <p:nvPr/>
        </p:nvSpPr>
        <p:spPr>
          <a:xfrm>
            <a:off x="1688040" y="1735560"/>
            <a:ext cx="149040" cy="1490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55" name="Google Shape;1175;p10"/>
          <p:cNvSpPr/>
          <p:nvPr/>
        </p:nvSpPr>
        <p:spPr>
          <a:xfrm rot="10800000">
            <a:off x="133200" y="2346480"/>
            <a:ext cx="1071720" cy="107172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56" name="Google Shape;1176;p10"/>
          <p:cNvSpPr/>
          <p:nvPr/>
        </p:nvSpPr>
        <p:spPr>
          <a:xfrm>
            <a:off x="686160" y="2872800"/>
            <a:ext cx="545040" cy="5450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257" name="Google Shape;1177;p10"/>
          <p:cNvGrpSpPr/>
          <p:nvPr/>
        </p:nvGrpSpPr>
        <p:grpSpPr>
          <a:xfrm>
            <a:off x="130680" y="2334240"/>
            <a:ext cx="1102320" cy="553320"/>
            <a:chOff x="130680" y="2334240"/>
            <a:chExt cx="1102320" cy="553320"/>
          </a:xfrm>
        </p:grpSpPr>
        <p:sp>
          <p:nvSpPr>
            <p:cNvPr id="1258" name="Google Shape;1178;p10"/>
            <p:cNvSpPr/>
            <p:nvPr/>
          </p:nvSpPr>
          <p:spPr>
            <a:xfrm rot="10800000">
              <a:off x="679680" y="2334960"/>
              <a:ext cx="553320" cy="532080"/>
            </a:xfrm>
            <a:prstGeom prst="rtTriangl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59" name="Google Shape;1179;p10"/>
            <p:cNvSpPr/>
            <p:nvPr/>
          </p:nvSpPr>
          <p:spPr>
            <a:xfrm rot="5400000">
              <a:off x="119880" y="2344680"/>
              <a:ext cx="553320" cy="532080"/>
            </a:xfrm>
            <a:prstGeom prst="rtTriangl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260" name="Google Shape;1180;p10"/>
          <p:cNvSpPr/>
          <p:nvPr/>
        </p:nvSpPr>
        <p:spPr>
          <a:xfrm flipH="1" rot="16200000">
            <a:off x="407880" y="2579400"/>
            <a:ext cx="561240" cy="56124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61" name="Google Shape;1181;p10"/>
          <p:cNvSpPr/>
          <p:nvPr/>
        </p:nvSpPr>
        <p:spPr>
          <a:xfrm rot="16200000">
            <a:off x="407160" y="2578320"/>
            <a:ext cx="561240" cy="56124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262" name="Google Shape;1182;p10"/>
          <p:cNvGrpSpPr/>
          <p:nvPr/>
        </p:nvGrpSpPr>
        <p:grpSpPr>
          <a:xfrm>
            <a:off x="468000" y="2637000"/>
            <a:ext cx="428400" cy="428400"/>
            <a:chOff x="468000" y="2637000"/>
            <a:chExt cx="428400" cy="428400"/>
          </a:xfrm>
        </p:grpSpPr>
        <p:sp>
          <p:nvSpPr>
            <p:cNvPr id="1263" name="Google Shape;1183;p10"/>
            <p:cNvSpPr/>
            <p:nvPr/>
          </p:nvSpPr>
          <p:spPr>
            <a:xfrm>
              <a:off x="468000" y="2637000"/>
              <a:ext cx="428400" cy="42840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64" name="Google Shape;1184;p10"/>
            <p:cNvSpPr/>
            <p:nvPr/>
          </p:nvSpPr>
          <p:spPr>
            <a:xfrm>
              <a:off x="552240" y="2721240"/>
              <a:ext cx="259560" cy="25956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65" name="Google Shape;1185;p10"/>
            <p:cNvSpPr/>
            <p:nvPr/>
          </p:nvSpPr>
          <p:spPr>
            <a:xfrm>
              <a:off x="625320" y="2794320"/>
              <a:ext cx="113760" cy="11376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80640" bIns="806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266" name="Google Shape;1186;p10"/>
          <p:cNvSpPr/>
          <p:nvPr/>
        </p:nvSpPr>
        <p:spPr>
          <a:xfrm>
            <a:off x="2302200" y="189360"/>
            <a:ext cx="1130400" cy="108720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267" name="Google Shape;1187;p10"/>
          <p:cNvGrpSpPr/>
          <p:nvPr/>
        </p:nvGrpSpPr>
        <p:grpSpPr>
          <a:xfrm>
            <a:off x="2867040" y="-374760"/>
            <a:ext cx="0" cy="2081880"/>
            <a:chOff x="2867040" y="-374760"/>
            <a:chExt cx="0" cy="2081880"/>
          </a:xfrm>
        </p:grpSpPr>
        <p:cxnSp>
          <p:nvCxnSpPr>
            <p:cNvPr id="1268" name="Google Shape;1188;p10"/>
            <p:cNvCxnSpPr/>
            <p:nvPr/>
          </p:nvCxnSpPr>
          <p:spPr>
            <a:xfrm>
              <a:off x="2867040" y="570600"/>
              <a:ext cx="360" cy="11368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69" name="Google Shape;1189;p10"/>
            <p:cNvCxnSpPr/>
            <p:nvPr/>
          </p:nvCxnSpPr>
          <p:spPr>
            <a:xfrm>
              <a:off x="2867040" y="435600"/>
              <a:ext cx="360" cy="11368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70" name="Google Shape;1190;p10"/>
            <p:cNvCxnSpPr/>
            <p:nvPr/>
          </p:nvCxnSpPr>
          <p:spPr>
            <a:xfrm>
              <a:off x="2867040" y="300240"/>
              <a:ext cx="360" cy="113724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71" name="Google Shape;1191;p10"/>
            <p:cNvCxnSpPr/>
            <p:nvPr/>
          </p:nvCxnSpPr>
          <p:spPr>
            <a:xfrm>
              <a:off x="2867040" y="165240"/>
              <a:ext cx="360" cy="11368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72" name="Google Shape;1192;p10"/>
            <p:cNvCxnSpPr/>
            <p:nvPr/>
          </p:nvCxnSpPr>
          <p:spPr>
            <a:xfrm>
              <a:off x="2867040" y="30240"/>
              <a:ext cx="360" cy="11368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73" name="Google Shape;1193;p10"/>
            <p:cNvCxnSpPr/>
            <p:nvPr/>
          </p:nvCxnSpPr>
          <p:spPr>
            <a:xfrm>
              <a:off x="2867040" y="-104400"/>
              <a:ext cx="360" cy="11365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74" name="Google Shape;1194;p10"/>
            <p:cNvCxnSpPr/>
            <p:nvPr/>
          </p:nvCxnSpPr>
          <p:spPr>
            <a:xfrm>
              <a:off x="2867040" y="-239760"/>
              <a:ext cx="360" cy="11368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275" name="Google Shape;1195;p10"/>
            <p:cNvCxnSpPr/>
            <p:nvPr/>
          </p:nvCxnSpPr>
          <p:spPr>
            <a:xfrm>
              <a:off x="2867040" y="-374760"/>
              <a:ext cx="360" cy="11365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1276" name="Google Shape;1196;p10"/>
          <p:cNvGrpSpPr/>
          <p:nvPr/>
        </p:nvGrpSpPr>
        <p:grpSpPr>
          <a:xfrm>
            <a:off x="2318400" y="178200"/>
            <a:ext cx="1116720" cy="1116720"/>
            <a:chOff x="2318400" y="178200"/>
            <a:chExt cx="1116720" cy="1116720"/>
          </a:xfrm>
        </p:grpSpPr>
        <p:sp>
          <p:nvSpPr>
            <p:cNvPr id="1277" name="Google Shape;1197;p10"/>
            <p:cNvSpPr/>
            <p:nvPr/>
          </p:nvSpPr>
          <p:spPr>
            <a:xfrm flipH="1" rot="18897000">
              <a:off x="2481120" y="341640"/>
              <a:ext cx="789480" cy="78948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9525">
              <a:solidFill>
                <a:srgbClr val="f0f5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278" name="Google Shape;1198;p10"/>
            <p:cNvSpPr/>
            <p:nvPr/>
          </p:nvSpPr>
          <p:spPr>
            <a:xfrm flipH="1" rot="8097600">
              <a:off x="2481840" y="341640"/>
              <a:ext cx="789480" cy="78948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9525">
              <a:solidFill>
                <a:srgbClr val="f0f5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279" name="Google Shape;1199;p10"/>
          <p:cNvSpPr/>
          <p:nvPr/>
        </p:nvSpPr>
        <p:spPr>
          <a:xfrm>
            <a:off x="2620800" y="479880"/>
            <a:ext cx="512280" cy="5122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280" name="Google Shape;1200;p10"/>
          <p:cNvSpPr/>
          <p:nvPr/>
        </p:nvSpPr>
        <p:spPr>
          <a:xfrm>
            <a:off x="2747160" y="606600"/>
            <a:ext cx="259920" cy="2599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281" name="Google Shape;1201;p10"/>
          <p:cNvGrpSpPr/>
          <p:nvPr/>
        </p:nvGrpSpPr>
        <p:grpSpPr>
          <a:xfrm>
            <a:off x="10783800" y="4167720"/>
            <a:ext cx="1239120" cy="1239120"/>
            <a:chOff x="10783800" y="4167720"/>
            <a:chExt cx="1239120" cy="1239120"/>
          </a:xfrm>
        </p:grpSpPr>
        <p:sp>
          <p:nvSpPr>
            <p:cNvPr id="1282" name="Google Shape;1202;p10"/>
            <p:cNvSpPr/>
            <p:nvPr/>
          </p:nvSpPr>
          <p:spPr>
            <a:xfrm rot="2700000">
              <a:off x="10965240" y="4349160"/>
              <a:ext cx="876240" cy="876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283" name="Google Shape;1203;p10"/>
            <p:cNvSpPr/>
            <p:nvPr/>
          </p:nvSpPr>
          <p:spPr>
            <a:xfrm rot="2700000">
              <a:off x="11068200" y="4452120"/>
              <a:ext cx="670320" cy="670320"/>
            </a:xfrm>
            <a:prstGeom prst="rect">
              <a:avLst/>
            </a:prstGeom>
            <a:noFill/>
            <a:ln w="12700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284" name="Google Shape;1204;p10"/>
          <p:cNvGrpSpPr/>
          <p:nvPr/>
        </p:nvGrpSpPr>
        <p:grpSpPr>
          <a:xfrm>
            <a:off x="10770840" y="4165560"/>
            <a:ext cx="1287720" cy="1267200"/>
            <a:chOff x="10770840" y="4165560"/>
            <a:chExt cx="1287720" cy="1267200"/>
          </a:xfrm>
        </p:grpSpPr>
        <p:grpSp>
          <p:nvGrpSpPr>
            <p:cNvPr id="1285" name="Google Shape;1205;p10"/>
            <p:cNvGrpSpPr/>
            <p:nvPr/>
          </p:nvGrpSpPr>
          <p:grpSpPr>
            <a:xfrm>
              <a:off x="10792440" y="4186800"/>
              <a:ext cx="1244160" cy="1212120"/>
              <a:chOff x="10792440" y="4186800"/>
              <a:chExt cx="1244160" cy="1212120"/>
            </a:xfrm>
          </p:grpSpPr>
          <p:cxnSp>
            <p:nvCxnSpPr>
              <p:cNvPr id="1286" name="Google Shape;1206;p10"/>
              <p:cNvCxnSpPr/>
              <p:nvPr/>
            </p:nvCxnSpPr>
            <p:spPr>
              <a:xfrm flipH="1" flipV="1">
                <a:off x="10792440" y="4626360"/>
                <a:ext cx="1244520" cy="33336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  <p:cxnSp>
            <p:nvCxnSpPr>
              <p:cNvPr id="1287" name="Google Shape;1207;p10"/>
              <p:cNvCxnSpPr/>
              <p:nvPr/>
            </p:nvCxnSpPr>
            <p:spPr>
              <a:xfrm flipH="1">
                <a:off x="11252160" y="4186800"/>
                <a:ext cx="325080" cy="121248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</p:grpSp>
        <p:grpSp>
          <p:nvGrpSpPr>
            <p:cNvPr id="1288" name="Google Shape;1208;p10"/>
            <p:cNvGrpSpPr/>
            <p:nvPr/>
          </p:nvGrpSpPr>
          <p:grpSpPr>
            <a:xfrm>
              <a:off x="10770840" y="4165560"/>
              <a:ext cx="1287720" cy="1254960"/>
              <a:chOff x="10770840" y="4165560"/>
              <a:chExt cx="1287720" cy="1254960"/>
            </a:xfrm>
          </p:grpSpPr>
          <p:cxnSp>
            <p:nvCxnSpPr>
              <p:cNvPr id="1289" name="Google Shape;1209;p10"/>
              <p:cNvCxnSpPr/>
              <p:nvPr/>
            </p:nvCxnSpPr>
            <p:spPr>
              <a:xfrm flipH="1">
                <a:off x="10770840" y="4793040"/>
                <a:ext cx="1288080" cy="36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  <p:cxnSp>
            <p:nvCxnSpPr>
              <p:cNvPr id="1290" name="Google Shape;1210;p10"/>
              <p:cNvCxnSpPr/>
              <p:nvPr/>
            </p:nvCxnSpPr>
            <p:spPr>
              <a:xfrm>
                <a:off x="11414520" y="4165560"/>
                <a:ext cx="360" cy="125532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</p:grpSp>
        <p:grpSp>
          <p:nvGrpSpPr>
            <p:cNvPr id="1291" name="Google Shape;1211;p10"/>
            <p:cNvGrpSpPr/>
            <p:nvPr/>
          </p:nvGrpSpPr>
          <p:grpSpPr>
            <a:xfrm>
              <a:off x="10780200" y="4178160"/>
              <a:ext cx="1232640" cy="1248120"/>
              <a:chOff x="10780200" y="4178160"/>
              <a:chExt cx="1232640" cy="1248120"/>
            </a:xfrm>
          </p:grpSpPr>
          <p:cxnSp>
            <p:nvCxnSpPr>
              <p:cNvPr id="1292" name="Google Shape;1212;p10"/>
              <p:cNvCxnSpPr/>
              <p:nvPr/>
            </p:nvCxnSpPr>
            <p:spPr>
              <a:xfrm flipH="1" flipV="1">
                <a:off x="10780200" y="4426560"/>
                <a:ext cx="1233000" cy="71208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  <p:cxnSp>
            <p:nvCxnSpPr>
              <p:cNvPr id="1293" name="Google Shape;1213;p10"/>
              <p:cNvCxnSpPr/>
              <p:nvPr/>
            </p:nvCxnSpPr>
            <p:spPr>
              <a:xfrm flipH="1">
                <a:off x="11049120" y="4178160"/>
                <a:ext cx="720720" cy="124848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</p:grpSp>
        <p:grpSp>
          <p:nvGrpSpPr>
            <p:cNvPr id="1294" name="Google Shape;1214;p10"/>
            <p:cNvGrpSpPr/>
            <p:nvPr/>
          </p:nvGrpSpPr>
          <p:grpSpPr>
            <a:xfrm>
              <a:off x="10774800" y="4169880"/>
              <a:ext cx="1258920" cy="1262880"/>
              <a:chOff x="10774800" y="4169880"/>
              <a:chExt cx="1258920" cy="1262880"/>
            </a:xfrm>
          </p:grpSpPr>
          <p:cxnSp>
            <p:nvCxnSpPr>
              <p:cNvPr id="1295" name="Google Shape;1215;p10"/>
              <p:cNvCxnSpPr/>
              <p:nvPr/>
            </p:nvCxnSpPr>
            <p:spPr>
              <a:xfrm flipH="1" flipV="1">
                <a:off x="10791720" y="4169880"/>
                <a:ext cx="1238040" cy="123840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  <p:cxnSp>
            <p:nvCxnSpPr>
              <p:cNvPr id="1296" name="Google Shape;1216;p10"/>
              <p:cNvCxnSpPr/>
              <p:nvPr/>
            </p:nvCxnSpPr>
            <p:spPr>
              <a:xfrm flipH="1">
                <a:off x="10774800" y="4173840"/>
                <a:ext cx="1259280" cy="125928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</p:grpSp>
        <p:grpSp>
          <p:nvGrpSpPr>
            <p:cNvPr id="1297" name="Google Shape;1217;p10"/>
            <p:cNvGrpSpPr/>
            <p:nvPr/>
          </p:nvGrpSpPr>
          <p:grpSpPr>
            <a:xfrm>
              <a:off x="10816560" y="4167360"/>
              <a:ext cx="1210320" cy="1257120"/>
              <a:chOff x="10816560" y="4167360"/>
              <a:chExt cx="1210320" cy="1257120"/>
            </a:xfrm>
          </p:grpSpPr>
          <p:cxnSp>
            <p:nvCxnSpPr>
              <p:cNvPr id="1298" name="Google Shape;1218;p10"/>
              <p:cNvCxnSpPr/>
              <p:nvPr/>
            </p:nvCxnSpPr>
            <p:spPr>
              <a:xfrm flipH="1" flipV="1">
                <a:off x="11053440" y="4167360"/>
                <a:ext cx="726480" cy="125748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  <p:cxnSp>
            <p:nvCxnSpPr>
              <p:cNvPr id="1299" name="Google Shape;1219;p10"/>
              <p:cNvCxnSpPr/>
              <p:nvPr/>
            </p:nvCxnSpPr>
            <p:spPr>
              <a:xfrm flipH="1">
                <a:off x="10816560" y="4439520"/>
                <a:ext cx="1210680" cy="69912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</p:grpSp>
        <p:grpSp>
          <p:nvGrpSpPr>
            <p:cNvPr id="1300" name="Google Shape;1220;p10"/>
            <p:cNvGrpSpPr/>
            <p:nvPr/>
          </p:nvGrpSpPr>
          <p:grpSpPr>
            <a:xfrm>
              <a:off x="10808640" y="4170960"/>
              <a:ext cx="1212120" cy="1243800"/>
              <a:chOff x="10808640" y="4170960"/>
              <a:chExt cx="1212120" cy="1243800"/>
            </a:xfrm>
          </p:grpSpPr>
          <p:cxnSp>
            <p:nvCxnSpPr>
              <p:cNvPr id="1301" name="Google Shape;1221;p10"/>
              <p:cNvCxnSpPr/>
              <p:nvPr/>
            </p:nvCxnSpPr>
            <p:spPr>
              <a:xfrm flipH="1" flipV="1">
                <a:off x="11247840" y="4170960"/>
                <a:ext cx="333720" cy="124416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  <p:cxnSp>
            <p:nvCxnSpPr>
              <p:cNvPr id="1302" name="Google Shape;1222;p10"/>
              <p:cNvCxnSpPr/>
              <p:nvPr/>
            </p:nvCxnSpPr>
            <p:spPr>
              <a:xfrm flipH="1">
                <a:off x="10808640" y="4630320"/>
                <a:ext cx="1212480" cy="325080"/>
              </a:xfrm>
              <a:prstGeom prst="straightConnector1">
                <a:avLst/>
              </a:prstGeom>
              <a:ln w="9525">
                <a:solidFill>
                  <a:srgbClr val="f0f5f5"/>
                </a:solidFill>
                <a:miter/>
              </a:ln>
            </p:spPr>
          </p:cxnSp>
        </p:grpSp>
      </p:grpSp>
      <p:sp>
        <p:nvSpPr>
          <p:cNvPr id="1303" name="Google Shape;1223;p10"/>
          <p:cNvSpPr/>
          <p:nvPr/>
        </p:nvSpPr>
        <p:spPr>
          <a:xfrm rot="5400000">
            <a:off x="10892880" y="5572800"/>
            <a:ext cx="969480" cy="9694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04" name="Google Shape;1224;p10"/>
          <p:cNvSpPr/>
          <p:nvPr/>
        </p:nvSpPr>
        <p:spPr>
          <a:xfrm rot="5400000">
            <a:off x="11054520" y="5734440"/>
            <a:ext cx="646200" cy="646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05" name="Google Shape;1225;p10"/>
          <p:cNvSpPr/>
          <p:nvPr/>
        </p:nvSpPr>
        <p:spPr>
          <a:xfrm flipH="1" rot="5400000">
            <a:off x="10891800" y="5574600"/>
            <a:ext cx="969480" cy="96948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06" name="Google Shape;1226;p10"/>
          <p:cNvSpPr/>
          <p:nvPr/>
        </p:nvSpPr>
        <p:spPr>
          <a:xfrm>
            <a:off x="9437400" y="6081480"/>
            <a:ext cx="1292400" cy="61452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07" name="Google Shape;1227;p10"/>
          <p:cNvSpPr/>
          <p:nvPr/>
        </p:nvSpPr>
        <p:spPr>
          <a:xfrm flipH="1" rot="16200000">
            <a:off x="9441000" y="5405760"/>
            <a:ext cx="1292400" cy="1292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08" name="Google Shape;1228;p10"/>
          <p:cNvSpPr/>
          <p:nvPr/>
        </p:nvSpPr>
        <p:spPr>
          <a:xfrm flipH="1" rot="16200000">
            <a:off x="9763560" y="5729040"/>
            <a:ext cx="646200" cy="646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09" name="Google Shape;1229;p10"/>
          <p:cNvSpPr/>
          <p:nvPr/>
        </p:nvSpPr>
        <p:spPr>
          <a:xfrm flipH="1" rot="16200000">
            <a:off x="9925200" y="5890680"/>
            <a:ext cx="322920" cy="3229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10" name="Google Shape;1230;p10"/>
          <p:cNvSpPr/>
          <p:nvPr/>
        </p:nvSpPr>
        <p:spPr>
          <a:xfrm flipH="1" rot="16200000">
            <a:off x="9602280" y="5567400"/>
            <a:ext cx="969480" cy="9694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11" name="Google Shape;1231;p10"/>
          <p:cNvSpPr/>
          <p:nvPr/>
        </p:nvSpPr>
        <p:spPr>
          <a:xfrm>
            <a:off x="9576000" y="432396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2" name="Google Shape;1232;p10"/>
          <p:cNvSpPr/>
          <p:nvPr/>
        </p:nvSpPr>
        <p:spPr>
          <a:xfrm>
            <a:off x="9743040" y="432396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3" name="Google Shape;1233;p10"/>
          <p:cNvSpPr/>
          <p:nvPr/>
        </p:nvSpPr>
        <p:spPr>
          <a:xfrm>
            <a:off x="9910080" y="432396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4" name="Google Shape;1234;p10"/>
          <p:cNvSpPr/>
          <p:nvPr/>
        </p:nvSpPr>
        <p:spPr>
          <a:xfrm>
            <a:off x="9576000" y="4456440"/>
            <a:ext cx="46440" cy="46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5" name="Google Shape;1235;p10"/>
          <p:cNvSpPr/>
          <p:nvPr/>
        </p:nvSpPr>
        <p:spPr>
          <a:xfrm>
            <a:off x="9743040" y="4456440"/>
            <a:ext cx="46440" cy="46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6" name="Google Shape;1236;p10"/>
          <p:cNvSpPr/>
          <p:nvPr/>
        </p:nvSpPr>
        <p:spPr>
          <a:xfrm>
            <a:off x="9910080" y="4456440"/>
            <a:ext cx="46440" cy="46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7" name="Google Shape;1237;p10"/>
          <p:cNvSpPr/>
          <p:nvPr/>
        </p:nvSpPr>
        <p:spPr>
          <a:xfrm>
            <a:off x="9576000" y="458856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8" name="Google Shape;1238;p10"/>
          <p:cNvSpPr/>
          <p:nvPr/>
        </p:nvSpPr>
        <p:spPr>
          <a:xfrm>
            <a:off x="9743040" y="458856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19" name="Google Shape;1239;p10"/>
          <p:cNvSpPr/>
          <p:nvPr/>
        </p:nvSpPr>
        <p:spPr>
          <a:xfrm>
            <a:off x="9910080" y="458856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0" name="Google Shape;1240;p10"/>
          <p:cNvSpPr/>
          <p:nvPr/>
        </p:nvSpPr>
        <p:spPr>
          <a:xfrm>
            <a:off x="10244520" y="4323960"/>
            <a:ext cx="46440" cy="464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1" name="Google Shape;1241;p10"/>
          <p:cNvSpPr/>
          <p:nvPr/>
        </p:nvSpPr>
        <p:spPr>
          <a:xfrm>
            <a:off x="10411560" y="4323960"/>
            <a:ext cx="46440" cy="464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2" name="Google Shape;1242;p10"/>
          <p:cNvSpPr/>
          <p:nvPr/>
        </p:nvSpPr>
        <p:spPr>
          <a:xfrm>
            <a:off x="10578600" y="4323960"/>
            <a:ext cx="46440" cy="464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3" name="Google Shape;1243;p10"/>
          <p:cNvSpPr/>
          <p:nvPr/>
        </p:nvSpPr>
        <p:spPr>
          <a:xfrm>
            <a:off x="10244520" y="445644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4" name="Google Shape;1244;p10"/>
          <p:cNvSpPr/>
          <p:nvPr/>
        </p:nvSpPr>
        <p:spPr>
          <a:xfrm>
            <a:off x="10411560" y="445644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5" name="Google Shape;1245;p10"/>
          <p:cNvSpPr/>
          <p:nvPr/>
        </p:nvSpPr>
        <p:spPr>
          <a:xfrm>
            <a:off x="10578600" y="445644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6" name="Google Shape;1246;p10"/>
          <p:cNvSpPr/>
          <p:nvPr/>
        </p:nvSpPr>
        <p:spPr>
          <a:xfrm>
            <a:off x="10244520" y="4588560"/>
            <a:ext cx="46440" cy="464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7" name="Google Shape;1247;p10"/>
          <p:cNvSpPr/>
          <p:nvPr/>
        </p:nvSpPr>
        <p:spPr>
          <a:xfrm>
            <a:off x="10411560" y="4588560"/>
            <a:ext cx="46440" cy="464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8" name="Google Shape;1248;p10"/>
          <p:cNvSpPr/>
          <p:nvPr/>
        </p:nvSpPr>
        <p:spPr>
          <a:xfrm>
            <a:off x="10578600" y="4588560"/>
            <a:ext cx="46440" cy="4644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29" name="Google Shape;1249;p10"/>
          <p:cNvSpPr/>
          <p:nvPr/>
        </p:nvSpPr>
        <p:spPr>
          <a:xfrm>
            <a:off x="10077480" y="431280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30" name="Google Shape;1250;p10"/>
          <p:cNvSpPr/>
          <p:nvPr/>
        </p:nvSpPr>
        <p:spPr>
          <a:xfrm>
            <a:off x="10077480" y="446940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31" name="Google Shape;1251;p10"/>
          <p:cNvSpPr/>
          <p:nvPr/>
        </p:nvSpPr>
        <p:spPr>
          <a:xfrm>
            <a:off x="10077480" y="4609440"/>
            <a:ext cx="46440" cy="46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332" name="Google Shape;1252;p10"/>
          <p:cNvGrpSpPr/>
          <p:nvPr/>
        </p:nvGrpSpPr>
        <p:grpSpPr>
          <a:xfrm>
            <a:off x="9430560" y="4798800"/>
            <a:ext cx="738360" cy="635040"/>
            <a:chOff x="9430560" y="4798800"/>
            <a:chExt cx="738360" cy="635040"/>
          </a:xfrm>
        </p:grpSpPr>
        <p:cxnSp>
          <p:nvCxnSpPr>
            <p:cNvPr id="1333" name="Google Shape;1253;p10"/>
            <p:cNvCxnSpPr/>
            <p:nvPr/>
          </p:nvCxnSpPr>
          <p:spPr>
            <a:xfrm flipH="1">
              <a:off x="9430560" y="5433840"/>
              <a:ext cx="7387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334" name="Google Shape;1254;p10"/>
            <p:cNvCxnSpPr/>
            <p:nvPr/>
          </p:nvCxnSpPr>
          <p:spPr>
            <a:xfrm flipH="1">
              <a:off x="9430560" y="5116320"/>
              <a:ext cx="738720" cy="3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335" name="Google Shape;1255;p10"/>
            <p:cNvCxnSpPr/>
            <p:nvPr/>
          </p:nvCxnSpPr>
          <p:spPr>
            <a:xfrm flipH="1">
              <a:off x="9430560" y="4798800"/>
              <a:ext cx="7387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336" name="Google Shape;1256;p10"/>
          <p:cNvSpPr/>
          <p:nvPr/>
        </p:nvSpPr>
        <p:spPr>
          <a:xfrm rot="5400000">
            <a:off x="10095840" y="4796280"/>
            <a:ext cx="646200" cy="6462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37" name="Google Shape;1257;p10"/>
          <p:cNvSpPr/>
          <p:nvPr/>
        </p:nvSpPr>
        <p:spPr>
          <a:xfrm>
            <a:off x="10269000" y="4970160"/>
            <a:ext cx="298800" cy="2988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38" name="Google Shape;1258;p10"/>
          <p:cNvSpPr/>
          <p:nvPr/>
        </p:nvSpPr>
        <p:spPr>
          <a:xfrm>
            <a:off x="9435960" y="5440320"/>
            <a:ext cx="646200" cy="6462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39" name="Google Shape;1259;p10"/>
          <p:cNvSpPr/>
          <p:nvPr/>
        </p:nvSpPr>
        <p:spPr>
          <a:xfrm rot="16200000">
            <a:off x="10095480" y="5425560"/>
            <a:ext cx="646200" cy="6462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340" name="Google Shape;1260;p10"/>
          <p:cNvGrpSpPr/>
          <p:nvPr/>
        </p:nvGrpSpPr>
        <p:grpSpPr>
          <a:xfrm>
            <a:off x="9600120" y="5429160"/>
            <a:ext cx="974880" cy="646560"/>
            <a:chOff x="9600120" y="5429160"/>
            <a:chExt cx="974880" cy="646560"/>
          </a:xfrm>
        </p:grpSpPr>
        <p:cxnSp>
          <p:nvCxnSpPr>
            <p:cNvPr id="1341" name="Google Shape;1261;p10"/>
            <p:cNvCxnSpPr/>
            <p:nvPr/>
          </p:nvCxnSpPr>
          <p:spPr>
            <a:xfrm>
              <a:off x="9925200" y="5429160"/>
              <a:ext cx="360" cy="6469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342" name="Google Shape;1262;p10"/>
            <p:cNvCxnSpPr/>
            <p:nvPr/>
          </p:nvCxnSpPr>
          <p:spPr>
            <a:xfrm>
              <a:off x="9762480" y="5429160"/>
              <a:ext cx="360" cy="6469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343" name="Google Shape;1263;p10"/>
            <p:cNvCxnSpPr/>
            <p:nvPr/>
          </p:nvCxnSpPr>
          <p:spPr>
            <a:xfrm>
              <a:off x="9600120" y="5429160"/>
              <a:ext cx="360" cy="6469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344" name="Google Shape;1264;p10"/>
            <p:cNvCxnSpPr/>
            <p:nvPr/>
          </p:nvCxnSpPr>
          <p:spPr>
            <a:xfrm>
              <a:off x="10412280" y="5429160"/>
              <a:ext cx="360" cy="6469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345" name="Google Shape;1265;p10"/>
            <p:cNvCxnSpPr/>
            <p:nvPr/>
          </p:nvCxnSpPr>
          <p:spPr>
            <a:xfrm>
              <a:off x="10249920" y="5429160"/>
              <a:ext cx="360" cy="6469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346" name="Google Shape;1266;p10"/>
            <p:cNvCxnSpPr/>
            <p:nvPr/>
          </p:nvCxnSpPr>
          <p:spPr>
            <a:xfrm>
              <a:off x="10087560" y="5429160"/>
              <a:ext cx="360" cy="6469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347" name="Google Shape;1267;p10"/>
            <p:cNvCxnSpPr/>
            <p:nvPr/>
          </p:nvCxnSpPr>
          <p:spPr>
            <a:xfrm>
              <a:off x="10575000" y="5429160"/>
              <a:ext cx="360" cy="64692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</p:grpSp>
      <p:sp>
        <p:nvSpPr>
          <p:cNvPr id="1348" name="Google Shape;1268;p10"/>
          <p:cNvSpPr/>
          <p:nvPr/>
        </p:nvSpPr>
        <p:spPr>
          <a:xfrm rot="5400000">
            <a:off x="10758240" y="5418720"/>
            <a:ext cx="1270440" cy="127044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f0f5f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49" name="Google Shape;1269;p10"/>
          <p:cNvSpPr/>
          <p:nvPr/>
        </p:nvSpPr>
        <p:spPr>
          <a:xfrm flipH="1" rot="5400000">
            <a:off x="10735920" y="5413320"/>
            <a:ext cx="1292400" cy="1292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50" name="Google Shape;1270;p10"/>
          <p:cNvSpPr/>
          <p:nvPr/>
        </p:nvSpPr>
        <p:spPr>
          <a:xfrm flipH="1" rot="5400000">
            <a:off x="11053440" y="5736240"/>
            <a:ext cx="646200" cy="646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51" name="Google Shape;1271;p10"/>
          <p:cNvSpPr/>
          <p:nvPr/>
        </p:nvSpPr>
        <p:spPr>
          <a:xfrm flipH="1" rot="5400000">
            <a:off x="11215080" y="5897880"/>
            <a:ext cx="322920" cy="3229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352" name="Google Shape;1272;p10"/>
          <p:cNvSpPr/>
          <p:nvPr/>
        </p:nvSpPr>
        <p:spPr>
          <a:xfrm>
            <a:off x="11253240" y="4637880"/>
            <a:ext cx="298800" cy="2988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1808280" y="4827240"/>
            <a:ext cx="8575560" cy="556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2" name="PlaceHolder 2"/>
          <p:cNvSpPr>
            <a:spLocks noGrp="1"/>
          </p:cNvSpPr>
          <p:nvPr>
            <p:ph type="body"/>
          </p:nvPr>
        </p:nvSpPr>
        <p:spPr>
          <a:xfrm>
            <a:off x="1807920" y="5647320"/>
            <a:ext cx="8575560" cy="936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3" name="Google Shape;1953;p19"/>
          <p:cNvGrpSpPr/>
          <p:nvPr/>
        </p:nvGrpSpPr>
        <p:grpSpPr>
          <a:xfrm>
            <a:off x="1139400" y="1441800"/>
            <a:ext cx="649440" cy="436320"/>
            <a:chOff x="1139400" y="1441800"/>
            <a:chExt cx="649440" cy="436320"/>
          </a:xfrm>
        </p:grpSpPr>
        <p:cxnSp>
          <p:nvCxnSpPr>
            <p:cNvPr id="1394" name="Google Shape;1954;p19"/>
            <p:cNvCxnSpPr/>
            <p:nvPr/>
          </p:nvCxnSpPr>
          <p:spPr>
            <a:xfrm>
              <a:off x="1355760" y="144180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395" name="Google Shape;1955;p19"/>
            <p:cNvCxnSpPr/>
            <p:nvPr/>
          </p:nvCxnSpPr>
          <p:spPr>
            <a:xfrm>
              <a:off x="1247400" y="144180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396" name="Google Shape;1956;p19"/>
            <p:cNvCxnSpPr/>
            <p:nvPr/>
          </p:nvCxnSpPr>
          <p:spPr>
            <a:xfrm>
              <a:off x="1139400" y="144180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397" name="Google Shape;1957;p19"/>
            <p:cNvCxnSpPr/>
            <p:nvPr/>
          </p:nvCxnSpPr>
          <p:spPr>
            <a:xfrm>
              <a:off x="1680480" y="144180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398" name="Google Shape;1958;p19"/>
            <p:cNvCxnSpPr/>
            <p:nvPr/>
          </p:nvCxnSpPr>
          <p:spPr>
            <a:xfrm>
              <a:off x="1572480" y="144180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399" name="Google Shape;1959;p19"/>
            <p:cNvCxnSpPr/>
            <p:nvPr/>
          </p:nvCxnSpPr>
          <p:spPr>
            <a:xfrm>
              <a:off x="1464120" y="144180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00" name="Google Shape;1960;p19"/>
            <p:cNvCxnSpPr/>
            <p:nvPr/>
          </p:nvCxnSpPr>
          <p:spPr>
            <a:xfrm>
              <a:off x="1788840" y="144180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401" name="Google Shape;1961;p19"/>
          <p:cNvSpPr/>
          <p:nvPr/>
        </p:nvSpPr>
        <p:spPr>
          <a:xfrm>
            <a:off x="159840" y="151920"/>
            <a:ext cx="435960" cy="435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02" name="Google Shape;1962;p19"/>
          <p:cNvSpPr/>
          <p:nvPr/>
        </p:nvSpPr>
        <p:spPr>
          <a:xfrm>
            <a:off x="167040" y="152280"/>
            <a:ext cx="857160" cy="8571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403" name="Google Shape;1963;p19"/>
          <p:cNvGrpSpPr/>
          <p:nvPr/>
        </p:nvGrpSpPr>
        <p:grpSpPr>
          <a:xfrm>
            <a:off x="159840" y="582120"/>
            <a:ext cx="430560" cy="436320"/>
            <a:chOff x="159840" y="582120"/>
            <a:chExt cx="430560" cy="436320"/>
          </a:xfrm>
        </p:grpSpPr>
        <p:cxnSp>
          <p:nvCxnSpPr>
            <p:cNvPr id="1404" name="Google Shape;1964;p19"/>
            <p:cNvCxnSpPr/>
            <p:nvPr/>
          </p:nvCxnSpPr>
          <p:spPr>
            <a:xfrm>
              <a:off x="159840" y="5821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05" name="Google Shape;1965;p19"/>
            <p:cNvCxnSpPr/>
            <p:nvPr/>
          </p:nvCxnSpPr>
          <p:spPr>
            <a:xfrm>
              <a:off x="590400" y="5821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06" name="Google Shape;1966;p19"/>
            <p:cNvCxnSpPr/>
            <p:nvPr/>
          </p:nvCxnSpPr>
          <p:spPr>
            <a:xfrm>
              <a:off x="482760" y="5821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07" name="Google Shape;1967;p19"/>
            <p:cNvCxnSpPr/>
            <p:nvPr/>
          </p:nvCxnSpPr>
          <p:spPr>
            <a:xfrm>
              <a:off x="375120" y="5821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08" name="Google Shape;1968;p19"/>
            <p:cNvCxnSpPr/>
            <p:nvPr/>
          </p:nvCxnSpPr>
          <p:spPr>
            <a:xfrm>
              <a:off x="267480" y="5821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409" name="Google Shape;1969;p19"/>
          <p:cNvSpPr/>
          <p:nvPr/>
        </p:nvSpPr>
        <p:spPr>
          <a:xfrm>
            <a:off x="248760" y="260640"/>
            <a:ext cx="639000" cy="639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10" name="Google Shape;1970;p19"/>
          <p:cNvSpPr/>
          <p:nvPr/>
        </p:nvSpPr>
        <p:spPr>
          <a:xfrm>
            <a:off x="363240" y="375120"/>
            <a:ext cx="409680" cy="409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11" name="Google Shape;1971;p19"/>
          <p:cNvSpPr/>
          <p:nvPr/>
        </p:nvSpPr>
        <p:spPr>
          <a:xfrm>
            <a:off x="467280" y="479160"/>
            <a:ext cx="201600" cy="201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12" name="Google Shape;1972;p19"/>
          <p:cNvSpPr/>
          <p:nvPr/>
        </p:nvSpPr>
        <p:spPr>
          <a:xfrm>
            <a:off x="1027800" y="151920"/>
            <a:ext cx="435960" cy="435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13" name="Google Shape;1973;p19"/>
          <p:cNvSpPr/>
          <p:nvPr/>
        </p:nvSpPr>
        <p:spPr>
          <a:xfrm>
            <a:off x="1026720" y="588240"/>
            <a:ext cx="435960" cy="435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14" name="Google Shape;1974;p19"/>
          <p:cNvGrpSpPr/>
          <p:nvPr/>
        </p:nvGrpSpPr>
        <p:grpSpPr>
          <a:xfrm>
            <a:off x="1141200" y="581040"/>
            <a:ext cx="215280" cy="436320"/>
            <a:chOff x="1141200" y="581040"/>
            <a:chExt cx="215280" cy="436320"/>
          </a:xfrm>
        </p:grpSpPr>
        <p:cxnSp>
          <p:nvCxnSpPr>
            <p:cNvPr id="1415" name="Google Shape;1975;p19"/>
            <p:cNvCxnSpPr/>
            <p:nvPr/>
          </p:nvCxnSpPr>
          <p:spPr>
            <a:xfrm>
              <a:off x="1356480" y="581040"/>
              <a:ext cx="360" cy="436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416" name="Google Shape;1976;p19"/>
            <p:cNvCxnSpPr/>
            <p:nvPr/>
          </p:nvCxnSpPr>
          <p:spPr>
            <a:xfrm>
              <a:off x="1248840" y="581040"/>
              <a:ext cx="360" cy="436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417" name="Google Shape;1977;p19"/>
            <p:cNvCxnSpPr/>
            <p:nvPr/>
          </p:nvCxnSpPr>
          <p:spPr>
            <a:xfrm>
              <a:off x="1141200" y="581040"/>
              <a:ext cx="360" cy="43668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418" name="Google Shape;1978;p19"/>
          <p:cNvSpPr/>
          <p:nvPr/>
        </p:nvSpPr>
        <p:spPr>
          <a:xfrm>
            <a:off x="1133640" y="259560"/>
            <a:ext cx="230760" cy="23076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19" name="Google Shape;1979;p19"/>
          <p:cNvSpPr/>
          <p:nvPr/>
        </p:nvSpPr>
        <p:spPr>
          <a:xfrm>
            <a:off x="1189080" y="315360"/>
            <a:ext cx="119520" cy="1195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960" bIns="84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20" name="Google Shape;1980;p19"/>
          <p:cNvSpPr/>
          <p:nvPr/>
        </p:nvSpPr>
        <p:spPr>
          <a:xfrm rot="5400000">
            <a:off x="1465560" y="589680"/>
            <a:ext cx="435960" cy="4359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21" name="Google Shape;1981;p19"/>
          <p:cNvGrpSpPr/>
          <p:nvPr/>
        </p:nvGrpSpPr>
        <p:grpSpPr>
          <a:xfrm>
            <a:off x="1683360" y="485640"/>
            <a:ext cx="0" cy="651600"/>
            <a:chOff x="1683360" y="485640"/>
            <a:chExt cx="0" cy="651600"/>
          </a:xfrm>
        </p:grpSpPr>
        <p:cxnSp>
          <p:nvCxnSpPr>
            <p:cNvPr id="1422" name="Google Shape;1982;p19"/>
            <p:cNvCxnSpPr/>
            <p:nvPr/>
          </p:nvCxnSpPr>
          <p:spPr>
            <a:xfrm>
              <a:off x="1683360" y="700920"/>
              <a:ext cx="360" cy="43668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23" name="Google Shape;1983;p19"/>
            <p:cNvCxnSpPr/>
            <p:nvPr/>
          </p:nvCxnSpPr>
          <p:spPr>
            <a:xfrm>
              <a:off x="1683360" y="593280"/>
              <a:ext cx="360" cy="436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24" name="Google Shape;1984;p19"/>
            <p:cNvCxnSpPr/>
            <p:nvPr/>
          </p:nvCxnSpPr>
          <p:spPr>
            <a:xfrm>
              <a:off x="1683360" y="485640"/>
              <a:ext cx="360" cy="4363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425" name="Google Shape;1985;p19"/>
          <p:cNvSpPr/>
          <p:nvPr/>
        </p:nvSpPr>
        <p:spPr>
          <a:xfrm>
            <a:off x="1477800" y="166680"/>
            <a:ext cx="409680" cy="40968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26" name="Google Shape;1986;p19"/>
          <p:cNvSpPr/>
          <p:nvPr/>
        </p:nvSpPr>
        <p:spPr>
          <a:xfrm>
            <a:off x="1564200" y="253080"/>
            <a:ext cx="230760" cy="230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27" name="Google Shape;1987;p19"/>
          <p:cNvSpPr/>
          <p:nvPr/>
        </p:nvSpPr>
        <p:spPr>
          <a:xfrm>
            <a:off x="1620000" y="308520"/>
            <a:ext cx="119520" cy="1195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4960" bIns="84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28" name="Google Shape;1988;p19"/>
          <p:cNvSpPr/>
          <p:nvPr/>
        </p:nvSpPr>
        <p:spPr>
          <a:xfrm rot="16200000">
            <a:off x="165960" y="1020600"/>
            <a:ext cx="857160" cy="8571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29" name="Google Shape;1989;p19"/>
          <p:cNvSpPr/>
          <p:nvPr/>
        </p:nvSpPr>
        <p:spPr>
          <a:xfrm rot="16200000">
            <a:off x="271440" y="1126080"/>
            <a:ext cx="646200" cy="646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30" name="Google Shape;1990;p19"/>
          <p:cNvSpPr/>
          <p:nvPr/>
        </p:nvSpPr>
        <p:spPr>
          <a:xfrm rot="16200000">
            <a:off x="370080" y="122472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31" name="Google Shape;1991;p19"/>
          <p:cNvSpPr/>
          <p:nvPr/>
        </p:nvSpPr>
        <p:spPr>
          <a:xfrm rot="16200000">
            <a:off x="486720" y="1337400"/>
            <a:ext cx="228960" cy="2289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32" name="Google Shape;1992;p19"/>
          <p:cNvSpPr/>
          <p:nvPr/>
        </p:nvSpPr>
        <p:spPr>
          <a:xfrm flipH="1" rot="16200000">
            <a:off x="164520" y="1014120"/>
            <a:ext cx="857160" cy="8571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33" name="Google Shape;1993;p19"/>
          <p:cNvSpPr/>
          <p:nvPr/>
        </p:nvSpPr>
        <p:spPr>
          <a:xfrm rot="5400000">
            <a:off x="169920" y="1014120"/>
            <a:ext cx="857160" cy="8571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34" name="Google Shape;1994;p19"/>
          <p:cNvSpPr/>
          <p:nvPr/>
        </p:nvSpPr>
        <p:spPr>
          <a:xfrm flipH="1" rot="16200000">
            <a:off x="374040" y="121248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35" name="Google Shape;1995;p19"/>
          <p:cNvSpPr/>
          <p:nvPr/>
        </p:nvSpPr>
        <p:spPr>
          <a:xfrm flipH="1" rot="16200000">
            <a:off x="486000" y="1319400"/>
            <a:ext cx="228960" cy="2289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436" name="Google Shape;1996;p19"/>
          <p:cNvGrpSpPr/>
          <p:nvPr/>
        </p:nvGrpSpPr>
        <p:grpSpPr>
          <a:xfrm>
            <a:off x="1140120" y="1016640"/>
            <a:ext cx="649800" cy="436320"/>
            <a:chOff x="1140120" y="1016640"/>
            <a:chExt cx="649800" cy="436320"/>
          </a:xfrm>
        </p:grpSpPr>
        <p:cxnSp>
          <p:nvCxnSpPr>
            <p:cNvPr id="1437" name="Google Shape;1997;p19"/>
            <p:cNvCxnSpPr/>
            <p:nvPr/>
          </p:nvCxnSpPr>
          <p:spPr>
            <a:xfrm>
              <a:off x="1356840" y="101664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38" name="Google Shape;1998;p19"/>
            <p:cNvCxnSpPr/>
            <p:nvPr/>
          </p:nvCxnSpPr>
          <p:spPr>
            <a:xfrm>
              <a:off x="1248480" y="101664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39" name="Google Shape;1999;p19"/>
            <p:cNvCxnSpPr/>
            <p:nvPr/>
          </p:nvCxnSpPr>
          <p:spPr>
            <a:xfrm>
              <a:off x="1140120" y="101664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40" name="Google Shape;2000;p19"/>
            <p:cNvCxnSpPr/>
            <p:nvPr/>
          </p:nvCxnSpPr>
          <p:spPr>
            <a:xfrm>
              <a:off x="1681560" y="101664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41" name="Google Shape;2001;p19"/>
            <p:cNvCxnSpPr/>
            <p:nvPr/>
          </p:nvCxnSpPr>
          <p:spPr>
            <a:xfrm>
              <a:off x="1573200" y="101664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42" name="Google Shape;2002;p19"/>
            <p:cNvCxnSpPr/>
            <p:nvPr/>
          </p:nvCxnSpPr>
          <p:spPr>
            <a:xfrm>
              <a:off x="1465200" y="101664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43" name="Google Shape;2003;p19"/>
            <p:cNvCxnSpPr/>
            <p:nvPr/>
          </p:nvCxnSpPr>
          <p:spPr>
            <a:xfrm>
              <a:off x="1789920" y="1016640"/>
              <a:ext cx="360" cy="43668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444" name="Google Shape;2004;p19"/>
          <p:cNvSpPr/>
          <p:nvPr/>
        </p:nvSpPr>
        <p:spPr>
          <a:xfrm>
            <a:off x="1022400" y="1028520"/>
            <a:ext cx="442800" cy="425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45" name="Google Shape;2005;p19"/>
          <p:cNvSpPr/>
          <p:nvPr/>
        </p:nvSpPr>
        <p:spPr>
          <a:xfrm rot="16200000">
            <a:off x="1469520" y="1020600"/>
            <a:ext cx="442800" cy="42552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46" name="Google Shape;2006;p19"/>
          <p:cNvGrpSpPr/>
          <p:nvPr/>
        </p:nvGrpSpPr>
        <p:grpSpPr>
          <a:xfrm>
            <a:off x="1021680" y="1453680"/>
            <a:ext cx="881640" cy="442800"/>
            <a:chOff x="1021680" y="1453680"/>
            <a:chExt cx="881640" cy="442800"/>
          </a:xfrm>
        </p:grpSpPr>
        <p:sp>
          <p:nvSpPr>
            <p:cNvPr id="1447" name="Google Shape;2007;p19"/>
            <p:cNvSpPr/>
            <p:nvPr/>
          </p:nvSpPr>
          <p:spPr>
            <a:xfrm rot="10800000">
              <a:off x="1460520" y="1454400"/>
              <a:ext cx="442800" cy="4255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448" name="Google Shape;2008;p19"/>
            <p:cNvSpPr/>
            <p:nvPr/>
          </p:nvSpPr>
          <p:spPr>
            <a:xfrm rot="5400000">
              <a:off x="1013040" y="1462320"/>
              <a:ext cx="442800" cy="4255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449" name="Google Shape;2009;p19"/>
          <p:cNvSpPr/>
          <p:nvPr/>
        </p:nvSpPr>
        <p:spPr>
          <a:xfrm rot="2700000">
            <a:off x="1311120" y="1299240"/>
            <a:ext cx="315000" cy="31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50" name="Google Shape;2010;p19"/>
          <p:cNvSpPr/>
          <p:nvPr/>
        </p:nvSpPr>
        <p:spPr>
          <a:xfrm>
            <a:off x="1350360" y="1339920"/>
            <a:ext cx="230760" cy="230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51" name="Google Shape;2011;p19"/>
          <p:cNvSpPr/>
          <p:nvPr/>
        </p:nvSpPr>
        <p:spPr>
          <a:xfrm>
            <a:off x="1405800" y="1395360"/>
            <a:ext cx="119520" cy="1195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4960" bIns="84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52" name="Google Shape;2012;p19"/>
          <p:cNvSpPr/>
          <p:nvPr/>
        </p:nvSpPr>
        <p:spPr>
          <a:xfrm rot="10800000">
            <a:off x="162360" y="1884240"/>
            <a:ext cx="857160" cy="8571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53" name="Google Shape;2013;p19"/>
          <p:cNvSpPr/>
          <p:nvPr/>
        </p:nvSpPr>
        <p:spPr>
          <a:xfrm>
            <a:off x="604440" y="2305080"/>
            <a:ext cx="435960" cy="4359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54" name="Google Shape;2014;p19"/>
          <p:cNvGrpSpPr/>
          <p:nvPr/>
        </p:nvGrpSpPr>
        <p:grpSpPr>
          <a:xfrm>
            <a:off x="160200" y="1874520"/>
            <a:ext cx="881640" cy="442800"/>
            <a:chOff x="160200" y="1874520"/>
            <a:chExt cx="881640" cy="442800"/>
          </a:xfrm>
        </p:grpSpPr>
        <p:sp>
          <p:nvSpPr>
            <p:cNvPr id="1455" name="Google Shape;2015;p19"/>
            <p:cNvSpPr/>
            <p:nvPr/>
          </p:nvSpPr>
          <p:spPr>
            <a:xfrm rot="10800000">
              <a:off x="599040" y="1874880"/>
              <a:ext cx="442800" cy="42552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456" name="Google Shape;2016;p19"/>
            <p:cNvSpPr/>
            <p:nvPr/>
          </p:nvSpPr>
          <p:spPr>
            <a:xfrm rot="5400000">
              <a:off x="151560" y="1883160"/>
              <a:ext cx="442800" cy="42552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457" name="Google Shape;2017;p19"/>
          <p:cNvSpPr/>
          <p:nvPr/>
        </p:nvSpPr>
        <p:spPr>
          <a:xfrm flipH="1" rot="16200000">
            <a:off x="381600" y="207036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458" name="Google Shape;2018;p19"/>
          <p:cNvSpPr/>
          <p:nvPr/>
        </p:nvSpPr>
        <p:spPr>
          <a:xfrm rot="16200000">
            <a:off x="381240" y="2069640"/>
            <a:ext cx="448920" cy="44892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459" name="Google Shape;2019;p19"/>
          <p:cNvGrpSpPr/>
          <p:nvPr/>
        </p:nvGrpSpPr>
        <p:grpSpPr>
          <a:xfrm>
            <a:off x="430200" y="2116440"/>
            <a:ext cx="342360" cy="342360"/>
            <a:chOff x="430200" y="2116440"/>
            <a:chExt cx="342360" cy="342360"/>
          </a:xfrm>
        </p:grpSpPr>
        <p:sp>
          <p:nvSpPr>
            <p:cNvPr id="1460" name="Google Shape;2020;p19"/>
            <p:cNvSpPr/>
            <p:nvPr/>
          </p:nvSpPr>
          <p:spPr>
            <a:xfrm>
              <a:off x="430200" y="2116440"/>
              <a:ext cx="342360" cy="34236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461" name="Google Shape;2021;p19"/>
            <p:cNvSpPr/>
            <p:nvPr/>
          </p:nvSpPr>
          <p:spPr>
            <a:xfrm>
              <a:off x="497520" y="2184120"/>
              <a:ext cx="207720" cy="20772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462" name="Google Shape;2022;p19"/>
            <p:cNvSpPr/>
            <p:nvPr/>
          </p:nvSpPr>
          <p:spPr>
            <a:xfrm>
              <a:off x="555840" y="2242440"/>
              <a:ext cx="90720" cy="9072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4080" bIns="640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463" name="Google Shape;2023;p19"/>
          <p:cNvSpPr/>
          <p:nvPr/>
        </p:nvSpPr>
        <p:spPr>
          <a:xfrm>
            <a:off x="1897200" y="158760"/>
            <a:ext cx="903960" cy="86976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64" name="Google Shape;2024;p19"/>
          <p:cNvGrpSpPr/>
          <p:nvPr/>
        </p:nvGrpSpPr>
        <p:grpSpPr>
          <a:xfrm>
            <a:off x="2349000" y="-292680"/>
            <a:ext cx="0" cy="1665360"/>
            <a:chOff x="2349000" y="-292680"/>
            <a:chExt cx="0" cy="1665360"/>
          </a:xfrm>
        </p:grpSpPr>
        <p:cxnSp>
          <p:nvCxnSpPr>
            <p:cNvPr id="1465" name="Google Shape;2025;p19"/>
            <p:cNvCxnSpPr/>
            <p:nvPr/>
          </p:nvCxnSpPr>
          <p:spPr>
            <a:xfrm>
              <a:off x="2349000" y="46332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66" name="Google Shape;2026;p19"/>
            <p:cNvCxnSpPr/>
            <p:nvPr/>
          </p:nvCxnSpPr>
          <p:spPr>
            <a:xfrm>
              <a:off x="2349000" y="35532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67" name="Google Shape;2027;p19"/>
            <p:cNvCxnSpPr/>
            <p:nvPr/>
          </p:nvCxnSpPr>
          <p:spPr>
            <a:xfrm>
              <a:off x="2349000" y="247320"/>
              <a:ext cx="360" cy="909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68" name="Google Shape;2028;p19"/>
            <p:cNvCxnSpPr/>
            <p:nvPr/>
          </p:nvCxnSpPr>
          <p:spPr>
            <a:xfrm>
              <a:off x="2349000" y="139320"/>
              <a:ext cx="360" cy="909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69" name="Google Shape;2029;p19"/>
            <p:cNvCxnSpPr/>
            <p:nvPr/>
          </p:nvCxnSpPr>
          <p:spPr>
            <a:xfrm>
              <a:off x="2349000" y="31320"/>
              <a:ext cx="360" cy="909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70" name="Google Shape;2030;p19"/>
            <p:cNvCxnSpPr/>
            <p:nvPr/>
          </p:nvCxnSpPr>
          <p:spPr>
            <a:xfrm>
              <a:off x="2349000" y="-76680"/>
              <a:ext cx="360" cy="909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71" name="Google Shape;2031;p19"/>
            <p:cNvCxnSpPr/>
            <p:nvPr/>
          </p:nvCxnSpPr>
          <p:spPr>
            <a:xfrm>
              <a:off x="2349000" y="-184680"/>
              <a:ext cx="360" cy="909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472" name="Google Shape;2032;p19"/>
            <p:cNvCxnSpPr/>
            <p:nvPr/>
          </p:nvCxnSpPr>
          <p:spPr>
            <a:xfrm>
              <a:off x="2349000" y="-292680"/>
              <a:ext cx="360" cy="909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1473" name="Google Shape;2033;p19"/>
          <p:cNvGrpSpPr/>
          <p:nvPr/>
        </p:nvGrpSpPr>
        <p:grpSpPr>
          <a:xfrm>
            <a:off x="1910160" y="149760"/>
            <a:ext cx="893160" cy="893520"/>
            <a:chOff x="1910160" y="149760"/>
            <a:chExt cx="893160" cy="893520"/>
          </a:xfrm>
        </p:grpSpPr>
        <p:sp>
          <p:nvSpPr>
            <p:cNvPr id="1474" name="Google Shape;2034;p19"/>
            <p:cNvSpPr/>
            <p:nvPr/>
          </p:nvSpPr>
          <p:spPr>
            <a:xfrm flipH="1" rot="18898200">
              <a:off x="2040480" y="280440"/>
              <a:ext cx="631440" cy="63144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475" name="Google Shape;2035;p19"/>
            <p:cNvSpPr/>
            <p:nvPr/>
          </p:nvSpPr>
          <p:spPr>
            <a:xfrm flipH="1" rot="8098200">
              <a:off x="2040480" y="280800"/>
              <a:ext cx="631440" cy="63144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476" name="Google Shape;2036;p19"/>
          <p:cNvSpPr/>
          <p:nvPr/>
        </p:nvSpPr>
        <p:spPr>
          <a:xfrm>
            <a:off x="2152080" y="390960"/>
            <a:ext cx="409680" cy="409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77" name="Google Shape;2037;p19"/>
          <p:cNvSpPr/>
          <p:nvPr/>
        </p:nvSpPr>
        <p:spPr>
          <a:xfrm>
            <a:off x="2253240" y="492120"/>
            <a:ext cx="207720" cy="2077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78" name="Google Shape;2038;p19"/>
          <p:cNvGrpSpPr/>
          <p:nvPr/>
        </p:nvGrpSpPr>
        <p:grpSpPr>
          <a:xfrm>
            <a:off x="11235960" y="4911480"/>
            <a:ext cx="675000" cy="453240"/>
            <a:chOff x="11235960" y="4911480"/>
            <a:chExt cx="675000" cy="453240"/>
          </a:xfrm>
        </p:grpSpPr>
        <p:cxnSp>
          <p:nvCxnSpPr>
            <p:cNvPr id="1479" name="Google Shape;2039;p19"/>
            <p:cNvCxnSpPr/>
            <p:nvPr/>
          </p:nvCxnSpPr>
          <p:spPr>
            <a:xfrm flipV="1">
              <a:off x="11685960" y="4911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80" name="Google Shape;2040;p19"/>
            <p:cNvCxnSpPr/>
            <p:nvPr/>
          </p:nvCxnSpPr>
          <p:spPr>
            <a:xfrm flipV="1">
              <a:off x="11798640" y="4911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81" name="Google Shape;2041;p19"/>
            <p:cNvCxnSpPr/>
            <p:nvPr/>
          </p:nvCxnSpPr>
          <p:spPr>
            <a:xfrm flipV="1">
              <a:off x="11910960" y="4911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82" name="Google Shape;2042;p19"/>
            <p:cNvCxnSpPr/>
            <p:nvPr/>
          </p:nvCxnSpPr>
          <p:spPr>
            <a:xfrm flipV="1">
              <a:off x="11348280" y="4911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83" name="Google Shape;2043;p19"/>
            <p:cNvCxnSpPr/>
            <p:nvPr/>
          </p:nvCxnSpPr>
          <p:spPr>
            <a:xfrm flipV="1">
              <a:off x="11460960" y="4911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84" name="Google Shape;2044;p19"/>
            <p:cNvCxnSpPr/>
            <p:nvPr/>
          </p:nvCxnSpPr>
          <p:spPr>
            <a:xfrm flipV="1">
              <a:off x="11573280" y="4911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85" name="Google Shape;2045;p19"/>
            <p:cNvCxnSpPr/>
            <p:nvPr/>
          </p:nvCxnSpPr>
          <p:spPr>
            <a:xfrm flipV="1">
              <a:off x="11235960" y="4911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486" name="Google Shape;2046;p19"/>
          <p:cNvSpPr/>
          <p:nvPr/>
        </p:nvSpPr>
        <p:spPr>
          <a:xfrm flipH="1" rot="5400000">
            <a:off x="11127600" y="4016880"/>
            <a:ext cx="885600" cy="909000"/>
          </a:xfrm>
          <a:prstGeom prst="teardrop">
            <a:avLst>
              <a:gd name="adj" fmla="val 100000"/>
            </a:avLst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87" name="Google Shape;2047;p19"/>
          <p:cNvSpPr/>
          <p:nvPr/>
        </p:nvSpPr>
        <p:spPr>
          <a:xfrm rot="10800000">
            <a:off x="11573280" y="6252480"/>
            <a:ext cx="453240" cy="453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88" name="Google Shape;2048;p19"/>
          <p:cNvSpPr/>
          <p:nvPr/>
        </p:nvSpPr>
        <p:spPr>
          <a:xfrm rot="10800000">
            <a:off x="11574000" y="5798880"/>
            <a:ext cx="453240" cy="45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89" name="Google Shape;2049;p19"/>
          <p:cNvGrpSpPr/>
          <p:nvPr/>
        </p:nvGrpSpPr>
        <p:grpSpPr>
          <a:xfrm>
            <a:off x="11685240" y="5806080"/>
            <a:ext cx="223920" cy="453240"/>
            <a:chOff x="11685240" y="5806080"/>
            <a:chExt cx="223920" cy="453240"/>
          </a:xfrm>
        </p:grpSpPr>
        <p:cxnSp>
          <p:nvCxnSpPr>
            <p:cNvPr id="1490" name="Google Shape;2050;p19"/>
            <p:cNvCxnSpPr/>
            <p:nvPr/>
          </p:nvCxnSpPr>
          <p:spPr>
            <a:xfrm flipV="1">
              <a:off x="11685240" y="5806080"/>
              <a:ext cx="360" cy="453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491" name="Google Shape;2051;p19"/>
            <p:cNvCxnSpPr/>
            <p:nvPr/>
          </p:nvCxnSpPr>
          <p:spPr>
            <a:xfrm flipV="1">
              <a:off x="11797200" y="5806080"/>
              <a:ext cx="360" cy="453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492" name="Google Shape;2052;p19"/>
            <p:cNvCxnSpPr/>
            <p:nvPr/>
          </p:nvCxnSpPr>
          <p:spPr>
            <a:xfrm flipV="1">
              <a:off x="11909160" y="5806080"/>
              <a:ext cx="360" cy="45360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493" name="Google Shape;2053;p19"/>
          <p:cNvSpPr/>
          <p:nvPr/>
        </p:nvSpPr>
        <p:spPr>
          <a:xfrm rot="10800000">
            <a:off x="11676600" y="6354000"/>
            <a:ext cx="239760" cy="23976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94" name="Google Shape;2054;p19"/>
          <p:cNvSpPr/>
          <p:nvPr/>
        </p:nvSpPr>
        <p:spPr>
          <a:xfrm rot="10800000">
            <a:off x="11734920" y="6411960"/>
            <a:ext cx="123840" cy="1238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7840" bIns="87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495" name="Google Shape;2055;p19"/>
          <p:cNvSpPr/>
          <p:nvPr/>
        </p:nvSpPr>
        <p:spPr>
          <a:xfrm rot="16200000">
            <a:off x="11118240" y="5797440"/>
            <a:ext cx="453240" cy="453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496" name="Google Shape;2056;p19"/>
          <p:cNvGrpSpPr/>
          <p:nvPr/>
        </p:nvGrpSpPr>
        <p:grpSpPr>
          <a:xfrm>
            <a:off x="11345400" y="5681520"/>
            <a:ext cx="0" cy="677160"/>
            <a:chOff x="11345400" y="5681520"/>
            <a:chExt cx="0" cy="677160"/>
          </a:xfrm>
        </p:grpSpPr>
        <p:cxnSp>
          <p:nvCxnSpPr>
            <p:cNvPr id="1497" name="Google Shape;2057;p19"/>
            <p:cNvCxnSpPr/>
            <p:nvPr/>
          </p:nvCxnSpPr>
          <p:spPr>
            <a:xfrm flipV="1">
              <a:off x="11345400" y="568152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98" name="Google Shape;2058;p19"/>
            <p:cNvCxnSpPr/>
            <p:nvPr/>
          </p:nvCxnSpPr>
          <p:spPr>
            <a:xfrm flipV="1">
              <a:off x="11345400" y="579348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499" name="Google Shape;2059;p19"/>
            <p:cNvCxnSpPr/>
            <p:nvPr/>
          </p:nvCxnSpPr>
          <p:spPr>
            <a:xfrm flipV="1">
              <a:off x="11345400" y="5905440"/>
              <a:ext cx="360" cy="45360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500" name="Google Shape;2060;p19"/>
          <p:cNvSpPr/>
          <p:nvPr/>
        </p:nvSpPr>
        <p:spPr>
          <a:xfrm rot="10800000">
            <a:off x="11132640" y="6264360"/>
            <a:ext cx="425880" cy="42588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01" name="Google Shape;2061;p19"/>
          <p:cNvSpPr/>
          <p:nvPr/>
        </p:nvSpPr>
        <p:spPr>
          <a:xfrm rot="10800000">
            <a:off x="11229120" y="6360840"/>
            <a:ext cx="239760" cy="239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02" name="Google Shape;2062;p19"/>
          <p:cNvSpPr/>
          <p:nvPr/>
        </p:nvSpPr>
        <p:spPr>
          <a:xfrm rot="10800000">
            <a:off x="11287080" y="6418800"/>
            <a:ext cx="123840" cy="123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7840" bIns="87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503" name="Google Shape;2063;p19"/>
          <p:cNvGrpSpPr/>
          <p:nvPr/>
        </p:nvGrpSpPr>
        <p:grpSpPr>
          <a:xfrm>
            <a:off x="11234880" y="5353560"/>
            <a:ext cx="675000" cy="453240"/>
            <a:chOff x="11234880" y="5353560"/>
            <a:chExt cx="675000" cy="453240"/>
          </a:xfrm>
        </p:grpSpPr>
        <p:cxnSp>
          <p:nvCxnSpPr>
            <p:cNvPr id="1504" name="Google Shape;2064;p19"/>
            <p:cNvCxnSpPr/>
            <p:nvPr/>
          </p:nvCxnSpPr>
          <p:spPr>
            <a:xfrm flipV="1">
              <a:off x="11684880" y="53535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05" name="Google Shape;2065;p19"/>
            <p:cNvCxnSpPr/>
            <p:nvPr/>
          </p:nvCxnSpPr>
          <p:spPr>
            <a:xfrm flipV="1">
              <a:off x="11797560" y="53535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06" name="Google Shape;2066;p19"/>
            <p:cNvCxnSpPr/>
            <p:nvPr/>
          </p:nvCxnSpPr>
          <p:spPr>
            <a:xfrm flipV="1">
              <a:off x="11909880" y="53535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07" name="Google Shape;2067;p19"/>
            <p:cNvCxnSpPr/>
            <p:nvPr/>
          </p:nvCxnSpPr>
          <p:spPr>
            <a:xfrm flipV="1">
              <a:off x="11347200" y="53535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08" name="Google Shape;2068;p19"/>
            <p:cNvCxnSpPr/>
            <p:nvPr/>
          </p:nvCxnSpPr>
          <p:spPr>
            <a:xfrm flipV="1">
              <a:off x="11459880" y="53535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09" name="Google Shape;2069;p19"/>
            <p:cNvCxnSpPr/>
            <p:nvPr/>
          </p:nvCxnSpPr>
          <p:spPr>
            <a:xfrm flipV="1">
              <a:off x="11572560" y="53535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10" name="Google Shape;2070;p19"/>
            <p:cNvCxnSpPr/>
            <p:nvPr/>
          </p:nvCxnSpPr>
          <p:spPr>
            <a:xfrm flipV="1">
              <a:off x="11234880" y="5353560"/>
              <a:ext cx="360" cy="453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511" name="Google Shape;2071;p19"/>
          <p:cNvSpPr/>
          <p:nvPr/>
        </p:nvSpPr>
        <p:spPr>
          <a:xfrm rot="10800000">
            <a:off x="11571840" y="5352120"/>
            <a:ext cx="460080" cy="44244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12" name="Google Shape;2072;p19"/>
          <p:cNvSpPr/>
          <p:nvPr/>
        </p:nvSpPr>
        <p:spPr>
          <a:xfrm rot="5400000">
            <a:off x="11106720" y="5360040"/>
            <a:ext cx="460080" cy="44244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513" name="Google Shape;2073;p19"/>
          <p:cNvGrpSpPr/>
          <p:nvPr/>
        </p:nvGrpSpPr>
        <p:grpSpPr>
          <a:xfrm>
            <a:off x="11115720" y="4892040"/>
            <a:ext cx="916200" cy="460080"/>
            <a:chOff x="11115720" y="4892040"/>
            <a:chExt cx="916200" cy="460080"/>
          </a:xfrm>
        </p:grpSpPr>
        <p:sp>
          <p:nvSpPr>
            <p:cNvPr id="1514" name="Google Shape;2074;p19"/>
            <p:cNvSpPr/>
            <p:nvPr/>
          </p:nvSpPr>
          <p:spPr>
            <a:xfrm>
              <a:off x="11115720" y="4909320"/>
              <a:ext cx="460080" cy="44244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15" name="Google Shape;2075;p19"/>
            <p:cNvSpPr/>
            <p:nvPr/>
          </p:nvSpPr>
          <p:spPr>
            <a:xfrm rot="16200000">
              <a:off x="11580480" y="4900680"/>
              <a:ext cx="460080" cy="44244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516" name="Google Shape;2076;p19"/>
          <p:cNvSpPr/>
          <p:nvPr/>
        </p:nvSpPr>
        <p:spPr>
          <a:xfrm rot="13500000">
            <a:off x="11404440" y="5185800"/>
            <a:ext cx="327240" cy="327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17" name="Google Shape;2077;p19"/>
          <p:cNvSpPr/>
          <p:nvPr/>
        </p:nvSpPr>
        <p:spPr>
          <a:xfrm rot="10800000">
            <a:off x="11451240" y="5231160"/>
            <a:ext cx="239760" cy="2397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18" name="Google Shape;2078;p19"/>
          <p:cNvSpPr/>
          <p:nvPr/>
        </p:nvSpPr>
        <p:spPr>
          <a:xfrm rot="10800000">
            <a:off x="11509560" y="5289120"/>
            <a:ext cx="123840" cy="1238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87840" bIns="87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19" name="Google Shape;2079;p19"/>
          <p:cNvSpPr/>
          <p:nvPr/>
        </p:nvSpPr>
        <p:spPr>
          <a:xfrm rot="5400000">
            <a:off x="11235960" y="4123800"/>
            <a:ext cx="671760" cy="67176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20" name="Google Shape;2080;p19"/>
          <p:cNvSpPr/>
          <p:nvPr/>
        </p:nvSpPr>
        <p:spPr>
          <a:xfrm rot="5400000">
            <a:off x="11338560" y="4226400"/>
            <a:ext cx="466560" cy="46656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21" name="Google Shape;2081;p19"/>
          <p:cNvSpPr/>
          <p:nvPr/>
        </p:nvSpPr>
        <p:spPr>
          <a:xfrm rot="10800000">
            <a:off x="11112840" y="4452480"/>
            <a:ext cx="453240" cy="45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22" name="Google Shape;2082;p19"/>
          <p:cNvSpPr/>
          <p:nvPr/>
        </p:nvSpPr>
        <p:spPr>
          <a:xfrm rot="10800000">
            <a:off x="11478600" y="4375440"/>
            <a:ext cx="172800" cy="1728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523" name="Google Shape;2083;p19"/>
          <p:cNvGrpSpPr/>
          <p:nvPr/>
        </p:nvGrpSpPr>
        <p:grpSpPr>
          <a:xfrm>
            <a:off x="11682720" y="4307040"/>
            <a:ext cx="252000" cy="32400"/>
            <a:chOff x="11682720" y="4307040"/>
            <a:chExt cx="252000" cy="32400"/>
          </a:xfrm>
        </p:grpSpPr>
        <p:sp>
          <p:nvSpPr>
            <p:cNvPr id="1524" name="Google Shape;2084;p19"/>
            <p:cNvSpPr/>
            <p:nvPr/>
          </p:nvSpPr>
          <p:spPr>
            <a:xfrm rot="10800000">
              <a:off x="11902320" y="430704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25" name="Google Shape;2085;p19"/>
            <p:cNvSpPr/>
            <p:nvPr/>
          </p:nvSpPr>
          <p:spPr>
            <a:xfrm rot="10800000">
              <a:off x="11792520" y="430704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26" name="Google Shape;2086;p19"/>
            <p:cNvSpPr/>
            <p:nvPr/>
          </p:nvSpPr>
          <p:spPr>
            <a:xfrm rot="10800000">
              <a:off x="11682720" y="430704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527" name="Google Shape;2087;p19"/>
          <p:cNvGrpSpPr/>
          <p:nvPr/>
        </p:nvGrpSpPr>
        <p:grpSpPr>
          <a:xfrm>
            <a:off x="11682720" y="4214160"/>
            <a:ext cx="252000" cy="32400"/>
            <a:chOff x="11682720" y="4214160"/>
            <a:chExt cx="252000" cy="32400"/>
          </a:xfrm>
        </p:grpSpPr>
        <p:sp>
          <p:nvSpPr>
            <p:cNvPr id="1528" name="Google Shape;2088;p19"/>
            <p:cNvSpPr/>
            <p:nvPr/>
          </p:nvSpPr>
          <p:spPr>
            <a:xfrm rot="10800000">
              <a:off x="11902320" y="4214160"/>
              <a:ext cx="32400" cy="32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29" name="Google Shape;2089;p19"/>
            <p:cNvSpPr/>
            <p:nvPr/>
          </p:nvSpPr>
          <p:spPr>
            <a:xfrm rot="10800000">
              <a:off x="11792520" y="4214160"/>
              <a:ext cx="32400" cy="32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30" name="Google Shape;2090;p19"/>
            <p:cNvSpPr/>
            <p:nvPr/>
          </p:nvSpPr>
          <p:spPr>
            <a:xfrm rot="10800000">
              <a:off x="11682720" y="4214160"/>
              <a:ext cx="32400" cy="32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531" name="Google Shape;2091;p19"/>
          <p:cNvGrpSpPr/>
          <p:nvPr/>
        </p:nvGrpSpPr>
        <p:grpSpPr>
          <a:xfrm>
            <a:off x="11682720" y="4121640"/>
            <a:ext cx="252000" cy="32400"/>
            <a:chOff x="11682720" y="4121640"/>
            <a:chExt cx="252000" cy="32400"/>
          </a:xfrm>
        </p:grpSpPr>
        <p:sp>
          <p:nvSpPr>
            <p:cNvPr id="1532" name="Google Shape;2092;p19"/>
            <p:cNvSpPr/>
            <p:nvPr/>
          </p:nvSpPr>
          <p:spPr>
            <a:xfrm rot="10800000">
              <a:off x="11902320" y="412164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33" name="Google Shape;2093;p19"/>
            <p:cNvSpPr/>
            <p:nvPr/>
          </p:nvSpPr>
          <p:spPr>
            <a:xfrm rot="10800000">
              <a:off x="11792520" y="412164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34" name="Google Shape;2094;p19"/>
            <p:cNvSpPr/>
            <p:nvPr/>
          </p:nvSpPr>
          <p:spPr>
            <a:xfrm rot="10800000">
              <a:off x="11682720" y="412164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535" name="Google Shape;2095;p19"/>
          <p:cNvGrpSpPr/>
          <p:nvPr/>
        </p:nvGrpSpPr>
        <p:grpSpPr>
          <a:xfrm>
            <a:off x="11217600" y="4750920"/>
            <a:ext cx="251640" cy="32400"/>
            <a:chOff x="11217600" y="4750920"/>
            <a:chExt cx="251640" cy="32400"/>
          </a:xfrm>
        </p:grpSpPr>
        <p:sp>
          <p:nvSpPr>
            <p:cNvPr id="1536" name="Google Shape;2096;p19"/>
            <p:cNvSpPr/>
            <p:nvPr/>
          </p:nvSpPr>
          <p:spPr>
            <a:xfrm rot="10800000">
              <a:off x="11436840" y="475092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37" name="Google Shape;2097;p19"/>
            <p:cNvSpPr/>
            <p:nvPr/>
          </p:nvSpPr>
          <p:spPr>
            <a:xfrm rot="10800000">
              <a:off x="11327400" y="475092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38" name="Google Shape;2098;p19"/>
            <p:cNvSpPr/>
            <p:nvPr/>
          </p:nvSpPr>
          <p:spPr>
            <a:xfrm rot="10800000">
              <a:off x="11217600" y="475092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539" name="Google Shape;2099;p19"/>
          <p:cNvGrpSpPr/>
          <p:nvPr/>
        </p:nvGrpSpPr>
        <p:grpSpPr>
          <a:xfrm>
            <a:off x="11217600" y="4658040"/>
            <a:ext cx="251640" cy="32400"/>
            <a:chOff x="11217600" y="4658040"/>
            <a:chExt cx="251640" cy="32400"/>
          </a:xfrm>
        </p:grpSpPr>
        <p:sp>
          <p:nvSpPr>
            <p:cNvPr id="1540" name="Google Shape;2100;p19"/>
            <p:cNvSpPr/>
            <p:nvPr/>
          </p:nvSpPr>
          <p:spPr>
            <a:xfrm rot="10800000">
              <a:off x="11436840" y="4658040"/>
              <a:ext cx="32400" cy="32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41" name="Google Shape;2101;p19"/>
            <p:cNvSpPr/>
            <p:nvPr/>
          </p:nvSpPr>
          <p:spPr>
            <a:xfrm rot="10800000">
              <a:off x="11327400" y="4658040"/>
              <a:ext cx="32400" cy="32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42" name="Google Shape;2102;p19"/>
            <p:cNvSpPr/>
            <p:nvPr/>
          </p:nvSpPr>
          <p:spPr>
            <a:xfrm rot="10800000">
              <a:off x="11217600" y="4658040"/>
              <a:ext cx="32400" cy="32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543" name="Google Shape;2103;p19"/>
          <p:cNvGrpSpPr/>
          <p:nvPr/>
        </p:nvGrpSpPr>
        <p:grpSpPr>
          <a:xfrm>
            <a:off x="11217600" y="4565520"/>
            <a:ext cx="251640" cy="32400"/>
            <a:chOff x="11217600" y="4565520"/>
            <a:chExt cx="251640" cy="32400"/>
          </a:xfrm>
        </p:grpSpPr>
        <p:sp>
          <p:nvSpPr>
            <p:cNvPr id="1544" name="Google Shape;2104;p19"/>
            <p:cNvSpPr/>
            <p:nvPr/>
          </p:nvSpPr>
          <p:spPr>
            <a:xfrm rot="10800000">
              <a:off x="11436840" y="456552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45" name="Google Shape;2105;p19"/>
            <p:cNvSpPr/>
            <p:nvPr/>
          </p:nvSpPr>
          <p:spPr>
            <a:xfrm rot="10800000">
              <a:off x="11327400" y="456552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546" name="Google Shape;2106;p19"/>
            <p:cNvSpPr/>
            <p:nvPr/>
          </p:nvSpPr>
          <p:spPr>
            <a:xfrm rot="10800000">
              <a:off x="11217600" y="4565520"/>
              <a:ext cx="32400" cy="32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547" name="Google Shape;2107;p19"/>
          <p:cNvSpPr/>
          <p:nvPr/>
        </p:nvSpPr>
        <p:spPr>
          <a:xfrm rot="10800000">
            <a:off x="10183320" y="5794560"/>
            <a:ext cx="939600" cy="90396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548" name="Google Shape;2108;p19"/>
          <p:cNvGrpSpPr/>
          <p:nvPr/>
        </p:nvGrpSpPr>
        <p:grpSpPr>
          <a:xfrm>
            <a:off x="10652760" y="5436720"/>
            <a:ext cx="0" cy="1730880"/>
            <a:chOff x="10652760" y="5436720"/>
            <a:chExt cx="0" cy="1730880"/>
          </a:xfrm>
        </p:grpSpPr>
        <p:cxnSp>
          <p:nvCxnSpPr>
            <p:cNvPr id="1549" name="Google Shape;2109;p19"/>
            <p:cNvCxnSpPr/>
            <p:nvPr/>
          </p:nvCxnSpPr>
          <p:spPr>
            <a:xfrm flipV="1">
              <a:off x="10652760" y="543672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50" name="Google Shape;2110;p19"/>
            <p:cNvCxnSpPr/>
            <p:nvPr/>
          </p:nvCxnSpPr>
          <p:spPr>
            <a:xfrm flipV="1">
              <a:off x="10652760" y="554904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51" name="Google Shape;2111;p19"/>
            <p:cNvCxnSpPr/>
            <p:nvPr/>
          </p:nvCxnSpPr>
          <p:spPr>
            <a:xfrm flipV="1">
              <a:off x="10652760" y="566136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52" name="Google Shape;2112;p19"/>
            <p:cNvCxnSpPr/>
            <p:nvPr/>
          </p:nvCxnSpPr>
          <p:spPr>
            <a:xfrm flipV="1">
              <a:off x="10652760" y="5773680"/>
              <a:ext cx="360" cy="945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53" name="Google Shape;2113;p19"/>
            <p:cNvCxnSpPr/>
            <p:nvPr/>
          </p:nvCxnSpPr>
          <p:spPr>
            <a:xfrm flipV="1">
              <a:off x="10652760" y="5886000"/>
              <a:ext cx="360" cy="945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54" name="Google Shape;2114;p19"/>
            <p:cNvCxnSpPr/>
            <p:nvPr/>
          </p:nvCxnSpPr>
          <p:spPr>
            <a:xfrm flipV="1">
              <a:off x="10652760" y="5998320"/>
              <a:ext cx="360" cy="945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55" name="Google Shape;2115;p19"/>
            <p:cNvCxnSpPr/>
            <p:nvPr/>
          </p:nvCxnSpPr>
          <p:spPr>
            <a:xfrm flipV="1">
              <a:off x="10652760" y="6110640"/>
              <a:ext cx="360" cy="945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56" name="Google Shape;2116;p19"/>
            <p:cNvCxnSpPr/>
            <p:nvPr/>
          </p:nvCxnSpPr>
          <p:spPr>
            <a:xfrm flipV="1">
              <a:off x="10652760" y="6222960"/>
              <a:ext cx="360" cy="9450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1557" name="Google Shape;2117;p19"/>
          <p:cNvGrpSpPr/>
          <p:nvPr/>
        </p:nvGrpSpPr>
        <p:grpSpPr>
          <a:xfrm>
            <a:off x="10180440" y="5779440"/>
            <a:ext cx="928440" cy="928440"/>
            <a:chOff x="10180440" y="5779440"/>
            <a:chExt cx="928440" cy="928440"/>
          </a:xfrm>
        </p:grpSpPr>
        <p:sp>
          <p:nvSpPr>
            <p:cNvPr id="1558" name="Google Shape;2118;p19"/>
            <p:cNvSpPr/>
            <p:nvPr/>
          </p:nvSpPr>
          <p:spPr>
            <a:xfrm flipH="1" rot="8098200">
              <a:off x="10316520" y="5915880"/>
              <a:ext cx="656280" cy="65592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559" name="Google Shape;2119;p19"/>
            <p:cNvSpPr/>
            <p:nvPr/>
          </p:nvSpPr>
          <p:spPr>
            <a:xfrm flipH="1" rot="18898200">
              <a:off x="10315440" y="5915160"/>
              <a:ext cx="656280" cy="65592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560" name="Google Shape;2120;p19"/>
          <p:cNvSpPr/>
          <p:nvPr/>
        </p:nvSpPr>
        <p:spPr>
          <a:xfrm rot="10800000">
            <a:off x="10432080" y="6031080"/>
            <a:ext cx="425880" cy="4258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61" name="Google Shape;2121;p19"/>
          <p:cNvSpPr/>
          <p:nvPr/>
        </p:nvSpPr>
        <p:spPr>
          <a:xfrm rot="10800000">
            <a:off x="10537200" y="6136200"/>
            <a:ext cx="215640" cy="21564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62" name="Google Shape;2122;p19"/>
          <p:cNvSpPr/>
          <p:nvPr/>
        </p:nvSpPr>
        <p:spPr>
          <a:xfrm rot="10800000">
            <a:off x="9723600" y="6241680"/>
            <a:ext cx="453240" cy="453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63" name="Google Shape;2123;p19"/>
          <p:cNvSpPr/>
          <p:nvPr/>
        </p:nvSpPr>
        <p:spPr>
          <a:xfrm rot="16200000">
            <a:off x="9723600" y="5792760"/>
            <a:ext cx="453240" cy="453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564" name="Google Shape;2124;p19"/>
          <p:cNvGrpSpPr/>
          <p:nvPr/>
        </p:nvGrpSpPr>
        <p:grpSpPr>
          <a:xfrm>
            <a:off x="9723240" y="6359040"/>
            <a:ext cx="453240" cy="234000"/>
            <a:chOff x="9723240" y="6359040"/>
            <a:chExt cx="453240" cy="234000"/>
          </a:xfrm>
        </p:grpSpPr>
        <p:cxnSp>
          <p:nvCxnSpPr>
            <p:cNvPr id="1565" name="Google Shape;2125;p19"/>
            <p:cNvCxnSpPr/>
            <p:nvPr/>
          </p:nvCxnSpPr>
          <p:spPr>
            <a:xfrm>
              <a:off x="9723240" y="6359040"/>
              <a:ext cx="45360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566" name="Google Shape;2126;p19"/>
            <p:cNvCxnSpPr/>
            <p:nvPr/>
          </p:nvCxnSpPr>
          <p:spPr>
            <a:xfrm>
              <a:off x="9723240" y="6476040"/>
              <a:ext cx="45360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67" name="Google Shape;2127;p19"/>
            <p:cNvCxnSpPr/>
            <p:nvPr/>
          </p:nvCxnSpPr>
          <p:spPr>
            <a:xfrm>
              <a:off x="9723240" y="6593040"/>
              <a:ext cx="45360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1568" name="Google Shape;2128;p19"/>
          <p:cNvGrpSpPr/>
          <p:nvPr/>
        </p:nvGrpSpPr>
        <p:grpSpPr>
          <a:xfrm>
            <a:off x="9724320" y="5911560"/>
            <a:ext cx="453240" cy="223920"/>
            <a:chOff x="9724320" y="5911560"/>
            <a:chExt cx="453240" cy="223920"/>
          </a:xfrm>
        </p:grpSpPr>
        <p:cxnSp>
          <p:nvCxnSpPr>
            <p:cNvPr id="1569" name="Google Shape;2129;p19"/>
            <p:cNvCxnSpPr/>
            <p:nvPr/>
          </p:nvCxnSpPr>
          <p:spPr>
            <a:xfrm>
              <a:off x="9724320" y="5911560"/>
              <a:ext cx="45360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570" name="Google Shape;2130;p19"/>
            <p:cNvCxnSpPr/>
            <p:nvPr/>
          </p:nvCxnSpPr>
          <p:spPr>
            <a:xfrm>
              <a:off x="9724320" y="6023520"/>
              <a:ext cx="453600" cy="3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571" name="Google Shape;2131;p19"/>
            <p:cNvCxnSpPr/>
            <p:nvPr/>
          </p:nvCxnSpPr>
          <p:spPr>
            <a:xfrm>
              <a:off x="9724320" y="6135480"/>
              <a:ext cx="45360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572" name="Google Shape;2132;p19"/>
          <p:cNvSpPr/>
          <p:nvPr/>
        </p:nvSpPr>
        <p:spPr>
          <a:xfrm flipH="1">
            <a:off x="9275040" y="5792760"/>
            <a:ext cx="903240" cy="90324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73" name="Google Shape;2133;p19"/>
          <p:cNvSpPr/>
          <p:nvPr/>
        </p:nvSpPr>
        <p:spPr>
          <a:xfrm rot="10800000">
            <a:off x="10981800" y="56541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74" name="Google Shape;2134;p19"/>
          <p:cNvSpPr/>
          <p:nvPr/>
        </p:nvSpPr>
        <p:spPr>
          <a:xfrm rot="10800000">
            <a:off x="10864440" y="56541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75" name="Google Shape;2135;p19"/>
          <p:cNvSpPr/>
          <p:nvPr/>
        </p:nvSpPr>
        <p:spPr>
          <a:xfrm rot="10800000">
            <a:off x="10747440" y="56541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76" name="Google Shape;2136;p19"/>
          <p:cNvSpPr/>
          <p:nvPr/>
        </p:nvSpPr>
        <p:spPr>
          <a:xfrm rot="10800000">
            <a:off x="10981800" y="5561280"/>
            <a:ext cx="32400" cy="32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77" name="Google Shape;2137;p19"/>
          <p:cNvSpPr/>
          <p:nvPr/>
        </p:nvSpPr>
        <p:spPr>
          <a:xfrm rot="10800000">
            <a:off x="10864440" y="5561280"/>
            <a:ext cx="32400" cy="32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78" name="Google Shape;2138;p19"/>
          <p:cNvSpPr/>
          <p:nvPr/>
        </p:nvSpPr>
        <p:spPr>
          <a:xfrm rot="10800000">
            <a:off x="10747440" y="5561280"/>
            <a:ext cx="32400" cy="32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79" name="Google Shape;2139;p19"/>
          <p:cNvSpPr/>
          <p:nvPr/>
        </p:nvSpPr>
        <p:spPr>
          <a:xfrm rot="10800000">
            <a:off x="10981800" y="54687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0" name="Google Shape;2140;p19"/>
          <p:cNvSpPr/>
          <p:nvPr/>
        </p:nvSpPr>
        <p:spPr>
          <a:xfrm rot="10800000">
            <a:off x="10864440" y="54687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1" name="Google Shape;2141;p19"/>
          <p:cNvSpPr/>
          <p:nvPr/>
        </p:nvSpPr>
        <p:spPr>
          <a:xfrm rot="10800000">
            <a:off x="10747440" y="546876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2" name="Google Shape;2142;p19"/>
          <p:cNvSpPr/>
          <p:nvPr/>
        </p:nvSpPr>
        <p:spPr>
          <a:xfrm rot="10800000">
            <a:off x="10513080" y="56541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3" name="Google Shape;2143;p19"/>
          <p:cNvSpPr/>
          <p:nvPr/>
        </p:nvSpPr>
        <p:spPr>
          <a:xfrm rot="10800000">
            <a:off x="10395720" y="56541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4" name="Google Shape;2144;p19"/>
          <p:cNvSpPr/>
          <p:nvPr/>
        </p:nvSpPr>
        <p:spPr>
          <a:xfrm rot="10800000">
            <a:off x="10278720" y="56541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5" name="Google Shape;2145;p19"/>
          <p:cNvSpPr/>
          <p:nvPr/>
        </p:nvSpPr>
        <p:spPr>
          <a:xfrm rot="10800000">
            <a:off x="10513080" y="556128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6" name="Google Shape;2146;p19"/>
          <p:cNvSpPr/>
          <p:nvPr/>
        </p:nvSpPr>
        <p:spPr>
          <a:xfrm rot="10800000">
            <a:off x="10395720" y="556128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7" name="Google Shape;2147;p19"/>
          <p:cNvSpPr/>
          <p:nvPr/>
        </p:nvSpPr>
        <p:spPr>
          <a:xfrm rot="10800000">
            <a:off x="10278720" y="556128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8" name="Google Shape;2148;p19"/>
          <p:cNvSpPr/>
          <p:nvPr/>
        </p:nvSpPr>
        <p:spPr>
          <a:xfrm rot="10800000">
            <a:off x="10513080" y="54687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89" name="Google Shape;2149;p19"/>
          <p:cNvSpPr/>
          <p:nvPr/>
        </p:nvSpPr>
        <p:spPr>
          <a:xfrm rot="10800000">
            <a:off x="10395720" y="54687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90" name="Google Shape;2150;p19"/>
          <p:cNvSpPr/>
          <p:nvPr/>
        </p:nvSpPr>
        <p:spPr>
          <a:xfrm rot="10800000">
            <a:off x="10278720" y="5468760"/>
            <a:ext cx="32400" cy="32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91" name="Google Shape;2151;p19"/>
          <p:cNvSpPr/>
          <p:nvPr/>
        </p:nvSpPr>
        <p:spPr>
          <a:xfrm rot="10800000">
            <a:off x="10630080" y="566208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92" name="Google Shape;2152;p19"/>
          <p:cNvSpPr/>
          <p:nvPr/>
        </p:nvSpPr>
        <p:spPr>
          <a:xfrm rot="10800000">
            <a:off x="10630080" y="555228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93" name="Google Shape;2153;p19"/>
          <p:cNvSpPr/>
          <p:nvPr/>
        </p:nvSpPr>
        <p:spPr>
          <a:xfrm rot="10800000">
            <a:off x="10630080" y="5454000"/>
            <a:ext cx="32400" cy="32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594" name="Google Shape;2154;p19"/>
          <p:cNvGrpSpPr/>
          <p:nvPr/>
        </p:nvGrpSpPr>
        <p:grpSpPr>
          <a:xfrm>
            <a:off x="10598040" y="4907880"/>
            <a:ext cx="517680" cy="445320"/>
            <a:chOff x="10598040" y="4907880"/>
            <a:chExt cx="517680" cy="445320"/>
          </a:xfrm>
        </p:grpSpPr>
        <p:cxnSp>
          <p:nvCxnSpPr>
            <p:cNvPr id="1595" name="Google Shape;2155;p19"/>
            <p:cNvCxnSpPr/>
            <p:nvPr/>
          </p:nvCxnSpPr>
          <p:spPr>
            <a:xfrm>
              <a:off x="10598040" y="4907880"/>
              <a:ext cx="51804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596" name="Google Shape;2156;p19"/>
            <p:cNvCxnSpPr/>
            <p:nvPr/>
          </p:nvCxnSpPr>
          <p:spPr>
            <a:xfrm>
              <a:off x="10598040" y="5130360"/>
              <a:ext cx="51804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597" name="Google Shape;2157;p19"/>
            <p:cNvCxnSpPr/>
            <p:nvPr/>
          </p:nvCxnSpPr>
          <p:spPr>
            <a:xfrm>
              <a:off x="10598040" y="5353200"/>
              <a:ext cx="51804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598" name="Google Shape;2158;p19"/>
          <p:cNvSpPr/>
          <p:nvPr/>
        </p:nvSpPr>
        <p:spPr>
          <a:xfrm rot="16200000">
            <a:off x="10196640" y="4902120"/>
            <a:ext cx="453240" cy="453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599" name="Google Shape;2159;p19"/>
          <p:cNvSpPr/>
          <p:nvPr/>
        </p:nvSpPr>
        <p:spPr>
          <a:xfrm rot="10800000">
            <a:off x="10318680" y="5023800"/>
            <a:ext cx="209520" cy="2095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600" name="Google Shape;2160;p19"/>
          <p:cNvGrpSpPr/>
          <p:nvPr/>
        </p:nvGrpSpPr>
        <p:grpSpPr>
          <a:xfrm>
            <a:off x="9384120" y="5907600"/>
            <a:ext cx="679680" cy="679680"/>
            <a:chOff x="9384120" y="5907600"/>
            <a:chExt cx="679680" cy="679680"/>
          </a:xfrm>
        </p:grpSpPr>
        <p:sp>
          <p:nvSpPr>
            <p:cNvPr id="1601" name="Google Shape;2161;p19"/>
            <p:cNvSpPr/>
            <p:nvPr/>
          </p:nvSpPr>
          <p:spPr>
            <a:xfrm flipH="1" flipV="1">
              <a:off x="9497520" y="6021000"/>
              <a:ext cx="452880" cy="45288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602" name="Google Shape;2162;p19"/>
            <p:cNvSpPr/>
            <p:nvPr/>
          </p:nvSpPr>
          <p:spPr>
            <a:xfrm flipH="1" flipV="1">
              <a:off x="9610200" y="6133680"/>
              <a:ext cx="226440" cy="22644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603" name="Google Shape;2163;p19"/>
            <p:cNvSpPr/>
            <p:nvPr/>
          </p:nvSpPr>
          <p:spPr>
            <a:xfrm flipH="1" flipV="1">
              <a:off x="9384120" y="5907600"/>
              <a:ext cx="679680" cy="67968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9;p1"/>
          <p:cNvSpPr/>
          <p:nvPr/>
        </p:nvSpPr>
        <p:spPr>
          <a:xfrm rot="5400000">
            <a:off x="-755280" y="6427080"/>
            <a:ext cx="157932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Barlow Condensed"/>
                <a:ea typeface="Barlow Condensed"/>
              </a:rPr>
              <a:t>SLIDESMANIA.COM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PlaceHolder 1"/>
          <p:cNvSpPr>
            <a:spLocks noGrp="1"/>
          </p:cNvSpPr>
          <p:nvPr>
            <p:ph type="title"/>
          </p:nvPr>
        </p:nvSpPr>
        <p:spPr>
          <a:xfrm>
            <a:off x="4880880" y="2380320"/>
            <a:ext cx="558108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ru-RU" sz="7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2" name="PlaceHolder 2"/>
          <p:cNvSpPr>
            <a:spLocks noGrp="1"/>
          </p:cNvSpPr>
          <p:nvPr>
            <p:ph type="body"/>
          </p:nvPr>
        </p:nvSpPr>
        <p:spPr>
          <a:xfrm>
            <a:off x="4880880" y="4177800"/>
            <a:ext cx="5581080" cy="1341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Google Shape;2382;p21"/>
          <p:cNvSpPr/>
          <p:nvPr/>
        </p:nvSpPr>
        <p:spPr>
          <a:xfrm>
            <a:off x="141480" y="4893480"/>
            <a:ext cx="1349640" cy="64188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44" name="Google Shape;2383;p21"/>
          <p:cNvSpPr/>
          <p:nvPr/>
        </p:nvSpPr>
        <p:spPr>
          <a:xfrm flipH="1" rot="16200000">
            <a:off x="144720" y="4187520"/>
            <a:ext cx="1349640" cy="134964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45" name="Google Shape;2384;p21"/>
          <p:cNvSpPr/>
          <p:nvPr/>
        </p:nvSpPr>
        <p:spPr>
          <a:xfrm flipH="1" rot="16200000">
            <a:off x="482400" y="4525200"/>
            <a:ext cx="675000" cy="67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46" name="Google Shape;2385;p21"/>
          <p:cNvSpPr/>
          <p:nvPr/>
        </p:nvSpPr>
        <p:spPr>
          <a:xfrm flipH="1" rot="16200000">
            <a:off x="650880" y="4694040"/>
            <a:ext cx="337320" cy="3373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47" name="Google Shape;2386;p21"/>
          <p:cNvSpPr/>
          <p:nvPr/>
        </p:nvSpPr>
        <p:spPr>
          <a:xfrm flipH="1" rot="16200000">
            <a:off x="314640" y="4356360"/>
            <a:ext cx="1012320" cy="101232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648" name="Google Shape;2387;p21"/>
          <p:cNvGrpSpPr/>
          <p:nvPr/>
        </p:nvGrpSpPr>
        <p:grpSpPr>
          <a:xfrm>
            <a:off x="1646280" y="2180520"/>
            <a:ext cx="1005480" cy="675360"/>
            <a:chOff x="1646280" y="2180520"/>
            <a:chExt cx="1005480" cy="675360"/>
          </a:xfrm>
        </p:grpSpPr>
        <p:cxnSp>
          <p:nvCxnSpPr>
            <p:cNvPr id="1649" name="Google Shape;2388;p21"/>
            <p:cNvCxnSpPr/>
            <p:nvPr/>
          </p:nvCxnSpPr>
          <p:spPr>
            <a:xfrm>
              <a:off x="198144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50" name="Google Shape;2389;p21"/>
            <p:cNvCxnSpPr/>
            <p:nvPr/>
          </p:nvCxnSpPr>
          <p:spPr>
            <a:xfrm>
              <a:off x="181368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51" name="Google Shape;2390;p21"/>
            <p:cNvCxnSpPr/>
            <p:nvPr/>
          </p:nvCxnSpPr>
          <p:spPr>
            <a:xfrm>
              <a:off x="164628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52" name="Google Shape;2391;p21"/>
            <p:cNvCxnSpPr/>
            <p:nvPr/>
          </p:nvCxnSpPr>
          <p:spPr>
            <a:xfrm>
              <a:off x="248436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53" name="Google Shape;2392;p21"/>
            <p:cNvCxnSpPr/>
            <p:nvPr/>
          </p:nvCxnSpPr>
          <p:spPr>
            <a:xfrm>
              <a:off x="231660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54" name="Google Shape;2393;p21"/>
            <p:cNvCxnSpPr/>
            <p:nvPr/>
          </p:nvCxnSpPr>
          <p:spPr>
            <a:xfrm>
              <a:off x="214920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55" name="Google Shape;2394;p21"/>
            <p:cNvCxnSpPr/>
            <p:nvPr/>
          </p:nvCxnSpPr>
          <p:spPr>
            <a:xfrm>
              <a:off x="2651760" y="218052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656" name="Google Shape;2395;p21"/>
          <p:cNvSpPr/>
          <p:nvPr/>
        </p:nvSpPr>
        <p:spPr>
          <a:xfrm flipH="1" rot="16200000">
            <a:off x="1504440" y="2844000"/>
            <a:ext cx="1318680" cy="1353600"/>
          </a:xfrm>
          <a:prstGeom prst="teardrop">
            <a:avLst>
              <a:gd name="adj" fmla="val 100000"/>
            </a:avLst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57" name="Google Shape;2396;p21"/>
          <p:cNvSpPr/>
          <p:nvPr/>
        </p:nvSpPr>
        <p:spPr>
          <a:xfrm>
            <a:off x="129960" y="18432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58" name="Google Shape;2397;p21"/>
          <p:cNvSpPr/>
          <p:nvPr/>
        </p:nvSpPr>
        <p:spPr>
          <a:xfrm>
            <a:off x="141120" y="184680"/>
            <a:ext cx="1326960" cy="1326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659" name="Google Shape;2398;p21"/>
          <p:cNvGrpSpPr/>
          <p:nvPr/>
        </p:nvGrpSpPr>
        <p:grpSpPr>
          <a:xfrm>
            <a:off x="129960" y="849960"/>
            <a:ext cx="667080" cy="675000"/>
            <a:chOff x="129960" y="849960"/>
            <a:chExt cx="667080" cy="675000"/>
          </a:xfrm>
        </p:grpSpPr>
        <p:cxnSp>
          <p:nvCxnSpPr>
            <p:cNvPr id="1660" name="Google Shape;2399;p21"/>
            <p:cNvCxnSpPr/>
            <p:nvPr/>
          </p:nvCxnSpPr>
          <p:spPr>
            <a:xfrm>
              <a:off x="12996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61" name="Google Shape;2400;p21"/>
            <p:cNvCxnSpPr/>
            <p:nvPr/>
          </p:nvCxnSpPr>
          <p:spPr>
            <a:xfrm>
              <a:off x="79704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62" name="Google Shape;2401;p21"/>
            <p:cNvCxnSpPr/>
            <p:nvPr/>
          </p:nvCxnSpPr>
          <p:spPr>
            <a:xfrm>
              <a:off x="63036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63" name="Google Shape;2402;p21"/>
            <p:cNvCxnSpPr/>
            <p:nvPr/>
          </p:nvCxnSpPr>
          <p:spPr>
            <a:xfrm>
              <a:off x="46332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64" name="Google Shape;2403;p21"/>
            <p:cNvCxnSpPr/>
            <p:nvPr/>
          </p:nvCxnSpPr>
          <p:spPr>
            <a:xfrm>
              <a:off x="296640" y="8499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665" name="Google Shape;2404;p21"/>
          <p:cNvSpPr/>
          <p:nvPr/>
        </p:nvSpPr>
        <p:spPr>
          <a:xfrm>
            <a:off x="267840" y="352080"/>
            <a:ext cx="988920" cy="988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66" name="Google Shape;2405;p21"/>
          <p:cNvSpPr/>
          <p:nvPr/>
        </p:nvSpPr>
        <p:spPr>
          <a:xfrm>
            <a:off x="444960" y="529200"/>
            <a:ext cx="634320" cy="6343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67" name="Google Shape;2406;p21"/>
          <p:cNvSpPr/>
          <p:nvPr/>
        </p:nvSpPr>
        <p:spPr>
          <a:xfrm>
            <a:off x="606240" y="690480"/>
            <a:ext cx="312120" cy="3121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68" name="Google Shape;2407;p21"/>
          <p:cNvSpPr/>
          <p:nvPr/>
        </p:nvSpPr>
        <p:spPr>
          <a:xfrm>
            <a:off x="1473840" y="18432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69" name="Google Shape;2408;p21"/>
          <p:cNvSpPr/>
          <p:nvPr/>
        </p:nvSpPr>
        <p:spPr>
          <a:xfrm>
            <a:off x="1472400" y="85968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670" name="Google Shape;2409;p21"/>
          <p:cNvGrpSpPr/>
          <p:nvPr/>
        </p:nvGrpSpPr>
        <p:grpSpPr>
          <a:xfrm>
            <a:off x="1649160" y="848520"/>
            <a:ext cx="333360" cy="675000"/>
            <a:chOff x="1649160" y="848520"/>
            <a:chExt cx="333360" cy="675000"/>
          </a:xfrm>
        </p:grpSpPr>
        <p:cxnSp>
          <p:nvCxnSpPr>
            <p:cNvPr id="1671" name="Google Shape;2410;p21"/>
            <p:cNvCxnSpPr/>
            <p:nvPr/>
          </p:nvCxnSpPr>
          <p:spPr>
            <a:xfrm>
              <a:off x="1982520" y="84852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672" name="Google Shape;2411;p21"/>
            <p:cNvCxnSpPr/>
            <p:nvPr/>
          </p:nvCxnSpPr>
          <p:spPr>
            <a:xfrm>
              <a:off x="1815840" y="84852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673" name="Google Shape;2412;p21"/>
            <p:cNvCxnSpPr/>
            <p:nvPr/>
          </p:nvCxnSpPr>
          <p:spPr>
            <a:xfrm>
              <a:off x="1649160" y="848520"/>
              <a:ext cx="360" cy="675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674" name="Google Shape;2413;p21"/>
          <p:cNvSpPr/>
          <p:nvPr/>
        </p:nvSpPr>
        <p:spPr>
          <a:xfrm>
            <a:off x="1637280" y="350640"/>
            <a:ext cx="357120" cy="357120"/>
          </a:xfrm>
          <a:prstGeom prst="ellipse">
            <a:avLst/>
          </a:prstGeom>
          <a:noFill/>
          <a:ln w="12700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75" name="Google Shape;2414;p21"/>
          <p:cNvSpPr/>
          <p:nvPr/>
        </p:nvSpPr>
        <p:spPr>
          <a:xfrm>
            <a:off x="1723320" y="436680"/>
            <a:ext cx="184680" cy="1846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76" name="Google Shape;2415;p21"/>
          <p:cNvSpPr/>
          <p:nvPr/>
        </p:nvSpPr>
        <p:spPr>
          <a:xfrm rot="5400000">
            <a:off x="2151000" y="86148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677" name="Google Shape;2416;p21"/>
          <p:cNvGrpSpPr/>
          <p:nvPr/>
        </p:nvGrpSpPr>
        <p:grpSpPr>
          <a:xfrm>
            <a:off x="2488680" y="700560"/>
            <a:ext cx="0" cy="1008360"/>
            <a:chOff x="2488680" y="700560"/>
            <a:chExt cx="0" cy="1008360"/>
          </a:xfrm>
        </p:grpSpPr>
        <p:cxnSp>
          <p:nvCxnSpPr>
            <p:cNvPr id="1678" name="Google Shape;2417;p21"/>
            <p:cNvCxnSpPr/>
            <p:nvPr/>
          </p:nvCxnSpPr>
          <p:spPr>
            <a:xfrm>
              <a:off x="2488680" y="103392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79" name="Google Shape;2418;p21"/>
            <p:cNvCxnSpPr/>
            <p:nvPr/>
          </p:nvCxnSpPr>
          <p:spPr>
            <a:xfrm>
              <a:off x="2488680" y="86724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680" name="Google Shape;2419;p21"/>
            <p:cNvCxnSpPr/>
            <p:nvPr/>
          </p:nvCxnSpPr>
          <p:spPr>
            <a:xfrm>
              <a:off x="2488680" y="700560"/>
              <a:ext cx="360" cy="675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sp>
        <p:nvSpPr>
          <p:cNvPr id="1681" name="Google Shape;2420;p21"/>
          <p:cNvSpPr/>
          <p:nvPr/>
        </p:nvSpPr>
        <p:spPr>
          <a:xfrm>
            <a:off x="2170440" y="206640"/>
            <a:ext cx="634320" cy="634320"/>
          </a:xfrm>
          <a:prstGeom prst="ellipse">
            <a:avLst/>
          </a:prstGeom>
          <a:noFill/>
          <a:ln w="12700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82" name="Google Shape;2421;p21"/>
          <p:cNvSpPr/>
          <p:nvPr/>
        </p:nvSpPr>
        <p:spPr>
          <a:xfrm>
            <a:off x="2304000" y="340560"/>
            <a:ext cx="357120" cy="3571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83" name="Google Shape;2422;p21"/>
          <p:cNvSpPr/>
          <p:nvPr/>
        </p:nvSpPr>
        <p:spPr>
          <a:xfrm>
            <a:off x="2390040" y="426600"/>
            <a:ext cx="184680" cy="184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684" name="Google Shape;2423;p21"/>
          <p:cNvSpPr/>
          <p:nvPr/>
        </p:nvSpPr>
        <p:spPr>
          <a:xfrm rot="16200000">
            <a:off x="139680" y="1528200"/>
            <a:ext cx="1326960" cy="13269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85" name="Google Shape;2424;p21"/>
          <p:cNvSpPr/>
          <p:nvPr/>
        </p:nvSpPr>
        <p:spPr>
          <a:xfrm rot="16200000">
            <a:off x="303120" y="1692000"/>
            <a:ext cx="1000080" cy="100008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86" name="Google Shape;2425;p21"/>
          <p:cNvSpPr/>
          <p:nvPr/>
        </p:nvSpPr>
        <p:spPr>
          <a:xfrm rot="16200000">
            <a:off x="455760" y="184428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87" name="Google Shape;2426;p21"/>
          <p:cNvSpPr/>
          <p:nvPr/>
        </p:nvSpPr>
        <p:spPr>
          <a:xfrm rot="16200000">
            <a:off x="636480" y="2018520"/>
            <a:ext cx="354600" cy="354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88" name="Google Shape;2427;p21"/>
          <p:cNvSpPr/>
          <p:nvPr/>
        </p:nvSpPr>
        <p:spPr>
          <a:xfrm flipH="1" rot="16200000">
            <a:off x="138600" y="1518480"/>
            <a:ext cx="1326960" cy="13269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89" name="Google Shape;2428;p21"/>
          <p:cNvSpPr/>
          <p:nvPr/>
        </p:nvSpPr>
        <p:spPr>
          <a:xfrm rot="5400000">
            <a:off x="145080" y="1518480"/>
            <a:ext cx="1326960" cy="132696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90" name="Google Shape;2429;p21"/>
          <p:cNvSpPr/>
          <p:nvPr/>
        </p:nvSpPr>
        <p:spPr>
          <a:xfrm flipH="1" rot="16200000">
            <a:off x="462240" y="182556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91" name="Google Shape;2430;p21"/>
          <p:cNvSpPr/>
          <p:nvPr/>
        </p:nvSpPr>
        <p:spPr>
          <a:xfrm flipH="1" rot="16200000">
            <a:off x="634680" y="1990800"/>
            <a:ext cx="354600" cy="354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692" name="Google Shape;2431;p21"/>
          <p:cNvGrpSpPr/>
          <p:nvPr/>
        </p:nvGrpSpPr>
        <p:grpSpPr>
          <a:xfrm>
            <a:off x="1647720" y="1522440"/>
            <a:ext cx="1005480" cy="675360"/>
            <a:chOff x="1647720" y="1522440"/>
            <a:chExt cx="1005480" cy="675360"/>
          </a:xfrm>
        </p:grpSpPr>
        <p:cxnSp>
          <p:nvCxnSpPr>
            <p:cNvPr id="1693" name="Google Shape;2432;p21"/>
            <p:cNvCxnSpPr/>
            <p:nvPr/>
          </p:nvCxnSpPr>
          <p:spPr>
            <a:xfrm>
              <a:off x="198288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694" name="Google Shape;2433;p21"/>
            <p:cNvCxnSpPr/>
            <p:nvPr/>
          </p:nvCxnSpPr>
          <p:spPr>
            <a:xfrm>
              <a:off x="181512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695" name="Google Shape;2434;p21"/>
            <p:cNvCxnSpPr/>
            <p:nvPr/>
          </p:nvCxnSpPr>
          <p:spPr>
            <a:xfrm>
              <a:off x="164772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696" name="Google Shape;2435;p21"/>
            <p:cNvCxnSpPr/>
            <p:nvPr/>
          </p:nvCxnSpPr>
          <p:spPr>
            <a:xfrm>
              <a:off x="248580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697" name="Google Shape;2436;p21"/>
            <p:cNvCxnSpPr/>
            <p:nvPr/>
          </p:nvCxnSpPr>
          <p:spPr>
            <a:xfrm>
              <a:off x="231804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698" name="Google Shape;2437;p21"/>
            <p:cNvCxnSpPr/>
            <p:nvPr/>
          </p:nvCxnSpPr>
          <p:spPr>
            <a:xfrm>
              <a:off x="215064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699" name="Google Shape;2438;p21"/>
            <p:cNvCxnSpPr/>
            <p:nvPr/>
          </p:nvCxnSpPr>
          <p:spPr>
            <a:xfrm>
              <a:off x="2653200" y="1522440"/>
              <a:ext cx="360" cy="67572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700" name="Google Shape;2439;p21"/>
          <p:cNvSpPr/>
          <p:nvPr/>
        </p:nvSpPr>
        <p:spPr>
          <a:xfrm>
            <a:off x="1465200" y="1541160"/>
            <a:ext cx="685440" cy="6591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01" name="Google Shape;2440;p21"/>
          <p:cNvSpPr/>
          <p:nvPr/>
        </p:nvSpPr>
        <p:spPr>
          <a:xfrm rot="16200000">
            <a:off x="2157840" y="1528200"/>
            <a:ext cx="685440" cy="6591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702" name="Google Shape;2441;p21"/>
          <p:cNvGrpSpPr/>
          <p:nvPr/>
        </p:nvGrpSpPr>
        <p:grpSpPr>
          <a:xfrm>
            <a:off x="1463760" y="2198880"/>
            <a:ext cx="1365120" cy="685440"/>
            <a:chOff x="1463760" y="2198880"/>
            <a:chExt cx="1365120" cy="685440"/>
          </a:xfrm>
        </p:grpSpPr>
        <p:sp>
          <p:nvSpPr>
            <p:cNvPr id="1703" name="Google Shape;2442;p21"/>
            <p:cNvSpPr/>
            <p:nvPr/>
          </p:nvSpPr>
          <p:spPr>
            <a:xfrm rot="10800000">
              <a:off x="2143440" y="2199240"/>
              <a:ext cx="685440" cy="65916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04" name="Google Shape;2443;p21"/>
            <p:cNvSpPr/>
            <p:nvPr/>
          </p:nvSpPr>
          <p:spPr>
            <a:xfrm rot="5400000">
              <a:off x="1450440" y="2211840"/>
              <a:ext cx="685440" cy="65916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705" name="Google Shape;2444;p21"/>
          <p:cNvSpPr/>
          <p:nvPr/>
        </p:nvSpPr>
        <p:spPr>
          <a:xfrm rot="2700000">
            <a:off x="1912320" y="1959480"/>
            <a:ext cx="487440" cy="4874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06" name="Google Shape;2445;p21"/>
          <p:cNvSpPr/>
          <p:nvPr/>
        </p:nvSpPr>
        <p:spPr>
          <a:xfrm>
            <a:off x="1972800" y="2022480"/>
            <a:ext cx="357120" cy="3571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07" name="Google Shape;2446;p21"/>
          <p:cNvSpPr/>
          <p:nvPr/>
        </p:nvSpPr>
        <p:spPr>
          <a:xfrm>
            <a:off x="2059200" y="2108880"/>
            <a:ext cx="184680" cy="1846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08" name="Google Shape;2447;p21"/>
          <p:cNvSpPr/>
          <p:nvPr/>
        </p:nvSpPr>
        <p:spPr>
          <a:xfrm rot="10800000">
            <a:off x="133920" y="2864880"/>
            <a:ext cx="1326960" cy="132696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>
            <a:solidFill>
              <a:srgbClr val="14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709" name="Google Shape;2448;p21"/>
          <p:cNvSpPr/>
          <p:nvPr/>
        </p:nvSpPr>
        <p:spPr>
          <a:xfrm>
            <a:off x="818640" y="351684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710" name="Google Shape;2449;p21"/>
          <p:cNvGrpSpPr/>
          <p:nvPr/>
        </p:nvGrpSpPr>
        <p:grpSpPr>
          <a:xfrm>
            <a:off x="130320" y="2850120"/>
            <a:ext cx="1365120" cy="685440"/>
            <a:chOff x="130320" y="2850120"/>
            <a:chExt cx="1365120" cy="685440"/>
          </a:xfrm>
        </p:grpSpPr>
        <p:sp>
          <p:nvSpPr>
            <p:cNvPr id="1711" name="Google Shape;2450;p21"/>
            <p:cNvSpPr/>
            <p:nvPr/>
          </p:nvSpPr>
          <p:spPr>
            <a:xfrm rot="10800000">
              <a:off x="810000" y="2850480"/>
              <a:ext cx="685440" cy="65916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12" name="Google Shape;2451;p21"/>
            <p:cNvSpPr/>
            <p:nvPr/>
          </p:nvSpPr>
          <p:spPr>
            <a:xfrm rot="5400000">
              <a:off x="117000" y="2863080"/>
              <a:ext cx="685440" cy="65916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713" name="Google Shape;2452;p21"/>
          <p:cNvSpPr/>
          <p:nvPr/>
        </p:nvSpPr>
        <p:spPr>
          <a:xfrm flipH="1" rot="16200000">
            <a:off x="473760" y="315324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714" name="Google Shape;2453;p21"/>
          <p:cNvSpPr/>
          <p:nvPr/>
        </p:nvSpPr>
        <p:spPr>
          <a:xfrm rot="16200000">
            <a:off x="473040" y="3152160"/>
            <a:ext cx="695160" cy="69516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715" name="Google Shape;2454;p21"/>
          <p:cNvGrpSpPr/>
          <p:nvPr/>
        </p:nvGrpSpPr>
        <p:grpSpPr>
          <a:xfrm>
            <a:off x="548640" y="3224880"/>
            <a:ext cx="530280" cy="530280"/>
            <a:chOff x="548640" y="3224880"/>
            <a:chExt cx="530280" cy="530280"/>
          </a:xfrm>
        </p:grpSpPr>
        <p:sp>
          <p:nvSpPr>
            <p:cNvPr id="1716" name="Google Shape;2455;p21"/>
            <p:cNvSpPr/>
            <p:nvPr/>
          </p:nvSpPr>
          <p:spPr>
            <a:xfrm>
              <a:off x="548640" y="3224880"/>
              <a:ext cx="530280" cy="53028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17" name="Google Shape;2456;p21"/>
            <p:cNvSpPr/>
            <p:nvPr/>
          </p:nvSpPr>
          <p:spPr>
            <a:xfrm>
              <a:off x="653040" y="3329280"/>
              <a:ext cx="321480" cy="32148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18" name="Google Shape;2457;p21"/>
            <p:cNvSpPr/>
            <p:nvPr/>
          </p:nvSpPr>
          <p:spPr>
            <a:xfrm>
              <a:off x="743400" y="3419640"/>
              <a:ext cx="140760" cy="140760"/>
            </a:xfrm>
            <a:prstGeom prst="ellipse">
              <a:avLst/>
            </a:prstGeom>
            <a:noFill/>
            <a:ln w="12700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719" name="Google Shape;2458;p21"/>
          <p:cNvSpPr/>
          <p:nvPr/>
        </p:nvSpPr>
        <p:spPr>
          <a:xfrm rot="16200000">
            <a:off x="1663560" y="3038760"/>
            <a:ext cx="1000080" cy="100008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720" name="Google Shape;2459;p21"/>
          <p:cNvSpPr/>
          <p:nvPr/>
        </p:nvSpPr>
        <p:spPr>
          <a:xfrm rot="16200000">
            <a:off x="1816200" y="3191040"/>
            <a:ext cx="695160" cy="69516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>
            <a:solidFill>
              <a:srgbClr val="0558a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721" name="Google Shape;2460;p21"/>
          <p:cNvSpPr/>
          <p:nvPr/>
        </p:nvSpPr>
        <p:spPr>
          <a:xfrm>
            <a:off x="2172240" y="2874600"/>
            <a:ext cx="675000" cy="6750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22" name="Google Shape;2461;p21"/>
          <p:cNvSpPr/>
          <p:nvPr/>
        </p:nvSpPr>
        <p:spPr>
          <a:xfrm>
            <a:off x="2045160" y="3407040"/>
            <a:ext cx="257400" cy="257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723" name="Google Shape;2462;p21"/>
          <p:cNvGrpSpPr/>
          <p:nvPr/>
        </p:nvGrpSpPr>
        <p:grpSpPr>
          <a:xfrm>
            <a:off x="1624680" y="3718080"/>
            <a:ext cx="375120" cy="48240"/>
            <a:chOff x="1624680" y="3718080"/>
            <a:chExt cx="375120" cy="48240"/>
          </a:xfrm>
        </p:grpSpPr>
        <p:sp>
          <p:nvSpPr>
            <p:cNvPr id="1724" name="Google Shape;2463;p21"/>
            <p:cNvSpPr/>
            <p:nvPr/>
          </p:nvSpPr>
          <p:spPr>
            <a:xfrm>
              <a:off x="1624680" y="371808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25" name="Google Shape;2464;p21"/>
            <p:cNvSpPr/>
            <p:nvPr/>
          </p:nvSpPr>
          <p:spPr>
            <a:xfrm>
              <a:off x="1788120" y="371808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26" name="Google Shape;2465;p21"/>
            <p:cNvSpPr/>
            <p:nvPr/>
          </p:nvSpPr>
          <p:spPr>
            <a:xfrm>
              <a:off x="1951560" y="371808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727" name="Google Shape;2466;p21"/>
          <p:cNvGrpSpPr/>
          <p:nvPr/>
        </p:nvGrpSpPr>
        <p:grpSpPr>
          <a:xfrm>
            <a:off x="1624680" y="3855960"/>
            <a:ext cx="375120" cy="48240"/>
            <a:chOff x="1624680" y="3855960"/>
            <a:chExt cx="375120" cy="48240"/>
          </a:xfrm>
        </p:grpSpPr>
        <p:sp>
          <p:nvSpPr>
            <p:cNvPr id="1728" name="Google Shape;2467;p21"/>
            <p:cNvSpPr/>
            <p:nvPr/>
          </p:nvSpPr>
          <p:spPr>
            <a:xfrm>
              <a:off x="1624680" y="3855960"/>
              <a:ext cx="48240" cy="48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29" name="Google Shape;2468;p21"/>
            <p:cNvSpPr/>
            <p:nvPr/>
          </p:nvSpPr>
          <p:spPr>
            <a:xfrm>
              <a:off x="1788120" y="3855960"/>
              <a:ext cx="48240" cy="48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30" name="Google Shape;2469;p21"/>
            <p:cNvSpPr/>
            <p:nvPr/>
          </p:nvSpPr>
          <p:spPr>
            <a:xfrm>
              <a:off x="1951560" y="3855960"/>
              <a:ext cx="48240" cy="48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731" name="Google Shape;2470;p21"/>
          <p:cNvGrpSpPr/>
          <p:nvPr/>
        </p:nvGrpSpPr>
        <p:grpSpPr>
          <a:xfrm>
            <a:off x="1624680" y="3994200"/>
            <a:ext cx="375120" cy="48240"/>
            <a:chOff x="1624680" y="3994200"/>
            <a:chExt cx="375120" cy="48240"/>
          </a:xfrm>
        </p:grpSpPr>
        <p:sp>
          <p:nvSpPr>
            <p:cNvPr id="1732" name="Google Shape;2471;p21"/>
            <p:cNvSpPr/>
            <p:nvPr/>
          </p:nvSpPr>
          <p:spPr>
            <a:xfrm>
              <a:off x="1624680" y="399420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33" name="Google Shape;2472;p21"/>
            <p:cNvSpPr/>
            <p:nvPr/>
          </p:nvSpPr>
          <p:spPr>
            <a:xfrm>
              <a:off x="1788120" y="399420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34" name="Google Shape;2473;p21"/>
            <p:cNvSpPr/>
            <p:nvPr/>
          </p:nvSpPr>
          <p:spPr>
            <a:xfrm>
              <a:off x="1951560" y="399420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735" name="Google Shape;2474;p21"/>
          <p:cNvGrpSpPr/>
          <p:nvPr/>
        </p:nvGrpSpPr>
        <p:grpSpPr>
          <a:xfrm>
            <a:off x="2317320" y="3057120"/>
            <a:ext cx="375120" cy="48240"/>
            <a:chOff x="2317320" y="3057120"/>
            <a:chExt cx="375120" cy="48240"/>
          </a:xfrm>
        </p:grpSpPr>
        <p:sp>
          <p:nvSpPr>
            <p:cNvPr id="1736" name="Google Shape;2475;p21"/>
            <p:cNvSpPr/>
            <p:nvPr/>
          </p:nvSpPr>
          <p:spPr>
            <a:xfrm>
              <a:off x="2317320" y="305712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37" name="Google Shape;2476;p21"/>
            <p:cNvSpPr/>
            <p:nvPr/>
          </p:nvSpPr>
          <p:spPr>
            <a:xfrm>
              <a:off x="2480760" y="305712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38" name="Google Shape;2477;p21"/>
            <p:cNvSpPr/>
            <p:nvPr/>
          </p:nvSpPr>
          <p:spPr>
            <a:xfrm>
              <a:off x="2644200" y="305712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739" name="Google Shape;2478;p21"/>
          <p:cNvGrpSpPr/>
          <p:nvPr/>
        </p:nvGrpSpPr>
        <p:grpSpPr>
          <a:xfrm>
            <a:off x="2317320" y="3195000"/>
            <a:ext cx="375120" cy="48240"/>
            <a:chOff x="2317320" y="3195000"/>
            <a:chExt cx="375120" cy="48240"/>
          </a:xfrm>
        </p:grpSpPr>
        <p:sp>
          <p:nvSpPr>
            <p:cNvPr id="1740" name="Google Shape;2479;p21"/>
            <p:cNvSpPr/>
            <p:nvPr/>
          </p:nvSpPr>
          <p:spPr>
            <a:xfrm>
              <a:off x="2317320" y="3195000"/>
              <a:ext cx="48240" cy="48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41" name="Google Shape;2480;p21"/>
            <p:cNvSpPr/>
            <p:nvPr/>
          </p:nvSpPr>
          <p:spPr>
            <a:xfrm>
              <a:off x="2480760" y="3195000"/>
              <a:ext cx="48240" cy="48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42" name="Google Shape;2481;p21"/>
            <p:cNvSpPr/>
            <p:nvPr/>
          </p:nvSpPr>
          <p:spPr>
            <a:xfrm>
              <a:off x="2644200" y="3195000"/>
              <a:ext cx="48240" cy="48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1743" name="Google Shape;2482;p21"/>
          <p:cNvGrpSpPr/>
          <p:nvPr/>
        </p:nvGrpSpPr>
        <p:grpSpPr>
          <a:xfrm>
            <a:off x="2317320" y="3333240"/>
            <a:ext cx="375120" cy="48240"/>
            <a:chOff x="2317320" y="3333240"/>
            <a:chExt cx="375120" cy="48240"/>
          </a:xfrm>
        </p:grpSpPr>
        <p:sp>
          <p:nvSpPr>
            <p:cNvPr id="1744" name="Google Shape;2483;p21"/>
            <p:cNvSpPr/>
            <p:nvPr/>
          </p:nvSpPr>
          <p:spPr>
            <a:xfrm>
              <a:off x="2317320" y="333324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45" name="Google Shape;2484;p21"/>
            <p:cNvSpPr/>
            <p:nvPr/>
          </p:nvSpPr>
          <p:spPr>
            <a:xfrm>
              <a:off x="2480760" y="333324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746" name="Google Shape;2485;p21"/>
            <p:cNvSpPr/>
            <p:nvPr/>
          </p:nvSpPr>
          <p:spPr>
            <a:xfrm>
              <a:off x="2644200" y="3333240"/>
              <a:ext cx="48240" cy="48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747" name="Google Shape;2486;p21"/>
          <p:cNvSpPr/>
          <p:nvPr/>
        </p:nvSpPr>
        <p:spPr>
          <a:xfrm>
            <a:off x="2819160" y="194400"/>
            <a:ext cx="1399320" cy="1346040"/>
          </a:xfrm>
          <a:prstGeom prst="rtTriangl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748" name="Google Shape;2487;p21"/>
          <p:cNvGrpSpPr/>
          <p:nvPr/>
        </p:nvGrpSpPr>
        <p:grpSpPr>
          <a:xfrm>
            <a:off x="3519000" y="-504000"/>
            <a:ext cx="0" cy="2577600"/>
            <a:chOff x="3519000" y="-504000"/>
            <a:chExt cx="0" cy="2577600"/>
          </a:xfrm>
        </p:grpSpPr>
        <p:cxnSp>
          <p:nvCxnSpPr>
            <p:cNvPr id="1749" name="Google Shape;2488;p21"/>
            <p:cNvCxnSpPr/>
            <p:nvPr/>
          </p:nvCxnSpPr>
          <p:spPr>
            <a:xfrm>
              <a:off x="3519000" y="66636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50" name="Google Shape;2489;p21"/>
            <p:cNvCxnSpPr/>
            <p:nvPr/>
          </p:nvCxnSpPr>
          <p:spPr>
            <a:xfrm>
              <a:off x="3519000" y="49896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51" name="Google Shape;2490;p21"/>
            <p:cNvCxnSpPr/>
            <p:nvPr/>
          </p:nvCxnSpPr>
          <p:spPr>
            <a:xfrm>
              <a:off x="3519000" y="33192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52" name="Google Shape;2491;p21"/>
            <p:cNvCxnSpPr/>
            <p:nvPr/>
          </p:nvCxnSpPr>
          <p:spPr>
            <a:xfrm>
              <a:off x="3519000" y="16452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53" name="Google Shape;2492;p21"/>
            <p:cNvCxnSpPr/>
            <p:nvPr/>
          </p:nvCxnSpPr>
          <p:spPr>
            <a:xfrm>
              <a:off x="3519000" y="-2520"/>
              <a:ext cx="360" cy="140760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54" name="Google Shape;2493;p21"/>
            <p:cNvCxnSpPr/>
            <p:nvPr/>
          </p:nvCxnSpPr>
          <p:spPr>
            <a:xfrm>
              <a:off x="3519000" y="-169560"/>
              <a:ext cx="360" cy="140724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55" name="Google Shape;2494;p21"/>
            <p:cNvCxnSpPr/>
            <p:nvPr/>
          </p:nvCxnSpPr>
          <p:spPr>
            <a:xfrm>
              <a:off x="3519000" y="-336960"/>
              <a:ext cx="360" cy="140724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56" name="Google Shape;2495;p21"/>
            <p:cNvCxnSpPr/>
            <p:nvPr/>
          </p:nvCxnSpPr>
          <p:spPr>
            <a:xfrm>
              <a:off x="3519000" y="-504000"/>
              <a:ext cx="360" cy="140724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grpSp>
        <p:nvGrpSpPr>
          <p:cNvPr id="1757" name="Google Shape;2496;p21"/>
          <p:cNvGrpSpPr/>
          <p:nvPr/>
        </p:nvGrpSpPr>
        <p:grpSpPr>
          <a:xfrm>
            <a:off x="2839680" y="180360"/>
            <a:ext cx="1382400" cy="1382760"/>
            <a:chOff x="2839680" y="180360"/>
            <a:chExt cx="1382400" cy="1382760"/>
          </a:xfrm>
        </p:grpSpPr>
        <p:sp>
          <p:nvSpPr>
            <p:cNvPr id="1758" name="Google Shape;2497;p21"/>
            <p:cNvSpPr/>
            <p:nvPr/>
          </p:nvSpPr>
          <p:spPr>
            <a:xfrm flipH="1" rot="18898200">
              <a:off x="3042000" y="382680"/>
              <a:ext cx="977400" cy="9774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759" name="Google Shape;2498;p21"/>
            <p:cNvSpPr/>
            <p:nvPr/>
          </p:nvSpPr>
          <p:spPr>
            <a:xfrm flipH="1" rot="8098200">
              <a:off x="3042000" y="383040"/>
              <a:ext cx="977400" cy="9774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1760" name="Google Shape;2499;p21"/>
          <p:cNvSpPr/>
          <p:nvPr/>
        </p:nvSpPr>
        <p:spPr>
          <a:xfrm>
            <a:off x="3213720" y="554040"/>
            <a:ext cx="634320" cy="63432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61" name="Google Shape;2500;p21"/>
          <p:cNvSpPr/>
          <p:nvPr/>
        </p:nvSpPr>
        <p:spPr>
          <a:xfrm>
            <a:off x="3370320" y="710640"/>
            <a:ext cx="321480" cy="321480"/>
          </a:xfrm>
          <a:prstGeom prst="ellipse">
            <a:avLst/>
          </a:prstGeom>
          <a:noFill/>
          <a:ln w="12700">
            <a:solidFill>
              <a:srgbClr val="01dbf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62" name="Google Shape;2501;p21"/>
          <p:cNvSpPr/>
          <p:nvPr/>
        </p:nvSpPr>
        <p:spPr>
          <a:xfrm>
            <a:off x="4227480" y="200160"/>
            <a:ext cx="675000" cy="675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63" name="Google Shape;2502;p21"/>
          <p:cNvSpPr/>
          <p:nvPr/>
        </p:nvSpPr>
        <p:spPr>
          <a:xfrm rot="5400000">
            <a:off x="4227840" y="86868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764" name="Google Shape;2503;p21"/>
          <p:cNvGrpSpPr/>
          <p:nvPr/>
        </p:nvGrpSpPr>
        <p:grpSpPr>
          <a:xfrm>
            <a:off x="4227480" y="352080"/>
            <a:ext cx="675000" cy="348480"/>
            <a:chOff x="4227480" y="352080"/>
            <a:chExt cx="675000" cy="348480"/>
          </a:xfrm>
        </p:grpSpPr>
        <p:cxnSp>
          <p:nvCxnSpPr>
            <p:cNvPr id="1765" name="Google Shape;2504;p21"/>
            <p:cNvCxnSpPr/>
            <p:nvPr/>
          </p:nvCxnSpPr>
          <p:spPr>
            <a:xfrm flipH="1">
              <a:off x="4227480" y="700560"/>
              <a:ext cx="67536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766" name="Google Shape;2505;p21"/>
            <p:cNvCxnSpPr/>
            <p:nvPr/>
          </p:nvCxnSpPr>
          <p:spPr>
            <a:xfrm flipH="1">
              <a:off x="4227480" y="526320"/>
              <a:ext cx="67536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67" name="Google Shape;2506;p21"/>
            <p:cNvCxnSpPr/>
            <p:nvPr/>
          </p:nvCxnSpPr>
          <p:spPr>
            <a:xfrm flipH="1">
              <a:off x="4227480" y="352080"/>
              <a:ext cx="67536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1768" name="Google Shape;2507;p21"/>
          <p:cNvGrpSpPr/>
          <p:nvPr/>
        </p:nvGrpSpPr>
        <p:grpSpPr>
          <a:xfrm>
            <a:off x="4226040" y="1034280"/>
            <a:ext cx="675000" cy="333360"/>
            <a:chOff x="4226040" y="1034280"/>
            <a:chExt cx="675000" cy="333360"/>
          </a:xfrm>
        </p:grpSpPr>
        <p:cxnSp>
          <p:nvCxnSpPr>
            <p:cNvPr id="1769" name="Google Shape;2508;p21"/>
            <p:cNvCxnSpPr/>
            <p:nvPr/>
          </p:nvCxnSpPr>
          <p:spPr>
            <a:xfrm flipH="1">
              <a:off x="4226040" y="1367640"/>
              <a:ext cx="6753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  <p:cxnSp>
          <p:nvCxnSpPr>
            <p:cNvPr id="1770" name="Google Shape;2509;p21"/>
            <p:cNvCxnSpPr/>
            <p:nvPr/>
          </p:nvCxnSpPr>
          <p:spPr>
            <a:xfrm flipH="1">
              <a:off x="4226040" y="1200960"/>
              <a:ext cx="675360" cy="360"/>
            </a:xfrm>
            <a:prstGeom prst="straightConnector1">
              <a:avLst/>
            </a:prstGeom>
            <a:ln w="9525">
              <a:solidFill>
                <a:srgbClr val="f0f5f5"/>
              </a:solidFill>
              <a:miter/>
            </a:ln>
          </p:spPr>
        </p:cxnSp>
        <p:cxnSp>
          <p:nvCxnSpPr>
            <p:cNvPr id="1771" name="Google Shape;2510;p21"/>
            <p:cNvCxnSpPr/>
            <p:nvPr/>
          </p:nvCxnSpPr>
          <p:spPr>
            <a:xfrm flipH="1">
              <a:off x="4226040" y="1034280"/>
              <a:ext cx="675360" cy="360"/>
            </a:xfrm>
            <a:prstGeom prst="straightConnector1">
              <a:avLst/>
            </a:prstGeom>
            <a:ln w="9525">
              <a:solidFill>
                <a:srgbClr val="01dbf3"/>
              </a:solidFill>
              <a:miter/>
            </a:ln>
          </p:spPr>
        </p:cxnSp>
      </p:grpSp>
      <p:sp>
        <p:nvSpPr>
          <p:cNvPr id="1772" name="Google Shape;2511;p21"/>
          <p:cNvSpPr/>
          <p:nvPr/>
        </p:nvSpPr>
        <p:spPr>
          <a:xfrm flipH="1" rot="10800000">
            <a:off x="4223520" y="198360"/>
            <a:ext cx="1345320" cy="134532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773" name="Google Shape;2512;p21"/>
          <p:cNvSpPr/>
          <p:nvPr/>
        </p:nvSpPr>
        <p:spPr>
          <a:xfrm>
            <a:off x="2980800" y="170172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74" name="Google Shape;2513;p21"/>
          <p:cNvSpPr/>
          <p:nvPr/>
        </p:nvSpPr>
        <p:spPr>
          <a:xfrm>
            <a:off x="3155400" y="170172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75" name="Google Shape;2514;p21"/>
          <p:cNvSpPr/>
          <p:nvPr/>
        </p:nvSpPr>
        <p:spPr>
          <a:xfrm>
            <a:off x="3330000" y="170172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76" name="Google Shape;2515;p21"/>
          <p:cNvSpPr/>
          <p:nvPr/>
        </p:nvSpPr>
        <p:spPr>
          <a:xfrm>
            <a:off x="2980800" y="1839600"/>
            <a:ext cx="48600" cy="486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77" name="Google Shape;2516;p21"/>
          <p:cNvSpPr/>
          <p:nvPr/>
        </p:nvSpPr>
        <p:spPr>
          <a:xfrm>
            <a:off x="3155400" y="1839600"/>
            <a:ext cx="48600" cy="486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78" name="Google Shape;2517;p21"/>
          <p:cNvSpPr/>
          <p:nvPr/>
        </p:nvSpPr>
        <p:spPr>
          <a:xfrm>
            <a:off x="3330000" y="1839600"/>
            <a:ext cx="48600" cy="486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79" name="Google Shape;2518;p21"/>
          <p:cNvSpPr/>
          <p:nvPr/>
        </p:nvSpPr>
        <p:spPr>
          <a:xfrm>
            <a:off x="2980800" y="1977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0" name="Google Shape;2519;p21"/>
          <p:cNvSpPr/>
          <p:nvPr/>
        </p:nvSpPr>
        <p:spPr>
          <a:xfrm>
            <a:off x="3155400" y="1977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1" name="Google Shape;2520;p21"/>
          <p:cNvSpPr/>
          <p:nvPr/>
        </p:nvSpPr>
        <p:spPr>
          <a:xfrm>
            <a:off x="3330000" y="1977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2" name="Google Shape;2521;p21"/>
          <p:cNvSpPr/>
          <p:nvPr/>
        </p:nvSpPr>
        <p:spPr>
          <a:xfrm>
            <a:off x="3679200" y="170172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3" name="Google Shape;2522;p21"/>
          <p:cNvSpPr/>
          <p:nvPr/>
        </p:nvSpPr>
        <p:spPr>
          <a:xfrm>
            <a:off x="3853440" y="170172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4" name="Google Shape;2523;p21"/>
          <p:cNvSpPr/>
          <p:nvPr/>
        </p:nvSpPr>
        <p:spPr>
          <a:xfrm>
            <a:off x="4028040" y="170172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5" name="Google Shape;2524;p21"/>
          <p:cNvSpPr/>
          <p:nvPr/>
        </p:nvSpPr>
        <p:spPr>
          <a:xfrm>
            <a:off x="3679200" y="183960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6" name="Google Shape;2525;p21"/>
          <p:cNvSpPr/>
          <p:nvPr/>
        </p:nvSpPr>
        <p:spPr>
          <a:xfrm>
            <a:off x="3853440" y="183960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7" name="Google Shape;2526;p21"/>
          <p:cNvSpPr/>
          <p:nvPr/>
        </p:nvSpPr>
        <p:spPr>
          <a:xfrm>
            <a:off x="4028040" y="183960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8" name="Google Shape;2527;p21"/>
          <p:cNvSpPr/>
          <p:nvPr/>
        </p:nvSpPr>
        <p:spPr>
          <a:xfrm>
            <a:off x="3679200" y="197784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89" name="Google Shape;2528;p21"/>
          <p:cNvSpPr/>
          <p:nvPr/>
        </p:nvSpPr>
        <p:spPr>
          <a:xfrm>
            <a:off x="3853440" y="197784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90" name="Google Shape;2529;p21"/>
          <p:cNvSpPr/>
          <p:nvPr/>
        </p:nvSpPr>
        <p:spPr>
          <a:xfrm>
            <a:off x="4028040" y="1977840"/>
            <a:ext cx="48600" cy="48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91" name="Google Shape;2530;p21"/>
          <p:cNvSpPr/>
          <p:nvPr/>
        </p:nvSpPr>
        <p:spPr>
          <a:xfrm>
            <a:off x="3504600" y="16898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92" name="Google Shape;2531;p21"/>
          <p:cNvSpPr/>
          <p:nvPr/>
        </p:nvSpPr>
        <p:spPr>
          <a:xfrm>
            <a:off x="3504600" y="185328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93" name="Google Shape;2532;p21"/>
          <p:cNvSpPr/>
          <p:nvPr/>
        </p:nvSpPr>
        <p:spPr>
          <a:xfrm>
            <a:off x="3504600" y="1999440"/>
            <a:ext cx="48600" cy="486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5280" bIns="35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794" name="Google Shape;2533;p21"/>
          <p:cNvGrpSpPr/>
          <p:nvPr/>
        </p:nvGrpSpPr>
        <p:grpSpPr>
          <a:xfrm>
            <a:off x="2829240" y="2196720"/>
            <a:ext cx="770760" cy="663120"/>
            <a:chOff x="2829240" y="2196720"/>
            <a:chExt cx="770760" cy="663120"/>
          </a:xfrm>
        </p:grpSpPr>
        <p:cxnSp>
          <p:nvCxnSpPr>
            <p:cNvPr id="1795" name="Google Shape;2534;p21"/>
            <p:cNvCxnSpPr/>
            <p:nvPr/>
          </p:nvCxnSpPr>
          <p:spPr>
            <a:xfrm flipH="1">
              <a:off x="2829240" y="2859840"/>
              <a:ext cx="7711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  <p:cxnSp>
          <p:nvCxnSpPr>
            <p:cNvPr id="1796" name="Google Shape;2535;p21"/>
            <p:cNvCxnSpPr/>
            <p:nvPr/>
          </p:nvCxnSpPr>
          <p:spPr>
            <a:xfrm flipH="1">
              <a:off x="2829240" y="2528280"/>
              <a:ext cx="771120" cy="36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797" name="Google Shape;2536;p21"/>
            <p:cNvCxnSpPr/>
            <p:nvPr/>
          </p:nvCxnSpPr>
          <p:spPr>
            <a:xfrm flipH="1">
              <a:off x="2829240" y="2196720"/>
              <a:ext cx="771120" cy="360"/>
            </a:xfrm>
            <a:prstGeom prst="straightConnector1">
              <a:avLst/>
            </a:prstGeom>
            <a:ln w="9525">
              <a:solidFill>
                <a:srgbClr val="143366"/>
              </a:solidFill>
              <a:miter/>
            </a:ln>
          </p:spPr>
        </p:cxnSp>
      </p:grpSp>
      <p:sp>
        <p:nvSpPr>
          <p:cNvPr id="1798" name="Google Shape;2537;p21"/>
          <p:cNvSpPr/>
          <p:nvPr/>
        </p:nvSpPr>
        <p:spPr>
          <a:xfrm rot="5400000">
            <a:off x="3523680" y="2194920"/>
            <a:ext cx="675000" cy="675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799" name="Google Shape;2538;p21"/>
          <p:cNvSpPr/>
          <p:nvPr/>
        </p:nvSpPr>
        <p:spPr>
          <a:xfrm>
            <a:off x="3704760" y="2376360"/>
            <a:ext cx="312120" cy="3121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800" name="Google Shape;2539;p21"/>
          <p:cNvSpPr/>
          <p:nvPr/>
        </p:nvSpPr>
        <p:spPr>
          <a:xfrm>
            <a:off x="140040" y="4223520"/>
            <a:ext cx="675000" cy="675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801" name="Google Shape;2540;p21"/>
          <p:cNvSpPr/>
          <p:nvPr/>
        </p:nvSpPr>
        <p:spPr>
          <a:xfrm rot="16200000">
            <a:off x="828720" y="4208040"/>
            <a:ext cx="675000" cy="6750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grpSp>
        <p:nvGrpSpPr>
          <p:cNvPr id="1802" name="Google Shape;2541;p21"/>
          <p:cNvGrpSpPr/>
          <p:nvPr/>
        </p:nvGrpSpPr>
        <p:grpSpPr>
          <a:xfrm>
            <a:off x="311400" y="4212360"/>
            <a:ext cx="1018080" cy="675360"/>
            <a:chOff x="311400" y="4212360"/>
            <a:chExt cx="1018080" cy="675360"/>
          </a:xfrm>
        </p:grpSpPr>
        <p:cxnSp>
          <p:nvCxnSpPr>
            <p:cNvPr id="1803" name="Google Shape;2542;p21"/>
            <p:cNvCxnSpPr/>
            <p:nvPr/>
          </p:nvCxnSpPr>
          <p:spPr>
            <a:xfrm>
              <a:off x="65088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04" name="Google Shape;2543;p21"/>
            <p:cNvCxnSpPr/>
            <p:nvPr/>
          </p:nvCxnSpPr>
          <p:spPr>
            <a:xfrm>
              <a:off x="48096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05" name="Google Shape;2544;p21"/>
            <p:cNvCxnSpPr/>
            <p:nvPr/>
          </p:nvCxnSpPr>
          <p:spPr>
            <a:xfrm>
              <a:off x="31140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06" name="Google Shape;2545;p21"/>
            <p:cNvCxnSpPr/>
            <p:nvPr/>
          </p:nvCxnSpPr>
          <p:spPr>
            <a:xfrm>
              <a:off x="115992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07" name="Google Shape;2546;p21"/>
            <p:cNvCxnSpPr/>
            <p:nvPr/>
          </p:nvCxnSpPr>
          <p:spPr>
            <a:xfrm>
              <a:off x="99000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08" name="Google Shape;2547;p21"/>
            <p:cNvCxnSpPr/>
            <p:nvPr/>
          </p:nvCxnSpPr>
          <p:spPr>
            <a:xfrm>
              <a:off x="82044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  <p:cxnSp>
          <p:nvCxnSpPr>
            <p:cNvPr id="1809" name="Google Shape;2548;p21"/>
            <p:cNvCxnSpPr/>
            <p:nvPr/>
          </p:nvCxnSpPr>
          <p:spPr>
            <a:xfrm>
              <a:off x="1329480" y="4212360"/>
              <a:ext cx="360" cy="675720"/>
            </a:xfrm>
            <a:prstGeom prst="straightConnector1">
              <a:avLst/>
            </a:prstGeom>
            <a:ln w="9525">
              <a:solidFill>
                <a:srgbClr val="0558ac"/>
              </a:solidFill>
              <a:miter/>
            </a:ln>
          </p:spPr>
        </p:cxnSp>
      </p:grpSp>
      <p:grpSp>
        <p:nvGrpSpPr>
          <p:cNvPr id="1810" name="Google Shape;2549;p21"/>
          <p:cNvGrpSpPr/>
          <p:nvPr/>
        </p:nvGrpSpPr>
        <p:grpSpPr>
          <a:xfrm>
            <a:off x="4395960" y="360720"/>
            <a:ext cx="1012320" cy="1012320"/>
            <a:chOff x="4395960" y="360720"/>
            <a:chExt cx="1012320" cy="1012320"/>
          </a:xfrm>
        </p:grpSpPr>
        <p:sp>
          <p:nvSpPr>
            <p:cNvPr id="1811" name="Google Shape;2550;p21"/>
            <p:cNvSpPr/>
            <p:nvPr/>
          </p:nvSpPr>
          <p:spPr>
            <a:xfrm flipH="1" flipV="1" rot="10800000">
              <a:off x="4565160" y="529920"/>
              <a:ext cx="674640" cy="67464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01dbf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12" name="Google Shape;2551;p21"/>
            <p:cNvSpPr/>
            <p:nvPr/>
          </p:nvSpPr>
          <p:spPr>
            <a:xfrm flipH="1" flipV="1" rot="10800000">
              <a:off x="4732920" y="697680"/>
              <a:ext cx="337320" cy="3373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1813" name="Google Shape;2552;p21"/>
            <p:cNvSpPr/>
            <p:nvPr/>
          </p:nvSpPr>
          <p:spPr>
            <a:xfrm flipH="1" flipV="1" rot="10800000">
              <a:off x="4395960" y="360720"/>
              <a:ext cx="1012320" cy="101232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>
              <a:solidFill>
                <a:srgbClr val="14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	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PlaceHolder 1"/>
          <p:cNvSpPr>
            <a:spLocks noGrp="1"/>
          </p:cNvSpPr>
          <p:nvPr>
            <p:ph type="title"/>
          </p:nvPr>
        </p:nvSpPr>
        <p:spPr>
          <a:xfrm>
            <a:off x="2980800" y="2765160"/>
            <a:ext cx="7492680" cy="2272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75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-NashTetris</a:t>
            </a:r>
            <a:r>
              <a:rPr b="1" lang="en-GB" sz="75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-</a:t>
            </a:r>
            <a:endParaRPr b="0" lang="ru-RU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2"/>
          <p:cNvSpPr>
            <a:spLocks noGrp="1"/>
          </p:cNvSpPr>
          <p:nvPr>
            <p:ph type="subTitle"/>
          </p:nvPr>
        </p:nvSpPr>
        <p:spPr>
          <a:xfrm>
            <a:off x="404280" y="5878080"/>
            <a:ext cx="5137920" cy="573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chemeClr val="lt1"/>
                </a:solidFill>
                <a:latin typeface="Catamaran"/>
                <a:ea typeface="Catamaran"/>
              </a:rPr>
              <a:t>By NIKITA SYRIKOV &amp; MIKHAIL RYBALKOV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laceHolder 1"/>
          <p:cNvSpPr>
            <a:spLocks noGrp="1"/>
          </p:cNvSpPr>
          <p:nvPr>
            <p:ph type="title"/>
          </p:nvPr>
        </p:nvSpPr>
        <p:spPr>
          <a:xfrm>
            <a:off x="1821600" y="2687400"/>
            <a:ext cx="7583760" cy="2836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8000" spc="-1" strike="noStrike">
                <a:solidFill>
                  <a:schemeClr val="lt2"/>
                </a:solidFill>
                <a:latin typeface="Ubuntu Condensed"/>
                <a:ea typeface="Ubuntu Condensed"/>
              </a:rPr>
              <a:t>Время интересных фактов!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2703240" y="2659320"/>
            <a:ext cx="678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800" spc="-1" strike="noStrike">
                <a:solidFill>
                  <a:schemeClr val="dk1"/>
                </a:solidFill>
                <a:latin typeface="Source Code Pro Medium"/>
                <a:ea typeface="Ubuntu Condensed"/>
              </a:rPr>
              <a:t>Возможности для улучшения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PlaceHolder 1"/>
          <p:cNvSpPr>
            <a:spLocks noGrp="1"/>
          </p:cNvSpPr>
          <p:nvPr>
            <p:ph type="title"/>
          </p:nvPr>
        </p:nvSpPr>
        <p:spPr>
          <a:xfrm>
            <a:off x="1808280" y="4827240"/>
            <a:ext cx="8575560" cy="556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NashTetris on GitHub.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8" name="Google Shape;3282;p41"/>
          <p:cNvGrpSpPr/>
          <p:nvPr/>
        </p:nvGrpSpPr>
        <p:grpSpPr>
          <a:xfrm>
            <a:off x="4986360" y="539640"/>
            <a:ext cx="2219400" cy="4091040"/>
            <a:chOff x="4986360" y="539640"/>
            <a:chExt cx="2219400" cy="4091040"/>
          </a:xfrm>
        </p:grpSpPr>
        <p:sp>
          <p:nvSpPr>
            <p:cNvPr id="1879" name="Google Shape;3283;p41"/>
            <p:cNvSpPr/>
            <p:nvPr/>
          </p:nvSpPr>
          <p:spPr>
            <a:xfrm>
              <a:off x="4986360" y="539640"/>
              <a:ext cx="2219400" cy="4091040"/>
            </a:xfrm>
            <a:prstGeom prst="roundRect">
              <a:avLst>
                <a:gd name="adj" fmla="val 4487"/>
              </a:avLst>
            </a:prstGeom>
            <a:solidFill>
              <a:srgbClr val="262626"/>
            </a:solidFill>
            <a:ln w="0">
              <a:noFill/>
            </a:ln>
            <a:effectLst>
              <a:outerShdw algn="bl" blurRad="5724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22040" rIns="122040" tIns="60840" bIns="608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880" name="Google Shape;3284;p41"/>
            <p:cNvSpPr/>
            <p:nvPr/>
          </p:nvSpPr>
          <p:spPr>
            <a:xfrm>
              <a:off x="6900840" y="668160"/>
              <a:ext cx="90000" cy="90000"/>
            </a:xfrm>
            <a:prstGeom prst="ellipse">
              <a:avLst/>
            </a:pr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64080" bIns="640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  <p:sp>
          <p:nvSpPr>
            <p:cNvPr id="1881" name="Google Shape;3285;p41"/>
            <p:cNvSpPr/>
            <p:nvPr/>
          </p:nvSpPr>
          <p:spPr>
            <a:xfrm>
              <a:off x="6009120" y="4323600"/>
              <a:ext cx="167040" cy="167040"/>
            </a:xfrm>
            <a:prstGeom prst="ellipse">
              <a:avLst/>
            </a:pr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18080" bIns="11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ffffff"/>
                </a:solidFill>
                <a:latin typeface="Calibri"/>
                <a:ea typeface="Calibri"/>
              </a:endParaRPr>
            </a:p>
          </p:txBody>
        </p:sp>
      </p:grpSp>
      <p:pic>
        <p:nvPicPr>
          <p:cNvPr id="1882" name="Изображение 0" descr=""/>
          <p:cNvPicPr/>
          <p:nvPr/>
        </p:nvPicPr>
        <p:blipFill>
          <a:blip r:embed="rId1"/>
          <a:stretch/>
        </p:blipFill>
        <p:spPr>
          <a:xfrm>
            <a:off x="5039280" y="1527840"/>
            <a:ext cx="2114280" cy="21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PlaceHolder 1"/>
          <p:cNvSpPr>
            <a:spLocks noGrp="1"/>
          </p:cNvSpPr>
          <p:nvPr>
            <p:ph type="title"/>
          </p:nvPr>
        </p:nvSpPr>
        <p:spPr>
          <a:xfrm>
            <a:off x="5439240" y="2955240"/>
            <a:ext cx="5581440" cy="1173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7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Thank you!</a:t>
            </a:r>
            <a:endParaRPr b="0" lang="ru-RU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PlaceHolder 1"/>
          <p:cNvSpPr>
            <a:spLocks noGrp="1"/>
          </p:cNvSpPr>
          <p:nvPr>
            <p:ph/>
          </p:nvPr>
        </p:nvSpPr>
        <p:spPr>
          <a:xfrm>
            <a:off x="2401200" y="3991320"/>
            <a:ext cx="7389000" cy="207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2"/>
                </a:solidFill>
                <a:latin typeface="Catamaran"/>
                <a:ea typeface="Catamaran"/>
              </a:rPr>
              <a:t>Происхождение и правила игры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3" name="PlaceHolder 2"/>
          <p:cNvSpPr>
            <a:spLocks noGrp="1"/>
          </p:cNvSpPr>
          <p:nvPr>
            <p:ph type="title"/>
          </p:nvPr>
        </p:nvSpPr>
        <p:spPr>
          <a:xfrm>
            <a:off x="2401200" y="3066840"/>
            <a:ext cx="73890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lt2"/>
                </a:solidFill>
                <a:latin typeface="Ubuntu Condensed"/>
                <a:ea typeface="Ubuntu Condensed"/>
              </a:rPr>
              <a:t>Что такое тетрис</a:t>
            </a:r>
            <a:r>
              <a:rPr b="1" lang="en-US" sz="4000" spc="-1" strike="noStrike">
                <a:solidFill>
                  <a:schemeClr val="lt2"/>
                </a:solidFill>
                <a:latin typeface="Ubuntu Condensed"/>
                <a:ea typeface="Ubuntu Condensed"/>
              </a:rPr>
              <a:t>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4" name="Google Shape;2589;p26"/>
          <p:cNvSpPr txBox="1"/>
          <p:nvPr/>
        </p:nvSpPr>
        <p:spPr>
          <a:xfrm>
            <a:off x="5269680" y="1271520"/>
            <a:ext cx="1652040" cy="1617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ln w="0">
                  <a:noFill/>
                </a:ln>
                <a:solidFill>
                  <a:srgbClr val="0558ac"/>
                </a:solidFill>
                <a:latin typeface="Ubuntu Condensed"/>
                <a:ea typeface="Arial"/>
              </a:rPr>
              <a:t>01</a:t>
            </a:r>
            <a:endParaRPr b="0" lang="ru-RU" sz="1400" spc="-1" strike="noStrike">
              <a:ln w="0">
                <a:noFill/>
              </a:ln>
              <a:solidFill>
                <a:srgbClr val="0558a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PlaceHolder 1"/>
          <p:cNvSpPr>
            <a:spLocks noGrp="1"/>
          </p:cNvSpPr>
          <p:nvPr>
            <p:ph type="title"/>
          </p:nvPr>
        </p:nvSpPr>
        <p:spPr>
          <a:xfrm>
            <a:off x="2703240" y="1858320"/>
            <a:ext cx="678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Что мы знаем о Тетрисе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6" name="PlaceHolder 2"/>
          <p:cNvSpPr>
            <a:spLocks noGrp="1"/>
          </p:cNvSpPr>
          <p:nvPr>
            <p:ph/>
          </p:nvPr>
        </p:nvSpPr>
        <p:spPr>
          <a:xfrm>
            <a:off x="2703240" y="2873520"/>
            <a:ext cx="6784920" cy="2157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Все скажут</a:t>
            </a:r>
            <a:r>
              <a:rPr b="0" lang="en-US" sz="1900" spc="-1" strike="noStrike">
                <a:solidFill>
                  <a:schemeClr val="lt1"/>
                </a:solidFill>
                <a:latin typeface="Catamaran"/>
                <a:ea typeface="Catamaran"/>
              </a:rPr>
              <a:t>,</a:t>
            </a: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 что это какая то игра</a:t>
            </a:r>
            <a:r>
              <a:rPr b="0" lang="en-US" sz="1900" spc="-1" strike="noStrike">
                <a:solidFill>
                  <a:schemeClr val="lt1"/>
                </a:solidFill>
                <a:latin typeface="Catamaran"/>
                <a:ea typeface="Catamaran"/>
              </a:rPr>
              <a:t>,</a:t>
            </a: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 где падают фигуры.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И от части откажитесь правы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PlaceHolder 1"/>
          <p:cNvSpPr>
            <a:spLocks noGrp="1"/>
          </p:cNvSpPr>
          <p:nvPr>
            <p:ph type="title"/>
          </p:nvPr>
        </p:nvSpPr>
        <p:spPr>
          <a:xfrm>
            <a:off x="873360" y="1293480"/>
            <a:ext cx="105516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Правила Тетриса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8" name="PlaceHolder 2"/>
          <p:cNvSpPr>
            <a:spLocks noGrp="1"/>
          </p:cNvSpPr>
          <p:nvPr>
            <p:ph/>
          </p:nvPr>
        </p:nvSpPr>
        <p:spPr>
          <a:xfrm>
            <a:off x="6464160" y="2281680"/>
            <a:ext cx="4960800" cy="31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	</a:t>
            </a:r>
            <a:r>
              <a:rPr b="0" lang="en-GB" sz="1900" spc="-1" strike="noStrike">
                <a:solidFill>
                  <a:schemeClr val="lt1"/>
                </a:solidFill>
                <a:latin typeface="Catamaran"/>
                <a:ea typeface="Catamaran"/>
              </a:rPr>
              <a:t>Темп игры постепенно ускоряется. Игра заканчивается, когда новая фигурка не может поместиться в стакан. 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	</a:t>
            </a:r>
            <a:r>
              <a:rPr b="0" lang="en-GB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Игрок получает очки за каждый заполненный ряд, поэтому его задача — заполнять ряды, не заполняя сам стакан (по вертикали) как можно дольше, чтобы таким образом получить как можно больше очков.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9" name="PlaceHolder 3"/>
          <p:cNvSpPr>
            <a:spLocks noGrp="1"/>
          </p:cNvSpPr>
          <p:nvPr>
            <p:ph/>
          </p:nvPr>
        </p:nvSpPr>
        <p:spPr>
          <a:xfrm>
            <a:off x="873360" y="2293560"/>
            <a:ext cx="4960440" cy="31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	</a:t>
            </a:r>
            <a:r>
              <a:rPr b="0" lang="en-GB" sz="1900" spc="-1" strike="noStrike">
                <a:solidFill>
                  <a:schemeClr val="lt1"/>
                </a:solidFill>
                <a:latin typeface="Catamaran"/>
                <a:ea typeface="Catamaran"/>
              </a:rPr>
              <a:t>Случайные фигурки тетрамино падают сверху в прямоугольный стакан шириной 10 и высотой 20 клеток. 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	</a:t>
            </a:r>
            <a:r>
              <a:rPr b="0" lang="en-GB" sz="1900" spc="-1" strike="noStrike">
                <a:solidFill>
                  <a:schemeClr val="lt1"/>
                </a:solidFill>
                <a:latin typeface="Catamaran"/>
                <a:ea typeface="Catamaran"/>
              </a:rPr>
              <a:t>Фигурка летит до тех пор, пока не наткнётся на другую фигурку либо на дно стакана. 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	</a:t>
            </a:r>
            <a:r>
              <a:rPr b="0" lang="en-GB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Если при этом заполнился горизонтальный ряд из 10 клеток, он пропадает и всё, что выше него, опускается на одну клетку. 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PlaceHolder 1"/>
          <p:cNvSpPr>
            <a:spLocks noGrp="1"/>
          </p:cNvSpPr>
          <p:nvPr>
            <p:ph type="title"/>
          </p:nvPr>
        </p:nvSpPr>
        <p:spPr>
          <a:xfrm>
            <a:off x="558000" y="1873440"/>
            <a:ext cx="11095200" cy="3160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5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 </a:t>
            </a:r>
            <a:r>
              <a:rPr b="1" lang="en-GB" sz="5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Тетрис научил меня, что ошибки накапливаются, а успехи исчезают.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PlaceHolder 2"/>
          <p:cNvSpPr>
            <a:spLocks noGrp="1"/>
          </p:cNvSpPr>
          <p:nvPr>
            <p:ph type="subTitle"/>
          </p:nvPr>
        </p:nvSpPr>
        <p:spPr>
          <a:xfrm>
            <a:off x="632880" y="5992200"/>
            <a:ext cx="11379600" cy="717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marL="457200"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900" spc="-1" strike="noStrike">
                <a:solidFill>
                  <a:schemeClr val="lt1"/>
                </a:solidFill>
                <a:latin typeface="Catamaran"/>
                <a:ea typeface="Catamaran"/>
              </a:rPr>
              <a:t>― </a:t>
            </a: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Джейсон Стейтем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62" name="Google Shape;2609;p29"/>
          <p:cNvGrpSpPr/>
          <p:nvPr/>
        </p:nvGrpSpPr>
        <p:grpSpPr>
          <a:xfrm>
            <a:off x="622080" y="597600"/>
            <a:ext cx="1587600" cy="1118520"/>
            <a:chOff x="622080" y="597600"/>
            <a:chExt cx="1587600" cy="1118520"/>
          </a:xfrm>
        </p:grpSpPr>
        <p:sp>
          <p:nvSpPr>
            <p:cNvPr id="1863" name="Google Shape;2610;p29"/>
            <p:cNvSpPr/>
            <p:nvPr/>
          </p:nvSpPr>
          <p:spPr>
            <a:xfrm rot="10800000">
              <a:off x="622080" y="597600"/>
              <a:ext cx="761040" cy="1118520"/>
            </a:xfrm>
            <a:custGeom>
              <a:avLst/>
              <a:gdLst>
                <a:gd name="textAreaLeft" fmla="*/ 0 w 761040"/>
                <a:gd name="textAreaRight" fmla="*/ 761400 w 761040"/>
                <a:gd name="textAreaTop" fmla="*/ 0 h 1118520"/>
                <a:gd name="textAreaBottom" fmla="*/ 1118880 h 1118520"/>
              </a:gdLst>
              <a:ahLst/>
              <a:rect l="textAreaLeft" t="textAreaTop" r="textAreaRight" b="textAreaBottom"/>
              <a:pathLst>
                <a:path w="761549" h="1118814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4" name="Google Shape;2611;p29"/>
            <p:cNvSpPr/>
            <p:nvPr/>
          </p:nvSpPr>
          <p:spPr>
            <a:xfrm rot="10800000">
              <a:off x="1448640" y="597600"/>
              <a:ext cx="761040" cy="1118520"/>
            </a:xfrm>
            <a:custGeom>
              <a:avLst/>
              <a:gdLst>
                <a:gd name="textAreaLeft" fmla="*/ 0 w 761040"/>
                <a:gd name="textAreaRight" fmla="*/ 761400 w 761040"/>
                <a:gd name="textAreaTop" fmla="*/ 0 h 1118520"/>
                <a:gd name="textAreaBottom" fmla="*/ 1118880 h 1118520"/>
              </a:gdLst>
              <a:ahLst/>
              <a:rect l="textAreaLeft" t="textAreaTop" r="textAreaRight" b="textAreaBottom"/>
              <a:pathLst>
                <a:path w="761549" h="1118814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PlaceHolder 1"/>
          <p:cNvSpPr>
            <a:spLocks noGrp="1"/>
          </p:cNvSpPr>
          <p:nvPr>
            <p:ph type="title"/>
          </p:nvPr>
        </p:nvSpPr>
        <p:spPr>
          <a:xfrm>
            <a:off x="5248800" y="593280"/>
            <a:ext cx="6167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Классический тетрис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6" name="PlaceHolder 2"/>
          <p:cNvSpPr>
            <a:spLocks noGrp="1"/>
          </p:cNvSpPr>
          <p:nvPr>
            <p:ph/>
          </p:nvPr>
        </p:nvSpPr>
        <p:spPr>
          <a:xfrm>
            <a:off x="1497960" y="2829600"/>
            <a:ext cx="5379480" cy="2325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13968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	</a:t>
            </a: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Игра быстро стала популярной за счёт своей простоты и повсеместности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	</a:t>
            </a: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Для наших граждан она была известна в основном из-за приставок </a:t>
            </a:r>
            <a:r>
              <a:rPr b="0" lang="en-US" sz="1900" spc="-1" strike="noStrike">
                <a:solidFill>
                  <a:schemeClr val="lt1"/>
                </a:solidFill>
                <a:latin typeface="Catamaran"/>
                <a:ea typeface="Catamaran"/>
              </a:rPr>
              <a:t>GameBoy, </a:t>
            </a:r>
            <a:r>
              <a:rPr b="0" lang="ru-RU" sz="1900" spc="-1" strike="noStrike">
                <a:solidFill>
                  <a:schemeClr val="lt1"/>
                </a:solidFill>
                <a:latin typeface="Catamaran"/>
                <a:ea typeface="Catamaran"/>
              </a:rPr>
              <a:t>которые получили широкую известность в пост-советских странах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7" name="Изображение 6" descr=""/>
          <p:cNvPicPr/>
          <p:nvPr/>
        </p:nvPicPr>
        <p:blipFill>
          <a:blip r:embed="rId1"/>
          <a:stretch/>
        </p:blipFill>
        <p:spPr>
          <a:xfrm>
            <a:off x="7639200" y="1692360"/>
            <a:ext cx="3047760" cy="46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PlaceHolder 1"/>
          <p:cNvSpPr>
            <a:spLocks noGrp="1"/>
          </p:cNvSpPr>
          <p:nvPr>
            <p:ph/>
          </p:nvPr>
        </p:nvSpPr>
        <p:spPr>
          <a:xfrm>
            <a:off x="2401200" y="3991320"/>
            <a:ext cx="7389000" cy="207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900" spc="-1" strike="noStrike">
                <a:solidFill>
                  <a:schemeClr val="lt2"/>
                </a:solidFill>
                <a:latin typeface="Catamaran"/>
                <a:ea typeface="Catamaran"/>
              </a:rPr>
              <a:t>Структура и особенности проекта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9" name="PlaceHolder 2"/>
          <p:cNvSpPr>
            <a:spLocks noGrp="1"/>
          </p:cNvSpPr>
          <p:nvPr>
            <p:ph type="title"/>
          </p:nvPr>
        </p:nvSpPr>
        <p:spPr>
          <a:xfrm>
            <a:off x="2401200" y="3066840"/>
            <a:ext cx="73890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lt2"/>
                </a:solidFill>
                <a:latin typeface="Ubuntu Condensed"/>
                <a:ea typeface="Ubuntu Condensed"/>
              </a:rPr>
              <a:t>Как это работает</a:t>
            </a:r>
            <a:r>
              <a:rPr b="1" lang="en-US" sz="4000" spc="-1" strike="noStrike">
                <a:solidFill>
                  <a:schemeClr val="lt2"/>
                </a:solidFill>
                <a:latin typeface="Ubuntu Condensed"/>
                <a:ea typeface="Ubuntu Condensed"/>
              </a:rPr>
              <a:t>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0" name="Google Shape;2589;p26"/>
          <p:cNvSpPr txBox="1"/>
          <p:nvPr/>
        </p:nvSpPr>
        <p:spPr>
          <a:xfrm>
            <a:off x="5269680" y="1271520"/>
            <a:ext cx="1652040" cy="1617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ln w="0">
                  <a:noFill/>
                </a:ln>
                <a:solidFill>
                  <a:srgbClr val="0558ac"/>
                </a:solidFill>
                <a:latin typeface="Ubuntu Condensed"/>
                <a:ea typeface="Arial"/>
              </a:rPr>
              <a:t>02</a:t>
            </a:r>
            <a:endParaRPr b="0" lang="ru-RU" sz="1400" spc="-1" strike="noStrike">
              <a:ln w="0">
                <a:noFill/>
              </a:ln>
              <a:solidFill>
                <a:srgbClr val="0558a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PlaceHolder 1"/>
          <p:cNvSpPr>
            <a:spLocks noGrp="1"/>
          </p:cNvSpPr>
          <p:nvPr>
            <p:ph type="title"/>
          </p:nvPr>
        </p:nvSpPr>
        <p:spPr>
          <a:xfrm>
            <a:off x="5248800" y="593280"/>
            <a:ext cx="6167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Структура папок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2" name="PlaceHolder 2"/>
          <p:cNvSpPr>
            <a:spLocks noGrp="1"/>
          </p:cNvSpPr>
          <p:nvPr>
            <p:ph/>
          </p:nvPr>
        </p:nvSpPr>
        <p:spPr>
          <a:xfrm>
            <a:off x="2980080" y="1852920"/>
            <a:ext cx="6877800" cy="4416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Nashtetris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├──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README.md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└──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src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├──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constants.py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├──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data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│ </a:t>
            </a:r>
            <a:r>
              <a:rPr b="0" lang="en-US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├──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ChargeVectorBlack.ttf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│   └──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Juhani Junkala.wav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├──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main.py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├──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screens.py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├──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shapes.py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    └── </a:t>
            </a:r>
            <a:r>
              <a:rPr b="0" lang="ru-RU" sz="2400" spc="-1" strike="noStrike">
                <a:solidFill>
                  <a:schemeClr val="lt1"/>
                </a:solidFill>
                <a:latin typeface="CMU Typewriter Text"/>
                <a:ea typeface="Catamaran"/>
              </a:rPr>
              <a:t>texts.py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PlaceHolder 1"/>
          <p:cNvSpPr>
            <a:spLocks noGrp="1"/>
          </p:cNvSpPr>
          <p:nvPr>
            <p:ph type="title"/>
          </p:nvPr>
        </p:nvSpPr>
        <p:spPr>
          <a:xfrm>
            <a:off x="873360" y="1293480"/>
            <a:ext cx="105516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dk1"/>
                </a:solidFill>
                <a:latin typeface="Ubuntu Condensed"/>
                <a:ea typeface="Ubuntu Condensed"/>
              </a:rPr>
              <a:t>Структура файлов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4" name="PlaceHolder 2"/>
          <p:cNvSpPr>
            <a:spLocks noGrp="1"/>
          </p:cNvSpPr>
          <p:nvPr>
            <p:ph/>
          </p:nvPr>
        </p:nvSpPr>
        <p:spPr>
          <a:xfrm>
            <a:off x="955800" y="2529360"/>
            <a:ext cx="8193600" cy="220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343080" indent="-343080">
              <a:lnSpc>
                <a:spcPct val="115000"/>
              </a:lnSpc>
              <a:buClr>
                <a:srgbClr val="2a2a2a"/>
              </a:buClr>
              <a:buFont typeface="Catamaran"/>
              <a:buChar char="●"/>
            </a:pPr>
            <a:r>
              <a:rPr b="0" lang="en-US" sz="2000" spc="-1" strike="noStrike">
                <a:solidFill>
                  <a:srgbClr val="143366"/>
                </a:solidFill>
                <a:latin typeface="Catamaran"/>
                <a:ea typeface="Catamaran"/>
              </a:rPr>
              <a:t>main 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-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основной игровой цикл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2a2a2a"/>
              </a:buClr>
              <a:buFont typeface="Catamaran"/>
              <a:buChar char="●"/>
            </a:pPr>
            <a:r>
              <a:rPr b="0" lang="en-US" sz="2000" spc="-1" strike="noStrike">
                <a:solidFill>
                  <a:srgbClr val="143366"/>
                </a:solidFill>
                <a:latin typeface="Catamaran"/>
                <a:ea typeface="Catamaran"/>
              </a:rPr>
              <a:t>constants 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-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все константы и функция завершения программы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35000"/>
              </a:lnSpc>
              <a:buClr>
                <a:srgbClr val="2a2a2a"/>
              </a:buClr>
              <a:buFont typeface="Catamaran"/>
              <a:buChar char="●"/>
            </a:pPr>
            <a:r>
              <a:rPr b="0" lang="en-US" sz="2000" spc="-1" strike="noStrike">
                <a:solidFill>
                  <a:srgbClr val="143366"/>
                </a:solidFill>
                <a:latin typeface="Catamaran"/>
                <a:ea typeface="Catamaran"/>
              </a:rPr>
              <a:t>screens 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-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стартовое окно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,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пуза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,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окно выхода и тд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2a2a2a"/>
              </a:buClr>
              <a:buFont typeface="Catamaran"/>
              <a:buChar char="●"/>
            </a:pPr>
            <a:r>
              <a:rPr b="0" lang="en-US" sz="2000" spc="-1" strike="noStrike">
                <a:solidFill>
                  <a:srgbClr val="143366"/>
                </a:solidFill>
                <a:latin typeface="Catamaran"/>
                <a:ea typeface="Catamaran"/>
              </a:rPr>
              <a:t>shapes 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-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всё что связанно с логикой поля и фигур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2a2a2a"/>
              </a:buClr>
              <a:buFont typeface="Catamaran"/>
              <a:buChar char="●"/>
            </a:pPr>
            <a:r>
              <a:rPr b="0" lang="en-US" sz="2000" spc="-1" strike="noStrike">
                <a:solidFill>
                  <a:srgbClr val="143366"/>
                </a:solidFill>
                <a:latin typeface="Catamaran"/>
                <a:ea typeface="Catamaran"/>
              </a:rPr>
              <a:t>texts 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-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функции и классы</a:t>
            </a:r>
            <a:r>
              <a:rPr b="0" lang="en-US" sz="2000" spc="-1" strike="noStrike">
                <a:solidFill>
                  <a:schemeClr val="lt1"/>
                </a:solidFill>
                <a:latin typeface="Catamaran"/>
                <a:ea typeface="Catamaran"/>
              </a:rPr>
              <a:t>, </a:t>
            </a:r>
            <a:r>
              <a:rPr b="0" lang="ru-RU" sz="2000" spc="-1" strike="noStrike">
                <a:solidFill>
                  <a:schemeClr val="lt1"/>
                </a:solidFill>
                <a:latin typeface="Catamaran"/>
                <a:ea typeface="Catamaran"/>
              </a:rPr>
              <a:t>связанные с выводом текста на экран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LibreOffice/7.4.3.2$Linux_X86_64 LibreOffice_project/40$Build-2</Application>
  <AppVersion>15.0000</AppVersion>
  <Words>1710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2023-01-21T12:23:55Z</dcterms:created>
  <dc:creator/>
  <dc:description/>
  <dc:language>ru-RU</dc:language>
  <cp:lastModifiedBy/>
  <dcterms:modified xsi:type="dcterms:W3CDTF">2023-01-21T17:08:32Z</dcterms:modified>
  <cp:revision>3</cp:revision>
  <dc:subject/>
  <dc:title>-HashTetris-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1049-11.1.0.10920</vt:lpwstr>
  </property>
  <property fmtid="{D5CDD505-2E9C-101B-9397-08002B2CF9AE}" pid="3" name="Slides">
    <vt:i4>13</vt:i4>
  </property>
</Properties>
</file>