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8" r:id="rId5"/>
    <p:sldId id="257"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7140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164351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181455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83595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7437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68935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07207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BF2BCC7F-F757-480A-BD8C-13BCC0568163}" type="datetimeFigureOut">
              <a:rPr lang="fr-FR" smtClean="0"/>
              <a:t>09/12/2018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BA9A96-BF3A-42B9-9F11-70A42B2E5B6B}"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3423229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2BCC7F-F757-480A-BD8C-13BCC0568163}" type="datetimeFigureOut">
              <a:rPr lang="fr-FR" smtClean="0"/>
              <a:t>09/12/2018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BA9A96-BF3A-42B9-9F11-70A42B2E5B6B}"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3718810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BCC7F-F757-480A-BD8C-13BCC0568163}" type="datetimeFigureOut">
              <a:rPr lang="fr-FR" smtClean="0"/>
              <a:t>09/12/2018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146491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58166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074630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917736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170805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4169819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94145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963544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213474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53769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F2BCC7F-F757-480A-BD8C-13BCC0568163}" type="datetimeFigureOut">
              <a:rPr lang="fr-FR" smtClean="0"/>
              <a:t>09/12/2018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08216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F2BCC7F-F757-480A-BD8C-13BCC0568163}" type="datetimeFigureOut">
              <a:rPr lang="fr-FR" smtClean="0"/>
              <a:t>09/12/2018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184598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2BCC7F-F757-480A-BD8C-13BCC0568163}" type="datetimeFigureOut">
              <a:rPr lang="fr-FR" smtClean="0"/>
              <a:t>09/12/2018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54197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590233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320236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877358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190440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2BCC7F-F757-480A-BD8C-13BCC0568163}" type="datetimeFigureOut">
              <a:rPr lang="fr-FR" smtClean="0"/>
              <a:t>09/12/2018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428881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260795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BF2BCC7F-F757-480A-BD8C-13BCC0568163}" type="datetimeFigureOut">
              <a:rPr lang="fr-FR" smtClean="0"/>
              <a:t>09/12/2018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BA9A96-BF3A-42B9-9F11-70A42B2E5B6B}"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179971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2BCC7F-F757-480A-BD8C-13BCC0568163}" type="datetimeFigureOut">
              <a:rPr lang="fr-FR" smtClean="0"/>
              <a:t>09/12/2018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BA9A96-BF3A-42B9-9F11-70A42B2E5B6B}"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265310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BCC7F-F757-480A-BD8C-13BCC0568163}" type="datetimeFigureOut">
              <a:rPr lang="fr-FR" smtClean="0"/>
              <a:t>09/12/2018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23238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32733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F2BCC7F-F757-480A-BD8C-13BCC0568163}" type="datetimeFigureOut">
              <a:rPr lang="fr-FR" smtClean="0"/>
              <a:t>09/12/2018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BA9A96-BF3A-42B9-9F11-70A42B2E5B6B}" type="slidenum">
              <a:rPr lang="fr-FR" smtClean="0"/>
              <a:t>‹N°›</a:t>
            </a:fld>
            <a:endParaRPr lang="fr-FR"/>
          </a:p>
        </p:txBody>
      </p:sp>
    </p:spTree>
    <p:extLst>
      <p:ext uri="{BB962C8B-B14F-4D97-AF65-F5344CB8AC3E}">
        <p14:creationId xmlns:p14="http://schemas.microsoft.com/office/powerpoint/2010/main" val="168038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F2BCC7F-F757-480A-BD8C-13BCC0568163}" type="datetimeFigureOut">
              <a:rPr lang="fr-FR" smtClean="0"/>
              <a:t>09/12/2018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BA9A96-BF3A-42B9-9F11-70A42B2E5B6B}" type="slidenum">
              <a:rPr lang="fr-FR" smtClean="0"/>
              <a:t>‹N°›</a:t>
            </a:fld>
            <a:endParaRPr lang="fr-FR"/>
          </a:p>
        </p:txBody>
      </p:sp>
    </p:spTree>
    <p:extLst>
      <p:ext uri="{BB962C8B-B14F-4D97-AF65-F5344CB8AC3E}">
        <p14:creationId xmlns:p14="http://schemas.microsoft.com/office/powerpoint/2010/main" val="4218567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F2BCC7F-F757-480A-BD8C-13BCC0568163}" type="datetimeFigureOut">
              <a:rPr lang="fr-FR" smtClean="0"/>
              <a:t>09/12/2018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BA9A96-BF3A-42B9-9F11-70A42B2E5B6B}" type="slidenum">
              <a:rPr lang="fr-FR" smtClean="0"/>
              <a:t>‹N°›</a:t>
            </a:fld>
            <a:endParaRPr lang="fr-FR"/>
          </a:p>
        </p:txBody>
      </p:sp>
    </p:spTree>
    <p:extLst>
      <p:ext uri="{BB962C8B-B14F-4D97-AF65-F5344CB8AC3E}">
        <p14:creationId xmlns:p14="http://schemas.microsoft.com/office/powerpoint/2010/main" val="28731743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BCC7F-F757-480A-BD8C-13BCC0568163}" type="datetimeFigureOut">
              <a:rPr lang="fr-FR" smtClean="0"/>
              <a:t>09/12/2018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A9A96-BF3A-42B9-9F11-70A42B2E5B6B}" type="slidenum">
              <a:rPr lang="fr-FR" smtClean="0"/>
              <a:t>‹N°›</a:t>
            </a:fld>
            <a:endParaRPr lang="fr-FR"/>
          </a:p>
        </p:txBody>
      </p:sp>
    </p:spTree>
    <p:extLst>
      <p:ext uri="{BB962C8B-B14F-4D97-AF65-F5344CB8AC3E}">
        <p14:creationId xmlns:p14="http://schemas.microsoft.com/office/powerpoint/2010/main" val="15698594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720292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972032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Votre </a:t>
            </a:r>
            <a:r>
              <a:rPr lang="fr-FR" dirty="0" smtClean="0"/>
              <a:t>cœur </a:t>
            </a:r>
            <a:r>
              <a:rPr lang="fr-FR" dirty="0"/>
              <a:t>est la clé de tout ce que vous faites, c'est pourquoi suivre l'évolution de votre fréquence cardiaque est si intéressant. Que ce soit pour améliorer vos performances sportives, mieux connaître votre dépense calorique ou disposer de précieux indicateurs de forme générale, le suivi automatique et continu est un réel atout.</a:t>
            </a:r>
          </a:p>
        </p:txBody>
      </p:sp>
      <p:pic>
        <p:nvPicPr>
          <p:cNvPr id="4" name="Image 3"/>
          <p:cNvPicPr>
            <a:picLocks noChangeAspect="1"/>
          </p:cNvPicPr>
          <p:nvPr/>
        </p:nvPicPr>
        <p:blipFill>
          <a:blip r:embed="rId2"/>
          <a:stretch>
            <a:fillRect/>
          </a:stretch>
        </p:blipFill>
        <p:spPr>
          <a:xfrm>
            <a:off x="4579211" y="4199299"/>
            <a:ext cx="2371725" cy="1838325"/>
          </a:xfrm>
          <a:prstGeom prst="rect">
            <a:avLst/>
          </a:prstGeom>
        </p:spPr>
      </p:pic>
    </p:spTree>
    <p:extLst>
      <p:ext uri="{BB962C8B-B14F-4D97-AF65-F5344CB8AC3E}">
        <p14:creationId xmlns:p14="http://schemas.microsoft.com/office/powerpoint/2010/main" val="3170435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a:t>
            </a:r>
            <a:r>
              <a:rPr lang="fr-FR" dirty="0"/>
              <a:t>battements du </a:t>
            </a:r>
            <a:r>
              <a:rPr lang="fr-FR" dirty="0" smtClean="0"/>
              <a:t>cœur </a:t>
            </a:r>
            <a:r>
              <a:rPr lang="fr-FR" dirty="0"/>
              <a:t>remplaceront les mots de passe</a:t>
            </a:r>
            <a:br>
              <a:rPr lang="fr-FR" dirty="0"/>
            </a:b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2837859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Des chercheurs ont créé un système biométrique qui s'appuie sur la numérisation du cœur d'une personne pour en déterminer la taille, la forme et le rythme. Le but ? Se servir de ces informations uniques comme outil biométrique.</a:t>
            </a:r>
          </a:p>
          <a:p>
            <a:endParaRPr lang="fr-FR" dirty="0"/>
          </a:p>
        </p:txBody>
      </p:sp>
    </p:spTree>
    <p:extLst>
      <p:ext uri="{BB962C8B-B14F-4D97-AF65-F5344CB8AC3E}">
        <p14:creationId xmlns:p14="http://schemas.microsoft.com/office/powerpoint/2010/main" val="2104750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Template>
  <TotalTime>798</TotalTime>
  <Words>107</Words>
  <Application>Microsoft Office PowerPoint</Application>
  <PresentationFormat>Grand écran</PresentationFormat>
  <Paragraphs>3</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5</vt:i4>
      </vt:variant>
    </vt:vector>
  </HeadingPairs>
  <TitlesOfParts>
    <vt:vector size="12" baseType="lpstr">
      <vt:lpstr>Arial</vt:lpstr>
      <vt:lpstr>Calibri</vt:lpstr>
      <vt:lpstr>Calibri Light</vt:lpstr>
      <vt:lpstr>Wingdings 2</vt:lpstr>
      <vt:lpstr>HDOfficeLightV0</vt:lpstr>
      <vt:lpstr>1_HDOfficeLightV0</vt:lpstr>
      <vt:lpstr>Thème Office</vt:lpstr>
      <vt:lpstr>Présentation PowerPoint</vt:lpstr>
      <vt:lpstr>Présentation PowerPoint</vt:lpstr>
      <vt:lpstr>Présentation PowerPoint</vt:lpstr>
      <vt:lpstr>Les battements du cœur remplaceront les mots de passe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Syrine Mrad</dc:creator>
  <cp:lastModifiedBy>Syrine Mrad</cp:lastModifiedBy>
  <cp:revision>3</cp:revision>
  <dcterms:created xsi:type="dcterms:W3CDTF">2018-12-08T23:00:18Z</dcterms:created>
  <dcterms:modified xsi:type="dcterms:W3CDTF">2018-12-09T12:18:32Z</dcterms:modified>
</cp:coreProperties>
</file>