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A1C5CFE-86E6-4C16-89A7-71BF97331962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8336D6B-1008-4AC2-BFEA-FBB8659D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7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5CFE-86E6-4C16-89A7-71BF97331962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D6B-1008-4AC2-BFEA-FBB8659D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26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5CFE-86E6-4C16-89A7-71BF97331962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D6B-1008-4AC2-BFEA-FBB8659D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34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5CFE-86E6-4C16-89A7-71BF97331962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D6B-1008-4AC2-BFEA-FBB8659DC9D5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3762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5CFE-86E6-4C16-89A7-71BF97331962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D6B-1008-4AC2-BFEA-FBB8659D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502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5CFE-86E6-4C16-89A7-71BF97331962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D6B-1008-4AC2-BFEA-FBB8659D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48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5CFE-86E6-4C16-89A7-71BF97331962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D6B-1008-4AC2-BFEA-FBB8659D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533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5CFE-86E6-4C16-89A7-71BF97331962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D6B-1008-4AC2-BFEA-FBB8659D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01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5CFE-86E6-4C16-89A7-71BF97331962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D6B-1008-4AC2-BFEA-FBB8659D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80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5CFE-86E6-4C16-89A7-71BF97331962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D6B-1008-4AC2-BFEA-FBB8659D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47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5CFE-86E6-4C16-89A7-71BF97331962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D6B-1008-4AC2-BFEA-FBB8659D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77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5CFE-86E6-4C16-89A7-71BF97331962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D6B-1008-4AC2-BFEA-FBB8659D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98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5CFE-86E6-4C16-89A7-71BF97331962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D6B-1008-4AC2-BFEA-FBB8659D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09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5CFE-86E6-4C16-89A7-71BF97331962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D6B-1008-4AC2-BFEA-FBB8659D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09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5CFE-86E6-4C16-89A7-71BF97331962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D6B-1008-4AC2-BFEA-FBB8659D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62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5CFE-86E6-4C16-89A7-71BF97331962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D6B-1008-4AC2-BFEA-FBB8659D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10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5CFE-86E6-4C16-89A7-71BF97331962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6D6B-1008-4AC2-BFEA-FBB8659D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92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5CFE-86E6-4C16-89A7-71BF97331962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6D6B-1008-4AC2-BFEA-FBB8659DC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47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B89A6-F5C7-404A-89B1-3674E58BB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pPr algn="ctr"/>
            <a:r>
              <a:rPr lang="ru-RU" dirty="0"/>
              <a:t>Проект Система управления товарами, клиентами и заказами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FA4BC1-C0E4-47F6-A74E-4435FBACC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4173" y="3711938"/>
            <a:ext cx="2338525" cy="2023699"/>
          </a:xfrm>
        </p:spPr>
        <p:txBody>
          <a:bodyPr/>
          <a:lstStyle/>
          <a:p>
            <a:r>
              <a:rPr lang="en-US" dirty="0"/>
              <a:t>Web-</a:t>
            </a:r>
            <a:r>
              <a:rPr lang="ru-RU" dirty="0"/>
              <a:t>приложение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    Сыркин Эрик</a:t>
            </a:r>
          </a:p>
        </p:txBody>
      </p:sp>
    </p:spTree>
    <p:extLst>
      <p:ext uri="{BB962C8B-B14F-4D97-AF65-F5344CB8AC3E}">
        <p14:creationId xmlns:p14="http://schemas.microsoft.com/office/powerpoint/2010/main" val="233944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E5369-421D-451D-B4DB-5D13E5B2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460" y="614983"/>
            <a:ext cx="9905998" cy="1478570"/>
          </a:xfrm>
        </p:spPr>
        <p:txBody>
          <a:bodyPr/>
          <a:lstStyle/>
          <a:p>
            <a:r>
              <a:rPr lang="ru-RU" sz="4000" dirty="0"/>
              <a:t>Используемые</a:t>
            </a:r>
            <a:r>
              <a:rPr lang="ru-RU" dirty="0"/>
              <a:t> технологии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66A2D5F-2641-4127-A8D6-2A0236DF4F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68460" y="1996283"/>
            <a:ext cx="657301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Язык: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Фреймворк: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Шаблонизатор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Jinja2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База данных: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SQLite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Интерфейс: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 +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Bootstrap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Безопасность: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Хеширование паролей, авторизация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7FC5AE-157D-4C99-8134-FEC8C05D7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866" y="4160119"/>
            <a:ext cx="5963482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0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1EACF-3316-49D9-8F3F-57DBB1F7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ABFD21-B0E4-4B16-8415-4CF5F3802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38" y="2097088"/>
            <a:ext cx="3636887" cy="1667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8DE7B3-31A6-4AB4-892D-27EFE5464E2F}"/>
              </a:ext>
            </a:extLst>
          </p:cNvPr>
          <p:cNvSpPr txBox="1"/>
          <p:nvPr/>
        </p:nvSpPr>
        <p:spPr>
          <a:xfrm>
            <a:off x="617468" y="1727756"/>
            <a:ext cx="104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Products</a:t>
            </a:r>
            <a:endParaRPr lang="ru-RU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73B0E8-2178-4C37-AFD3-1535ACD3F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098" y="2097089"/>
            <a:ext cx="3345126" cy="844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DB252F-F810-4DDB-83ED-83A62DE26616}"/>
              </a:ext>
            </a:extLst>
          </p:cNvPr>
          <p:cNvSpPr txBox="1"/>
          <p:nvPr/>
        </p:nvSpPr>
        <p:spPr>
          <a:xfrm>
            <a:off x="4254355" y="1727756"/>
            <a:ext cx="104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Users</a:t>
            </a:r>
            <a:endParaRPr lang="ru-RU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6DBB5B-35F7-4661-9926-5BA8040EC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700" y="2406466"/>
            <a:ext cx="3345126" cy="8378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D441E1-8947-48EC-B8C0-AA6A6946CC5D}"/>
              </a:ext>
            </a:extLst>
          </p:cNvPr>
          <p:cNvSpPr txBox="1"/>
          <p:nvPr/>
        </p:nvSpPr>
        <p:spPr>
          <a:xfrm>
            <a:off x="8224430" y="2067111"/>
            <a:ext cx="104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Orders</a:t>
            </a:r>
            <a:endParaRPr lang="ru-RU" b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627EA5-05E7-44A3-865C-7F0B0398D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299" y="3429000"/>
            <a:ext cx="3345126" cy="8495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DBC78C-1AF7-4B03-B4DC-98629D4C5104}"/>
              </a:ext>
            </a:extLst>
          </p:cNvPr>
          <p:cNvSpPr txBox="1"/>
          <p:nvPr/>
        </p:nvSpPr>
        <p:spPr>
          <a:xfrm>
            <a:off x="4934036" y="3059668"/>
            <a:ext cx="104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Clients</a:t>
            </a:r>
            <a:endParaRPr lang="ru-RU" b="1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4D05BAE-5745-4065-B987-81366B96C6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630" y="4667775"/>
            <a:ext cx="3345126" cy="5753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BC84E8-9E29-40CC-9778-7CC8325DDB32}"/>
              </a:ext>
            </a:extLst>
          </p:cNvPr>
          <p:cNvSpPr txBox="1"/>
          <p:nvPr/>
        </p:nvSpPr>
        <p:spPr>
          <a:xfrm>
            <a:off x="1241951" y="4298443"/>
            <a:ext cx="126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Categories</a:t>
            </a:r>
            <a:endParaRPr lang="ru-RU" b="1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AA2E36A-9C0B-410D-9654-F571ED670F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6461" y="4955455"/>
            <a:ext cx="3377252" cy="8378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41D174-E675-4E96-86E4-7F0C18ADE624}"/>
              </a:ext>
            </a:extLst>
          </p:cNvPr>
          <p:cNvSpPr txBox="1"/>
          <p:nvPr/>
        </p:nvSpPr>
        <p:spPr>
          <a:xfrm>
            <a:off x="6811279" y="4586123"/>
            <a:ext cx="154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Order_items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6685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099-85F3-4367-A6B7-210A97A8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97" y="0"/>
            <a:ext cx="9905998" cy="1478570"/>
          </a:xfrm>
        </p:spPr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8C738B8-4D08-4271-B5BF-AF7324C19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722" y="1039561"/>
            <a:ext cx="740641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index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Отображает главную страницу со списком товаров: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фильтрация по названию, категории и остатку;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пагинация;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отображение изображений и остатков;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доступна всем пользователям.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AF0ADC0-162A-4176-B8C4-FB2C1AA1B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428"/>
          <a:stretch/>
        </p:blipFill>
        <p:spPr>
          <a:xfrm>
            <a:off x="183784" y="1221425"/>
            <a:ext cx="5390260" cy="381111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4C8F056-0F85-4C11-845C-8BB80938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722" y="3195254"/>
            <a:ext cx="5119480" cy="30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0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BCB6A-5048-4E69-87F5-588696CA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567" y="560656"/>
            <a:ext cx="1940000" cy="31500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Клиенты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F28B74D-EEFF-4652-9444-6F3424BA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1206953"/>
            <a:ext cx="38110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manage_clients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Отображает список всех клиентов (таблица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Clients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 Только просмотр. Требует авторизации.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AB7064-09B0-408E-A0F8-9BD23AB64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07" y="1991477"/>
            <a:ext cx="4661037" cy="17463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9032C9-B6B8-45B1-8F82-4602CB194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945" y="3001008"/>
            <a:ext cx="6098371" cy="2038204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8E17EF19-D727-49B2-8FC4-A103250A6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611" y="1853284"/>
            <a:ext cx="46610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add_client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Позволяет добавить нового клиента через форму 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phone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 После успешной отправки перенаправляет на список клиентов. Требует авторизации.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6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44F07-96D4-4E91-9F11-A108764C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280" y="84345"/>
            <a:ext cx="1875440" cy="982454"/>
          </a:xfrm>
        </p:spPr>
        <p:txBody>
          <a:bodyPr/>
          <a:lstStyle/>
          <a:p>
            <a:r>
              <a:rPr lang="ru-RU" b="1" dirty="0"/>
              <a:t>Заказы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F6441D-15D7-4F44-8BF9-6F30DA54B0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21622" y="883889"/>
            <a:ext cx="309713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create_order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Создаёт новый заказ: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выбор клиента и товаров;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указание количества;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уменьшение остатков товаров;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ru-RU" altLang="ru-RU" sz="1200" dirty="0">
                <a:latin typeface="Arial" panose="020B0604020202020204" pitchFamily="34" charset="0"/>
              </a:rPr>
              <a:t>создание записей в </a:t>
            </a:r>
            <a:r>
              <a:rPr lang="ru-RU" altLang="ru-RU" sz="1200" dirty="0" err="1">
                <a:latin typeface="Arial Unicode MS"/>
              </a:rPr>
              <a:t>Orders</a:t>
            </a:r>
            <a:r>
              <a:rPr lang="ru-RU" altLang="ru-RU" sz="1200" dirty="0"/>
              <a:t> и </a:t>
            </a:r>
            <a:r>
              <a:rPr lang="ru-RU" altLang="ru-RU" sz="1200" dirty="0" err="1">
                <a:latin typeface="Arial Unicode MS"/>
              </a:rPr>
              <a:t>OrderItems</a:t>
            </a:r>
            <a:r>
              <a:rPr lang="ru-RU" altLang="ru-RU" sz="100" dirty="0"/>
              <a:t>. </a:t>
            </a:r>
            <a:endParaRPr lang="ru-RU" altLang="ru-RU" sz="1200" dirty="0"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F5683D-DFA5-4806-976F-10C222C3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1" y="2135825"/>
            <a:ext cx="4384995" cy="4471883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A97E7007-7A0F-43EC-AF02-CF0F58437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123" y="883889"/>
            <a:ext cx="450525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list_orders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Отображает список всех заказов: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клиент;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дата заказа;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состав (товары и количество);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данные берутся из связанных таблиц.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4F015D-877F-47DB-B2ED-B7E2204E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616" y="2326805"/>
            <a:ext cx="5208381" cy="316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6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D02CD-FE97-4828-908E-FCB506A0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303" y="198027"/>
            <a:ext cx="3684216" cy="1478570"/>
          </a:xfrm>
        </p:spPr>
        <p:txBody>
          <a:bodyPr/>
          <a:lstStyle/>
          <a:p>
            <a:r>
              <a:rPr lang="ru-RU" dirty="0" err="1"/>
              <a:t>Аутенфикация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92FB12-DDBC-4AFA-AA86-17614D56E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144" y="1353431"/>
            <a:ext cx="49648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login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Обрабатывает вход пользователя по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 паролю. 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 успехе сохраняет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в сессию и перенаправляет на главную.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268AF0-AEBF-46F3-8A0C-0FE0545DD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43" y="2307956"/>
            <a:ext cx="4592126" cy="171673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FCEC8D6-8934-4509-8DB1-F51AA5AE5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037" y="1353430"/>
            <a:ext cx="43879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logout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Выход пользователя из системы: удаляет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из сессии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и возвращает на главную страницу.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D34A97-0E04-4AF8-B9C0-FF04E5A63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038" y="2388445"/>
            <a:ext cx="3805690" cy="115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9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6EDF1-18AF-404E-8F67-0BD14C4F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319" y="0"/>
            <a:ext cx="9905998" cy="1478570"/>
          </a:xfrm>
        </p:spPr>
        <p:txBody>
          <a:bodyPr/>
          <a:lstStyle/>
          <a:p>
            <a:r>
              <a:rPr lang="ru-RU" dirty="0"/>
              <a:t>вспомогательные функции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479364-1ABF-4217-9A26-3B6C2CCD7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43" y="967782"/>
            <a:ext cx="36181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get_db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Подключается к базе данных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database.sqlite3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создаёт соединение и сохраняет его в контекст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</a:t>
            </a:r>
            <a:br>
              <a:rPr lang="ru-RU" altLang="ru-RU" sz="1200" dirty="0">
                <a:latin typeface="Arial Unicode MS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для повторного использования в пределах запроса.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E57BB7-DAFD-4DDC-A343-C6C57CD1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122" y="1152448"/>
            <a:ext cx="44117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close_db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error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Закрывает соединение с базой данных после завершения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обработки запроса (используется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Flask’ом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автоматически).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CD3CB2-F2C3-4498-97FB-319E6B24F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635"/>
          <a:stretch/>
        </p:blipFill>
        <p:spPr>
          <a:xfrm>
            <a:off x="1061319" y="1853031"/>
            <a:ext cx="2876951" cy="109040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A43ED00-D7E3-49B9-83DB-B3483FEAF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21"/>
          <a:stretch/>
        </p:blipFill>
        <p:spPr>
          <a:xfrm>
            <a:off x="5755006" y="1957320"/>
            <a:ext cx="2876951" cy="88182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BB6424-E5F9-4C31-8C06-2BE13D813A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4" b="65432"/>
          <a:stretch/>
        </p:blipFill>
        <p:spPr>
          <a:xfrm>
            <a:off x="957599" y="3906846"/>
            <a:ext cx="5039428" cy="878735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80ACE7C2-5372-40BF-A48E-B394B3110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599" y="3101975"/>
            <a:ext cx="53223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strptime_filter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(s,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fmt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Фильтр для Jinja2: преобразует строку даты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в объект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datetime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по заданному формату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fmt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Используется для отображения даты в шаблонах.</a:t>
            </a: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AAB8469-36A4-453A-9789-452C6F03A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381" y="3201196"/>
            <a:ext cx="54067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login_required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ru-RU" altLang="ru-R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Декоратор: проверяет, вошёл ли пользователь в систему.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Если нет — перенаправляет на страницу входа. Защищает маршруты,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которые должны быть доступны только авторизованным пользователям.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59114B-496E-49C4-A7B8-FE99D07125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328"/>
          <a:stretch/>
        </p:blipFill>
        <p:spPr>
          <a:xfrm>
            <a:off x="6327381" y="4181214"/>
            <a:ext cx="5038725" cy="164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02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507</TotalTime>
  <Words>348</Words>
  <Application>Microsoft Office PowerPoint</Application>
  <PresentationFormat>Широкоэкранный</PresentationFormat>
  <Paragraphs>55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Arial Unicode MS</vt:lpstr>
      <vt:lpstr>Tw Cen MT</vt:lpstr>
      <vt:lpstr>Контур</vt:lpstr>
      <vt:lpstr>Проект Система управления товарами, клиентами и заказами</vt:lpstr>
      <vt:lpstr>Используемые технологии</vt:lpstr>
      <vt:lpstr>Структура базы данных</vt:lpstr>
      <vt:lpstr>Главная страница</vt:lpstr>
      <vt:lpstr>Клиенты</vt:lpstr>
      <vt:lpstr>Заказы</vt:lpstr>
      <vt:lpstr>Аутенфикация</vt:lpstr>
      <vt:lpstr>вспомогательные функции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Система управления товарами, клиентами и заказами</dc:title>
  <dc:creator>Larisa Polikarpovich</dc:creator>
  <cp:lastModifiedBy>Larisa Polikarpovich</cp:lastModifiedBy>
  <cp:revision>1</cp:revision>
  <dcterms:created xsi:type="dcterms:W3CDTF">2025-05-17T11:29:56Z</dcterms:created>
  <dcterms:modified xsi:type="dcterms:W3CDTF">2025-05-17T19:57:19Z</dcterms:modified>
</cp:coreProperties>
</file>