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2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284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24" y="2157731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21C8AC8-E66E-4B36-A33E-E2A5A5499C00}" type="datetimeFigureOut">
              <a:rPr lang="en-US" smtClean="0"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0DC57B-939E-4C8A-931D-B76F35120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20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7AFEE-74CE-40E1-B02B-84E62B4E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Retry Pattern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EEE57-7E2B-41C0-A010-22B7E6A03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8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884D4-BCB7-4803-9043-8F066448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97" y="1876256"/>
            <a:ext cx="6095703" cy="4325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14384-B23A-48E5-8352-E31CEF4C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(2/2)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BADF7-C8EA-40B9-9DA0-09E1C7C9B542}"/>
              </a:ext>
            </a:extLst>
          </p:cNvPr>
          <p:cNvSpPr txBox="1"/>
          <p:nvPr/>
        </p:nvSpPr>
        <p:spPr>
          <a:xfrm>
            <a:off x="211876" y="1876256"/>
            <a:ext cx="5675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l-GR" dirty="0"/>
              <a:t>Η μέθοδος </a:t>
            </a:r>
            <a:r>
              <a:rPr lang="en-US" dirty="0"/>
              <a:t>IsTransient() </a:t>
            </a:r>
            <a:r>
              <a:rPr lang="el-GR" dirty="0"/>
              <a:t>είναι αυτή που ελέγχει αν κάποιο </a:t>
            </a:r>
            <a:r>
              <a:rPr lang="en-US" dirty="0"/>
              <a:t>exception </a:t>
            </a:r>
            <a:r>
              <a:rPr lang="el-GR" dirty="0"/>
              <a:t>μπορεί να θεωρηθεί παροδικό. Είναι τύπου </a:t>
            </a:r>
            <a:r>
              <a:rPr lang="en-US" dirty="0"/>
              <a:t>bool </a:t>
            </a:r>
            <a:r>
              <a:rPr lang="el-GR" dirty="0"/>
              <a:t>και δέχεται ως όρισμα αντικείμενο τύπου </a:t>
            </a:r>
            <a:r>
              <a:rPr lang="en-US" dirty="0"/>
              <a:t>Exception. </a:t>
            </a:r>
          </a:p>
          <a:p>
            <a:r>
              <a:rPr lang="en-US" dirty="0"/>
              <a:t>	</a:t>
            </a:r>
            <a:r>
              <a:rPr lang="el-GR" dirty="0"/>
              <a:t>Αρχικά γίνεται ένας έλεγχος για το αν η εξαίρεση είναι τύπου </a:t>
            </a:r>
            <a:r>
              <a:rPr lang="en-US" dirty="0"/>
              <a:t>OperationTransientException </a:t>
            </a:r>
            <a:r>
              <a:rPr lang="el-GR" dirty="0"/>
              <a:t>οπότε και επιστρέφεται </a:t>
            </a:r>
            <a:r>
              <a:rPr lang="en-US" dirty="0"/>
              <a:t>true.</a:t>
            </a:r>
            <a:endParaRPr lang="el-GR" dirty="0"/>
          </a:p>
          <a:p>
            <a:r>
              <a:rPr lang="el-GR" dirty="0"/>
              <a:t>	Στη συνέχεια, γίνεται προσπάθεια μετατροπής </a:t>
            </a:r>
            <a:r>
              <a:rPr lang="en-US" dirty="0"/>
              <a:t>(cast)</a:t>
            </a:r>
            <a:r>
              <a:rPr lang="el-GR" dirty="0"/>
              <a:t> της εξαίρεσης ως </a:t>
            </a:r>
            <a:r>
              <a:rPr lang="en-US" dirty="0"/>
              <a:t>WebException</a:t>
            </a:r>
            <a:r>
              <a:rPr lang="el-GR" dirty="0"/>
              <a:t>. Σε περίπτωση αποτυχίας επιστρέφεται </a:t>
            </a:r>
            <a:r>
              <a:rPr lang="en-US" dirty="0"/>
              <a:t>false</a:t>
            </a:r>
            <a:r>
              <a:rPr lang="el-GR" dirty="0"/>
              <a:t>.</a:t>
            </a:r>
          </a:p>
          <a:p>
            <a:r>
              <a:rPr lang="el-GR" dirty="0"/>
              <a:t>	Αν η μετατροπή είναι επιτυχής ελέγχεται το αν η εξαίρεση έχει προκληθεί από: </a:t>
            </a:r>
            <a:r>
              <a:rPr lang="en-US" dirty="0" err="1"/>
              <a:t>ConnectionClosed</a:t>
            </a:r>
            <a:r>
              <a:rPr lang="en-US" dirty="0"/>
              <a:t>, Timeout, </a:t>
            </a:r>
            <a:r>
              <a:rPr lang="en-US" dirty="0" err="1"/>
              <a:t>RequestCanceled</a:t>
            </a:r>
            <a:r>
              <a:rPr lang="en-US" dirty="0"/>
              <a:t> </a:t>
            </a:r>
            <a:r>
              <a:rPr lang="el-GR" dirty="0"/>
              <a:t>και επιστρέφεται αντίστοιχα </a:t>
            </a:r>
            <a:r>
              <a:rPr lang="en-US" dirty="0"/>
              <a:t>true </a:t>
            </a:r>
            <a:r>
              <a:rPr lang="el-GR" dirty="0"/>
              <a:t>ή </a:t>
            </a:r>
            <a:r>
              <a:rPr lang="en-US" dirty="0"/>
              <a:t>false </a:t>
            </a:r>
            <a:r>
              <a:rPr lang="el-GR" dirty="0"/>
              <a:t>αν πρόκειται για διαφορετική αιτία.</a:t>
            </a:r>
          </a:p>
        </p:txBody>
      </p:sp>
    </p:spTree>
    <p:extLst>
      <p:ext uri="{BB962C8B-B14F-4D97-AF65-F5344CB8AC3E}">
        <p14:creationId xmlns:p14="http://schemas.microsoft.com/office/powerpoint/2010/main" val="2730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F5BE-1D42-4768-87CE-E35BC4E2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482A-40D2-457C-983E-799E8383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Cloud Design Patterns</a:t>
            </a:r>
            <a:r>
              <a:rPr lang="el-GR" dirty="0"/>
              <a:t>, </a:t>
            </a:r>
            <a:r>
              <a:rPr lang="en-US" dirty="0"/>
              <a:t>Prescriptive Architecture Guidance For Cloud Applications</a:t>
            </a:r>
            <a:r>
              <a:rPr lang="el-GR" dirty="0"/>
              <a:t>, </a:t>
            </a:r>
            <a:r>
              <a:rPr lang="en-US" dirty="0"/>
              <a:t>Microsoft (</a:t>
            </a:r>
            <a:r>
              <a:rPr lang="el-GR" dirty="0"/>
              <a:t>εικόνες και πληροφορίες από το κεφάλαιο </a:t>
            </a:r>
            <a:r>
              <a:rPr lang="en-US"/>
              <a:t>“Retry Pattern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834-0B4D-4545-9F5E-84BA955E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Πρόβλημα: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97A2-B481-417C-A4CD-A69BDBC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dirty="0"/>
              <a:t>Retry Pattern </a:t>
            </a:r>
            <a:r>
              <a:rPr lang="el-GR" dirty="0"/>
              <a:t>χρησιμοποιείται σε εφαρμογές οι οποίες τρέχουν σε υπηρεσίες </a:t>
            </a:r>
            <a:r>
              <a:rPr lang="en-US" dirty="0"/>
              <a:t>Cloud </a:t>
            </a:r>
            <a:r>
              <a:rPr lang="el-GR" dirty="0"/>
              <a:t>και επομένως είναι επιρρεπείς σε παροδικά σφάλματα.</a:t>
            </a:r>
          </a:p>
          <a:p>
            <a:r>
              <a:rPr lang="el-GR" dirty="0"/>
              <a:t>Αυτά τα σφάλματα είναι συνήθως </a:t>
            </a:r>
            <a:r>
              <a:rPr lang="el-GR" dirty="0" err="1"/>
              <a:t>αυτοδιορθούμενα</a:t>
            </a:r>
            <a:r>
              <a:rPr lang="el-GR" dirty="0"/>
              <a:t> και επιλύονται με την επανάληψη του αποτυχημένου αιτήματος.</a:t>
            </a:r>
          </a:p>
          <a:p>
            <a:r>
              <a:rPr lang="el-GR" dirty="0"/>
              <a:t>Ορισμένα από αυτά είναι: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Προσωρινή διακοπή σύνδεσης δικτύου.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Προσωρινή έλλειψη διαθεσιμότητας μιας υπηρεσίας.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n-US" dirty="0"/>
              <a:t>Timeouts </a:t>
            </a:r>
            <a:r>
              <a:rPr lang="el-GR" dirty="0"/>
              <a:t>εξαιτίας πλήρως απασχολημένης υπηρεσίας.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D45-A84B-4940-BBB5-B711D1D2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4709-7182-4D8D-9156-53B33726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l-GR" b="1" dirty="0"/>
              <a:t>Μη παροδικά σφάλματα: </a:t>
            </a:r>
            <a:r>
              <a:rPr lang="el-GR" dirty="0"/>
              <a:t>Η εφαρμογή προτείνεται να ακυρώσει τη δραστηριότητα και να αναφέρει κατάλληλη εξαίρεση.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</a:t>
            </a:r>
            <a:r>
              <a:rPr lang="el-GR" b="1" dirty="0"/>
              <a:t>Ασυνήθιστα ή σπάνια σφάλματα: </a:t>
            </a:r>
            <a:r>
              <a:rPr lang="el-GR" dirty="0"/>
              <a:t>Προκαλούνται υπό απρόσμενες συνθήκες και η εφαρμογή προτείνεται να αποστείλει αίτημα στην υπηρεσία ξανά άμεσα.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b="1" dirty="0"/>
              <a:t> Συνηθισμένα σφάλματα σύνδεσης ή </a:t>
            </a:r>
            <a:r>
              <a:rPr lang="en-US" b="1" dirty="0"/>
              <a:t>“busy”</a:t>
            </a:r>
            <a:r>
              <a:rPr lang="el-GR" b="1" dirty="0"/>
              <a:t> σφάλματα: </a:t>
            </a:r>
            <a:r>
              <a:rPr lang="el-GR" dirty="0"/>
              <a:t>Η υπηρεσία ή το δίκτυο ίσως χρειάζονται ορισμένο χρόνο για την αποκατάσταση τους και επομένως η εφαρμογή θα πρέπει να περιμένει για κατάλληλο χρονικό διάστημα πριν αποστείλει ξανά αίτημα.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71045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737A-0CEB-4658-B738-93EAFC09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8A2E-2E1D-49FC-AC99-A7F1360B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89795"/>
            <a:ext cx="10451934" cy="2665638"/>
          </a:xfrm>
        </p:spPr>
        <p:txBody>
          <a:bodyPr/>
          <a:lstStyle/>
          <a:p>
            <a:r>
              <a:rPr lang="el-GR" dirty="0"/>
              <a:t>Για τα πιο συνηθισμένα παροδικά σφάλματα η χρονική περίοδος ανάμεσα στις επαναλήψεις των αιτημάτων θα πρέπει να επιλέγεται έτσι ώστε αιτήματα από διάφορα στιγμιότυπα του προγράμματος να ισομοιράζονται χρονικά.</a:t>
            </a:r>
          </a:p>
          <a:p>
            <a:r>
              <a:rPr lang="el-GR" dirty="0"/>
              <a:t>Αυτό βοηθάει την αποφυγή βομβαρδισμού της υπηρεσίας με αιτήματα, κάτι το οποίο πιθανώς θα αύξανε τον χρόνο ανάκαμψης της.</a:t>
            </a:r>
          </a:p>
          <a:p>
            <a:r>
              <a:rPr lang="el-GR" dirty="0"/>
              <a:t>Αν το αίτημα αποτύχει πάλι η περίοδος αναμονής ανάμεσα σε επαναληπτικά αιτήματα θα πρέπει να αυξηθεί (π.χ. αθροιστικά, </a:t>
            </a:r>
            <a:r>
              <a:rPr lang="en-US" dirty="0"/>
              <a:t>exponential back-off).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EC8E8-F206-43E0-B2A1-6F6AC851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4609988"/>
            <a:ext cx="4629796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50C64-C73E-4D40-8841-F0C9B807C3E0}"/>
              </a:ext>
            </a:extLst>
          </p:cNvPr>
          <p:cNvSpPr txBox="1"/>
          <p:nvPr/>
        </p:nvSpPr>
        <p:spPr>
          <a:xfrm>
            <a:off x="5253790" y="4355433"/>
            <a:ext cx="6745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Βήμα 1: Η εφαρμογή αποστέλλει αίτημα προς την υπηρεσία. Το αίτημα αποτυγχάνει και η υπηρεσία επιστρέφει </a:t>
            </a:r>
            <a:r>
              <a:rPr lang="en-US" dirty="0"/>
              <a:t>HTTP </a:t>
            </a:r>
            <a:r>
              <a:rPr lang="el-GR" dirty="0"/>
              <a:t>σφάλμα 500.</a:t>
            </a:r>
          </a:p>
          <a:p>
            <a:r>
              <a:rPr lang="el-GR" dirty="0"/>
              <a:t>Βήμα 2: Η εφαρμογή περιμένει για μικρό χρονικό διάστημα και ξαναπροσπαθεί. Το αίτημα αποτυγχάνει πάλι και η υπηρεσία επιστρέφει </a:t>
            </a:r>
            <a:r>
              <a:rPr lang="en-US" dirty="0"/>
              <a:t>HTTP </a:t>
            </a:r>
            <a:r>
              <a:rPr lang="el-GR" dirty="0"/>
              <a:t>σφάλμα 500.</a:t>
            </a:r>
          </a:p>
          <a:p>
            <a:r>
              <a:rPr lang="el-GR" dirty="0"/>
              <a:t>Βήμα 3: Η εφαρμογή περιμένει για αυξημένο χρονικό διάστημα και ξαναπροσπαθεί. Το αίτημα επιτυγχάνει και επιστρέφεται </a:t>
            </a:r>
            <a:r>
              <a:rPr lang="en-US" dirty="0"/>
              <a:t>HTTP </a:t>
            </a:r>
            <a:r>
              <a:rPr lang="el-GR" dirty="0"/>
              <a:t>κωδικός 200 (ΟΚ).</a:t>
            </a:r>
          </a:p>
        </p:txBody>
      </p:sp>
    </p:spTree>
    <p:extLst>
      <p:ext uri="{BB962C8B-B14F-4D97-AF65-F5344CB8AC3E}">
        <p14:creationId xmlns:p14="http://schemas.microsoft.com/office/powerpoint/2010/main" val="163269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60F-AE3C-4C42-9577-D7FC559D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91C9-FDB6-4D33-B997-090A861A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Η πολιτική επανάληψης πρέπει να ρυθμίζεται ανάλογα με τις απαιτήσεις της επιχείρησης και την φύση των σφαλμάτων.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Μια εξαιρετικά επιθετική πολιτική επανάληψης μπορεί να οδηγήσει σε υποβάθμιση μιας υπηρεσίας η οποία είναι κοντά στο ή έχει φτάσει το όριο της. Πρόσθετα, αυτό θα μπορούσε να επηρεάσει την απόκριση της εφαρμογής.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Εάν το αίτημα αποτυγχάνει μετά από μεγάλο αριθμό επαναλήψεων ίσως είναι καλύτερος ο ορισμός μιας χρονικής περιόδου κατά την οποία δεν θα υπάρξουν επαναλήψεις.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Η αποτυχία ενός αιτήματος μπορεί να οφείλεται σε ποικίλους λόγους και να οδηγεί σε διαφορετικές εξαιρέσεις. Πιθανώς είναι ωφέλιμο η πολιτική επανάληψης να προσαρμόζει την χρονική περίοδο μεταξύ επαναλήψεων ανάλογα με τον τύπο της εξαίρεσης.</a:t>
            </a:r>
          </a:p>
        </p:txBody>
      </p:sp>
    </p:spTree>
    <p:extLst>
      <p:ext uri="{BB962C8B-B14F-4D97-AF65-F5344CB8AC3E}">
        <p14:creationId xmlns:p14="http://schemas.microsoft.com/office/powerpoint/2010/main" val="8720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5B0-F2DF-4DAF-8840-26ACEC34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Πρόσθετα Χαρακτηριστικά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9D6B-7A20-4C2C-AFC5-D5E5F3CD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Εάν ένα αίτημα αποτελεί μέρος μιας ευρύτερης συναλλαγής πρέπει να ληφθεί υπόψιν ο βαθμός στον οποίο επηρεάζεται αυτή στο σύνολο της. Η πολιτική επανάληψης θα πρέπει να μεγιστοποιεί την πιθανότητα επιτυχίας της συναλλαγής και να μειώνει την πιθανότητα αναίρεσης όλων των προηγούμενων βημάτων αυτής.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Ο κώδικας επανάληψης πρέπει να είναι πλήρως ελεγμένος για ποικιλία συνθηκών αποτυχίας. Δεν πρέπει να επηρεάζει σε μεγάλο βαθμό την απόδοση ή την αξιοπιστία της εφαρμογής, να παράγει μεγάλο φόρτο για τις υπηρεσίες ή να οδηγεί σε </a:t>
            </a:r>
            <a:r>
              <a:rPr lang="en-US" dirty="0"/>
              <a:t>bottlenecks.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l-GR" dirty="0"/>
              <a:t>Η εφαρμογή της λογικής των επαναλήψεων πρέπει να γίνεται όταν είναι πλήρως κατανοητό το περιβάλλον του αποτυχημένου αιτήματος.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Είναι σημαντικό να καταγράφονται όλες οι αποτυχίες σύνδεσης που προκαλούν επανάληψη αιτήματος ώστε να ανιχνεύονται τα υποβόσκοντα προβλήματα.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Είναι σημαντική η ερεύνα των αιτιών ενός σφάλματος για την εξαγωγή συμπεράσματος σχετικά με το αν είναι πιθανό το σφάλμα αυτό να είναι μακράς διαρκείας ή τερματικό.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96B3-332D-4743-976A-7427FB8A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1A3-8176-40A2-881D-8BA495AE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περίπτωση που η εφαρμογή είναι πιθανό να αντιμετωπίσει παροδικά σφάλματα ενώ προσπαθεί να επικοινωνήσει με μια απομακρυσμένη υπηρεσία ή έναν απομακρυσμένο πόρο. Τέτοια σφάλματα έχουν συνήθως μικρή διάρκεια ζωής και επιδιορθώνονται σε επόμενη προσπάθεια αιτήματος.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8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CAC2-2B6E-4DE5-803F-1BD7A525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Περιπτώσεις Πιθανής Αποφυγής Χρήσης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E7ED-9B7D-42B0-BF71-43AFC259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Για σφάλματα με πιθανόν μεγάλη διάρκεια ζωής.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Για αποτυχίες οφειλόμενες σε μη παροδικά σφάλματα (π.χ. λογικά σφάλματα του προγράμματος)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dirty="0"/>
              <a:t> Ως εναλλακτική για την αντιμετώπιση μη επαρκών πόρων (π.χ. χωρητικότητα </a:t>
            </a:r>
            <a:r>
              <a:rPr lang="en-US" dirty="0"/>
              <a:t>server</a:t>
            </a:r>
            <a:r>
              <a:rPr lang="el-GR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4384-B23A-48E5-8352-E31CEF4C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(1/2)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7F9526-41C3-4E87-A514-D40538A2C7DE}"/>
              </a:ext>
            </a:extLst>
          </p:cNvPr>
          <p:cNvGrpSpPr/>
          <p:nvPr/>
        </p:nvGrpSpPr>
        <p:grpSpPr>
          <a:xfrm>
            <a:off x="6381750" y="139337"/>
            <a:ext cx="5589666" cy="6630566"/>
            <a:chOff x="3766865" y="357283"/>
            <a:chExt cx="4257675" cy="64953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B7C59C-397F-45B9-A52F-E3F1B2B0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865" y="357283"/>
              <a:ext cx="4171950" cy="472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1711E5-8646-47FD-9A61-D88279A2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865" y="4995228"/>
              <a:ext cx="4257675" cy="18573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DBADF7-C8EA-40B9-9DA0-09E1C7C9B542}"/>
              </a:ext>
            </a:extLst>
          </p:cNvPr>
          <p:cNvSpPr txBox="1"/>
          <p:nvPr/>
        </p:nvSpPr>
        <p:spPr>
          <a:xfrm>
            <a:off x="220584" y="1691590"/>
            <a:ext cx="60486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l-GR" dirty="0"/>
              <a:t>Στο συγκεκριμένο παράδειγμα, βλέπουμε μια υλοποίηση του </a:t>
            </a:r>
            <a:r>
              <a:rPr lang="en-US" dirty="0"/>
              <a:t>Retry Pattern </a:t>
            </a:r>
            <a:r>
              <a:rPr lang="el-GR" dirty="0"/>
              <a:t>σε </a:t>
            </a:r>
            <a:r>
              <a:rPr lang="en-US" dirty="0"/>
              <a:t>C#</a:t>
            </a:r>
            <a:r>
              <a:rPr lang="el-GR" dirty="0"/>
              <a:t>, από την οποία έχουνε παραληφθεί οι λεπτομέρειες της </a:t>
            </a:r>
            <a:r>
              <a:rPr lang="en-US" dirty="0"/>
              <a:t>TransientOperationAsync().</a:t>
            </a:r>
          </a:p>
          <a:p>
            <a:r>
              <a:rPr lang="en-US" dirty="0"/>
              <a:t>	</a:t>
            </a:r>
            <a:r>
              <a:rPr lang="el-GR" dirty="0"/>
              <a:t>Η κλήση της </a:t>
            </a:r>
            <a:r>
              <a:rPr lang="en-US" dirty="0"/>
              <a:t>TransientOperationAsync() </a:t>
            </a:r>
            <a:r>
              <a:rPr lang="el-GR" dirty="0"/>
              <a:t>γίνεται μέσα σε ένα </a:t>
            </a:r>
            <a:r>
              <a:rPr lang="en-US" dirty="0"/>
              <a:t>try block </a:t>
            </a:r>
            <a:r>
              <a:rPr lang="el-GR" dirty="0"/>
              <a:t>το οποίο με την σειρά του βρίσκεται μέσα σε ένα </a:t>
            </a:r>
            <a:r>
              <a:rPr lang="en-US" dirty="0"/>
              <a:t>infinite loop. </a:t>
            </a:r>
            <a:r>
              <a:rPr lang="el-GR" dirty="0"/>
              <a:t>Έξοδος από αυτή την επανάληψη πραγματοποιείται εφόσον η </a:t>
            </a:r>
            <a:r>
              <a:rPr lang="en-US" dirty="0"/>
              <a:t>TransientOperationAsync() </a:t>
            </a:r>
            <a:r>
              <a:rPr lang="el-GR" dirty="0"/>
              <a:t>δεν παρουσιάσει </a:t>
            </a:r>
            <a:r>
              <a:rPr lang="en-US" dirty="0"/>
              <a:t>exception.</a:t>
            </a:r>
          </a:p>
          <a:p>
            <a:r>
              <a:rPr lang="en-US" dirty="0"/>
              <a:t>	</a:t>
            </a:r>
            <a:r>
              <a:rPr lang="el-GR" dirty="0"/>
              <a:t>Εάν η </a:t>
            </a:r>
            <a:r>
              <a:rPr lang="en-US" dirty="0"/>
              <a:t>TransientOperationAsync</a:t>
            </a:r>
            <a:r>
              <a:rPr lang="el-GR" dirty="0"/>
              <a:t>() παρουσιάσει </a:t>
            </a:r>
            <a:r>
              <a:rPr lang="en-US" dirty="0"/>
              <a:t>exception</a:t>
            </a:r>
            <a:r>
              <a:rPr lang="el-GR" dirty="0"/>
              <a:t> τότε μέσα στο </a:t>
            </a:r>
            <a:r>
              <a:rPr lang="en-US" dirty="0"/>
              <a:t>catch block </a:t>
            </a:r>
            <a:r>
              <a:rPr lang="el-GR" dirty="0"/>
              <a:t>ελέγχεται ο αριθμός επαναλήψεων που έχει γίνει ήδη και το αν το </a:t>
            </a:r>
            <a:r>
              <a:rPr lang="en-US" dirty="0"/>
              <a:t>exception </a:t>
            </a:r>
            <a:r>
              <a:rPr lang="el-GR" dirty="0"/>
              <a:t>αυτό είναι παροδικό.</a:t>
            </a:r>
          </a:p>
          <a:p>
            <a:r>
              <a:rPr lang="el-GR" dirty="0"/>
              <a:t>	Σε περίπτωση που ο αριθμός των επαναλήψεων είναι μεγαλύτερος από αυτόν που έχει οριστεί ή το </a:t>
            </a:r>
            <a:r>
              <a:rPr lang="en-US" dirty="0"/>
              <a:t>exception </a:t>
            </a:r>
            <a:r>
              <a:rPr lang="el-GR" dirty="0"/>
              <a:t>δεν είναι παροδικό η </a:t>
            </a:r>
            <a:r>
              <a:rPr lang="en-US" dirty="0"/>
              <a:t>OperationWithBasicRetryAsync() </a:t>
            </a:r>
            <a:r>
              <a:rPr lang="el-GR" dirty="0"/>
              <a:t>παράγει </a:t>
            </a:r>
            <a:r>
              <a:rPr lang="en-US" dirty="0"/>
              <a:t>exception </a:t>
            </a:r>
            <a:r>
              <a:rPr lang="el-GR" dirty="0"/>
              <a:t>το οποίο πρέπει να χειριστεί ο κώδικας που την καλεί.</a:t>
            </a:r>
          </a:p>
          <a:p>
            <a:r>
              <a:rPr lang="el-GR" dirty="0"/>
              <a:t>	Διαφορετικά, υπάρχει μια ορισμένη από τον προγραμματιστή αναμονή πριν να γίνει καινούρια επανάληψη.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597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708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Wingdings</vt:lpstr>
      <vt:lpstr>Metropolitan</vt:lpstr>
      <vt:lpstr>Retry Pattern</vt:lpstr>
      <vt:lpstr>Πρόβλημα:</vt:lpstr>
      <vt:lpstr>Λύση (1/2)</vt:lpstr>
      <vt:lpstr>Λύση (2/2)</vt:lpstr>
      <vt:lpstr>Πρόσθετα Χαρακτηριστικά (1/2)</vt:lpstr>
      <vt:lpstr>Πρόσθετα Χαρακτηριστικά (2/2)</vt:lpstr>
      <vt:lpstr>Περιπτώσεις Χρήσης</vt:lpstr>
      <vt:lpstr>Περιπτώσεις Πιθανής Αποφυγής Χρήσης</vt:lpstr>
      <vt:lpstr>Παράδειγμα (1/2)</vt:lpstr>
      <vt:lpstr>Παράδειγμα (2/2)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Retry Pattern</dc:title>
  <dc:creator>Kostas Syrios</dc:creator>
  <cp:lastModifiedBy>Nikolas Tolis</cp:lastModifiedBy>
  <cp:revision>28</cp:revision>
  <dcterms:created xsi:type="dcterms:W3CDTF">2019-05-29T19:15:50Z</dcterms:created>
  <dcterms:modified xsi:type="dcterms:W3CDTF">2019-06-10T17:39:31Z</dcterms:modified>
</cp:coreProperties>
</file>