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3914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443598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746385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733495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5190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99376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908387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19997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63381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970628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4223762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67B8B7-45F4-42B9-8983-2D827B1599F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2289725-C743-41C4-8C51-E0E62E81638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546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cover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A4EBB-5029-4575-AF09-8B386A88E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BesMes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F30D9F-3E23-40AC-A59E-A337B0364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Презентация технического задания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65031431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89A8A-205E-4E72-BF31-4F4E4501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компонентам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DA255-5DB1-4D0A-8E11-A5FA9E50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Серверное приложение – консольное приложение. Должно быть разработано с использованием фреймворка QT.</a:t>
            </a:r>
          </a:p>
          <a:p>
            <a:pPr marL="0" indent="0">
              <a:buNone/>
            </a:pPr>
            <a:r>
              <a:rPr lang="ru-RU" dirty="0"/>
              <a:t>	Средства просмотра сервера – графическое приложение. Должно быть разработано с использованием фреймворка QT.</a:t>
            </a:r>
          </a:p>
          <a:p>
            <a:pPr marL="0" indent="0">
              <a:buNone/>
            </a:pPr>
            <a:r>
              <a:rPr lang="ru-RU" dirty="0"/>
              <a:t>	Клиентское приложение – графическое приложение. Должно быть разработано с использованием фреймворка QT. Для графической части должна использоваться технология QML.</a:t>
            </a:r>
          </a:p>
        </p:txBody>
      </p:sp>
    </p:spTree>
    <p:extLst>
      <p:ext uri="{BB962C8B-B14F-4D97-AF65-F5344CB8AC3E}">
        <p14:creationId xmlns:p14="http://schemas.microsoft.com/office/powerpoint/2010/main" val="1459626090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FD6CC-641F-4E65-B7FD-85D98272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взаимодействию компонентов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C86F3-0F85-4284-8C4E-93F5814F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dirty="0"/>
              <a:t>Средство просмотра сервера и клиент обменивается с сервером строками-командами, формат которых определяется протоколом </a:t>
            </a:r>
            <a:r>
              <a:rPr lang="ru-RU" sz="2400" dirty="0" err="1"/>
              <a:t>BesProtocol</a:t>
            </a:r>
            <a:r>
              <a:rPr lang="ru-RU" sz="24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94299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88B34-9A29-48DB-B8B5-29C7A33C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872663" cy="1485900"/>
          </a:xfrm>
        </p:spPr>
        <p:txBody>
          <a:bodyPr/>
          <a:lstStyle/>
          <a:p>
            <a:r>
              <a:rPr lang="ru-RU" dirty="0"/>
              <a:t>Требования к клиентскому приложению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A0C64-68A4-4B5D-B438-4A43A1BA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клиентском приложении нужно реализовать следующий функционал:</a:t>
            </a:r>
          </a:p>
          <a:p>
            <a:pPr marL="0" indent="0">
              <a:buNone/>
            </a:pPr>
            <a:r>
              <a:rPr lang="ru-RU" dirty="0"/>
              <a:t>	1. Регистрация нового аккаунта</a:t>
            </a:r>
          </a:p>
          <a:p>
            <a:pPr marL="0" indent="0">
              <a:buNone/>
            </a:pPr>
            <a:r>
              <a:rPr lang="ru-RU" dirty="0"/>
              <a:t>	2. Аутентификация существующего пользователя</a:t>
            </a:r>
          </a:p>
          <a:p>
            <a:pPr marL="0" indent="0">
              <a:buNone/>
            </a:pPr>
            <a:r>
              <a:rPr lang="ru-RU" dirty="0"/>
              <a:t>	3. Выход из аккаунта</a:t>
            </a:r>
          </a:p>
          <a:p>
            <a:pPr marL="0" indent="0">
              <a:buNone/>
            </a:pPr>
            <a:r>
              <a:rPr lang="ru-RU" dirty="0"/>
              <a:t>	4. Отправка сообщения другому пользователю</a:t>
            </a:r>
          </a:p>
          <a:p>
            <a:pPr marL="0" indent="0">
              <a:buNone/>
            </a:pPr>
            <a:r>
              <a:rPr lang="ru-RU" dirty="0"/>
              <a:t>	5. Создание новой беседы</a:t>
            </a:r>
          </a:p>
          <a:p>
            <a:pPr marL="0" indent="0">
              <a:buNone/>
            </a:pPr>
            <a:r>
              <a:rPr lang="ru-RU" dirty="0"/>
              <a:t>	6. Удаление существующей беседы</a:t>
            </a:r>
          </a:p>
          <a:p>
            <a:pPr marL="0" indent="0">
              <a:buNone/>
            </a:pPr>
            <a:r>
              <a:rPr lang="ru-RU" dirty="0"/>
              <a:t>	7. Настройка личных данных пользователя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78578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646ED-5AF8-4F7A-8DE2-9043948A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надежности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34B06-4192-4D31-8C3F-A1351024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Сервер должен игнорировать неизвестные команды, которые не поддерживаются протоколом </a:t>
            </a:r>
            <a:r>
              <a:rPr lang="ru-RU" sz="2400" dirty="0" err="1"/>
              <a:t>BesProtocol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	Во время своей работы сервер заполняет журнал сообщений, куда записывает: отладочную информацию, ошибки, системную информацию.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0820970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A11F6-386D-4385-8D46-05CFF48F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надежности передачи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58831-EC90-479D-89D2-78BFC0E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Для обеспечения безопасности передачи данных, для соединения необходимо использовать протокол </a:t>
            </a:r>
            <a:r>
              <a:rPr lang="en-US" sz="2400" dirty="0"/>
              <a:t>TLS v.3+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Для шифрования мы выбираем алгоритм SHA256.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Сгенерированный приватный ключ должен содержать 2048 символов. Это надёжно защитит данные от дешифровки.</a:t>
            </a:r>
          </a:p>
        </p:txBody>
      </p:sp>
    </p:spTree>
    <p:extLst>
      <p:ext uri="{BB962C8B-B14F-4D97-AF65-F5344CB8AC3E}">
        <p14:creationId xmlns:p14="http://schemas.microsoft.com/office/powerpoint/2010/main" val="136789376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A277-85B2-4EDC-BAE2-5B1B589A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Требуемая квалификация и уровень подготовки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C206C-0B6E-412F-907A-01B398A2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Для настройки серверного приложения требуются минимальные знания в сетевых технологиях.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Для использования клиентского приложения не требуется никакой квалификации, т.к. все элементы привычны пользователям и встречаются во многих мессенджерах 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8549198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89E76-A36C-4EF0-B058-9DF66CE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составу и параметрам технических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5A242-67C0-42A2-9363-20F22A25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Минимальные системные требования:</a:t>
            </a:r>
          </a:p>
          <a:p>
            <a:pPr marL="0" indent="0">
              <a:buNone/>
            </a:pPr>
            <a:r>
              <a:rPr lang="ru-RU" sz="2400" dirty="0"/>
              <a:t>ОС: </a:t>
            </a:r>
            <a:r>
              <a:rPr lang="ru-RU" sz="2400" dirty="0" err="1"/>
              <a:t>Windows</a:t>
            </a:r>
            <a:r>
              <a:rPr lang="ru-RU" sz="2400" dirty="0"/>
              <a:t> 7 и выше, </a:t>
            </a:r>
            <a:r>
              <a:rPr lang="ru-RU" sz="2400" dirty="0" err="1"/>
              <a:t>Linux</a:t>
            </a:r>
            <a:r>
              <a:rPr lang="ru-RU" sz="2400" dirty="0"/>
              <a:t>, </a:t>
            </a:r>
            <a:r>
              <a:rPr lang="ru-RU" sz="2400" dirty="0" err="1"/>
              <a:t>Ubuntu</a:t>
            </a:r>
            <a:r>
              <a:rPr lang="ru-RU" sz="2400" dirty="0"/>
              <a:t> </a:t>
            </a:r>
          </a:p>
          <a:p>
            <a:pPr marL="0" indent="0">
              <a:buNone/>
            </a:pPr>
            <a:r>
              <a:rPr lang="ru-RU" sz="2400" dirty="0"/>
              <a:t>ОЗУ: 2 Гб</a:t>
            </a:r>
          </a:p>
          <a:p>
            <a:pPr marL="0" indent="0">
              <a:buNone/>
            </a:pPr>
            <a:r>
              <a:rPr lang="ru-RU" sz="2400" dirty="0"/>
              <a:t>Место на диске: 1 Гб</a:t>
            </a:r>
          </a:p>
          <a:p>
            <a:pPr marL="0" indent="0">
              <a:buNone/>
            </a:pPr>
            <a:r>
              <a:rPr lang="ru-RU" sz="2400" dirty="0"/>
              <a:t>Процессор: не менее 1ГГц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5546959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99919-9E64-4A0C-BD95-B19B741D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составу и параметрам технических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02713-9F93-4EA8-BFC8-D62B25AA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Рекомендуемые системные требования для серверного приложения:</a:t>
            </a:r>
          </a:p>
          <a:p>
            <a:pPr marL="0" indent="0">
              <a:buNone/>
            </a:pPr>
            <a:r>
              <a:rPr lang="ru-RU" sz="2400" dirty="0"/>
              <a:t>ОС: </a:t>
            </a:r>
            <a:r>
              <a:rPr lang="ru-RU" sz="2400" dirty="0" err="1"/>
              <a:t>Windows</a:t>
            </a:r>
            <a:r>
              <a:rPr lang="ru-RU" sz="2400" dirty="0"/>
              <a:t> 7 и выше, </a:t>
            </a:r>
            <a:r>
              <a:rPr lang="ru-RU" sz="2400" dirty="0" err="1"/>
              <a:t>Linux</a:t>
            </a:r>
            <a:r>
              <a:rPr lang="ru-RU" sz="2400" dirty="0"/>
              <a:t>, </a:t>
            </a:r>
            <a:r>
              <a:rPr lang="ru-RU" sz="2400" dirty="0" err="1"/>
              <a:t>Ubuntu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ОЗУ: 4 Гб</a:t>
            </a:r>
          </a:p>
          <a:p>
            <a:pPr marL="0" indent="0">
              <a:buNone/>
            </a:pPr>
            <a:r>
              <a:rPr lang="ru-RU" sz="2400" dirty="0"/>
              <a:t>Места на диске: 5 Гб</a:t>
            </a:r>
          </a:p>
          <a:p>
            <a:pPr marL="0" indent="0">
              <a:buNone/>
            </a:pPr>
            <a:r>
              <a:rPr lang="ru-RU" sz="2400" dirty="0"/>
              <a:t>Процессор: 4-ёх ядерный процессор, частотой не менее 2 ГГц и поддержкой технологии многопоточности (</a:t>
            </a:r>
            <a:r>
              <a:rPr lang="ru-RU" sz="2400" dirty="0" err="1"/>
              <a:t>Intel</a:t>
            </a:r>
            <a:r>
              <a:rPr lang="ru-RU" sz="2400" dirty="0"/>
              <a:t> HTT или AMD SMT)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4245898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470E7-65B9-4E62-9C7B-205F6FA1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информационной и программной совместимости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B4236-78BC-4F6C-9885-E9EC7EE1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Исходные коды программы должны быть написаны на C++, QML и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Для разработки проекта </a:t>
            </a:r>
            <a:r>
              <a:rPr lang="ru-RU" dirty="0" err="1"/>
              <a:t>BesMes</a:t>
            </a:r>
            <a:r>
              <a:rPr lang="ru-RU" dirty="0"/>
              <a:t> выбраны фреймворк Qt5 (версия 5.15) и база данных </a:t>
            </a:r>
            <a:r>
              <a:rPr lang="ru-RU" dirty="0" err="1"/>
              <a:t>MySql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Программа для хранения данных использует бесплатную СУБД </a:t>
            </a:r>
            <a:r>
              <a:rPr lang="ru-RU" dirty="0" err="1"/>
              <a:t>MariaDB</a:t>
            </a:r>
            <a:r>
              <a:rPr lang="ru-RU" dirty="0"/>
              <a:t>. Для организации пользовательского интерфейса используется фреймворк Qt5.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Программа разрабатывается под операционные системы </a:t>
            </a:r>
            <a:r>
              <a:rPr lang="ru-RU" dirty="0" err="1"/>
              <a:t>Windows</a:t>
            </a:r>
            <a:r>
              <a:rPr lang="ru-RU" dirty="0"/>
              <a:t>/</a:t>
            </a:r>
            <a:r>
              <a:rPr lang="ru-RU" dirty="0" err="1"/>
              <a:t>Linux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357802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0A2A0-8735-48AE-A1E9-24570D38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маркировке и упаковке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0A122-CBCE-4916-9F25-D3B927DB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Программа распространяется в виде установочных пакетов: мастер установки для серверного приложения, для клиентского приложения и для панели администратора.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Программное обеспечение должно иметь маркировку с обозначением наименования изделия, ФИО разработчиков и года выпуска программы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970298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F3E28-9BBE-4B57-8E19-555694E5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0F253-C8B4-4D50-932B-F17C72F5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err="1"/>
              <a:t>BesMes</a:t>
            </a:r>
            <a:r>
              <a:rPr lang="ru-RU" sz="2400" dirty="0"/>
              <a:t> – это мессенджер для ПК под управлением операционных систем </a:t>
            </a:r>
            <a:r>
              <a:rPr lang="ru-RU" sz="2400" dirty="0" err="1"/>
              <a:t>Windows</a:t>
            </a:r>
            <a:r>
              <a:rPr lang="ru-RU" sz="2400" dirty="0"/>
              <a:t>/</a:t>
            </a:r>
            <a:r>
              <a:rPr lang="ru-RU" sz="2400" dirty="0" err="1"/>
              <a:t>Linux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	Система включает в себя три программы:</a:t>
            </a:r>
          </a:p>
          <a:p>
            <a:pPr marL="0" indent="0">
              <a:buNone/>
            </a:pPr>
            <a:r>
              <a:rPr lang="ru-RU" sz="2400" dirty="0"/>
              <a:t>	1. </a:t>
            </a:r>
            <a:r>
              <a:rPr lang="ru-RU" sz="2400" dirty="0" err="1"/>
              <a:t>BesMes</a:t>
            </a:r>
            <a:r>
              <a:rPr lang="ru-RU" sz="2400" dirty="0"/>
              <a:t> </a:t>
            </a:r>
            <a:r>
              <a:rPr lang="ru-RU" sz="2400" dirty="0" err="1"/>
              <a:t>Server</a:t>
            </a:r>
            <a:r>
              <a:rPr lang="ru-RU" sz="2400" dirty="0"/>
              <a:t> – серверное приложение.</a:t>
            </a:r>
          </a:p>
          <a:p>
            <a:pPr marL="0" indent="0">
              <a:buNone/>
            </a:pPr>
            <a:r>
              <a:rPr lang="ru-RU" sz="2400" dirty="0"/>
              <a:t>	2. </a:t>
            </a:r>
            <a:r>
              <a:rPr lang="ru-RU" sz="2400" dirty="0" err="1"/>
              <a:t>BesMes</a:t>
            </a:r>
            <a:r>
              <a:rPr lang="ru-RU" sz="2400" dirty="0"/>
              <a:t> </a:t>
            </a:r>
            <a:r>
              <a:rPr lang="ru-RU" sz="2400" dirty="0" err="1"/>
              <a:t>Client</a:t>
            </a:r>
            <a:r>
              <a:rPr lang="ru-RU" sz="2400" dirty="0"/>
              <a:t> – клиентское приложение.</a:t>
            </a:r>
          </a:p>
          <a:p>
            <a:pPr marL="0" indent="0">
              <a:buNone/>
            </a:pPr>
            <a:r>
              <a:rPr lang="ru-RU" sz="2400" dirty="0"/>
              <a:t>	3. </a:t>
            </a:r>
            <a:r>
              <a:rPr lang="ru-RU" sz="2400" dirty="0" err="1"/>
              <a:t>BesMes</a:t>
            </a:r>
            <a:r>
              <a:rPr lang="ru-RU" sz="2400" dirty="0"/>
              <a:t> </a:t>
            </a:r>
            <a:r>
              <a:rPr lang="ru-RU" sz="2400" dirty="0" err="1"/>
              <a:t>Admin</a:t>
            </a:r>
            <a:r>
              <a:rPr lang="ru-RU" sz="2400" dirty="0"/>
              <a:t> </a:t>
            </a:r>
            <a:r>
              <a:rPr lang="ru-RU" sz="2400" dirty="0" err="1"/>
              <a:t>Panel</a:t>
            </a:r>
            <a:r>
              <a:rPr lang="ru-RU" sz="2400" dirty="0"/>
              <a:t> – панель администратора.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4372"/>
      </p:ext>
    </p:extLst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B35BB-1FC7-4DFA-8199-AC32B370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транспортированию и хранению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54832-F891-4AB3-8AE0-613C3E9B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50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Для отслеживания хода работы использовать систему контроля версий </a:t>
            </a:r>
            <a:r>
              <a:rPr lang="ru-RU" sz="2400" dirty="0" err="1"/>
              <a:t>GitHub</a:t>
            </a:r>
            <a:r>
              <a:rPr lang="ru-RU" sz="2400" dirty="0"/>
              <a:t>. Каждое приложение хранится в своём репозитории.</a:t>
            </a:r>
          </a:p>
          <a:p>
            <a:pPr marL="0" indent="0">
              <a:buNone/>
            </a:pPr>
            <a:r>
              <a:rPr lang="ru-RU" sz="2400" dirty="0"/>
              <a:t>Ссылки на репозитории проекта: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Серверное приложение: https://github.com/SyrtcevVadim/BesMesClient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Панель администратора: https://github.com/SyrtcevVadim/BesMesAdminPanel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Клиентское приложение: https://github.com/SyrtcevVadim/BesMesServer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4664886"/>
      </p:ext>
    </p:ext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F0F2-32B1-495C-AC3F-02343742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и 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1EBD8-6E1A-4BB6-9CD4-8CC3F5DA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1-</a:t>
            </a:r>
            <a:r>
              <a:rPr lang="ru-RU" sz="2400" dirty="0"/>
              <a:t>й этап – Составление технического задания.</a:t>
            </a:r>
          </a:p>
          <a:p>
            <a:pPr marL="0" indent="0">
              <a:buNone/>
            </a:pPr>
            <a:r>
              <a:rPr lang="ru-RU" sz="2400" dirty="0"/>
              <a:t>	Содержание работ: </a:t>
            </a:r>
          </a:p>
          <a:p>
            <a:pPr marL="0" indent="0">
              <a:buNone/>
            </a:pPr>
            <a:r>
              <a:rPr lang="ru-RU" sz="2400" dirty="0"/>
              <a:t>	- разработка требований к системе</a:t>
            </a:r>
          </a:p>
          <a:p>
            <a:pPr marL="0" indent="0">
              <a:buNone/>
            </a:pPr>
            <a:r>
              <a:rPr lang="ru-RU" sz="2400" dirty="0"/>
              <a:t>	Срок – 16.12.2021г.</a:t>
            </a:r>
          </a:p>
        </p:txBody>
      </p:sp>
    </p:spTree>
    <p:extLst>
      <p:ext uri="{BB962C8B-B14F-4D97-AF65-F5344CB8AC3E}">
        <p14:creationId xmlns:p14="http://schemas.microsoft.com/office/powerpoint/2010/main" val="1755055341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111F6-EBEB-4B56-A8A5-0D2A1C43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и 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21125-5F5F-452A-8AC1-B44ADA64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93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2-й этап – техническое проектирование</a:t>
            </a:r>
          </a:p>
          <a:p>
            <a:pPr marL="0" indent="0">
              <a:buNone/>
            </a:pPr>
            <a:r>
              <a:rPr lang="ru-RU" sz="2400" dirty="0"/>
              <a:t>	Содержание работ:</a:t>
            </a:r>
          </a:p>
          <a:p>
            <a:pPr lvl="1">
              <a:buFontTx/>
              <a:buChar char="-"/>
            </a:pPr>
            <a:r>
              <a:rPr lang="ru-RU" sz="2400" dirty="0"/>
              <a:t>Разработка макета пользовательского интерфейса клиентского приложения</a:t>
            </a:r>
          </a:p>
          <a:p>
            <a:pPr lvl="1">
              <a:buFontTx/>
              <a:buChar char="-"/>
            </a:pPr>
            <a:r>
              <a:rPr lang="ru-RU" sz="2400" dirty="0"/>
              <a:t>Разработка макета пользовательского интерфейса админ панели</a:t>
            </a:r>
          </a:p>
          <a:p>
            <a:pPr lvl="1">
              <a:buFontTx/>
              <a:buChar char="-"/>
            </a:pPr>
            <a:r>
              <a:rPr lang="ru-RU" sz="2400" dirty="0"/>
              <a:t>Составление протокола общения </a:t>
            </a:r>
            <a:r>
              <a:rPr lang="en-US" sz="2400" dirty="0" err="1"/>
              <a:t>BesProtocol</a:t>
            </a:r>
            <a:endParaRPr lang="ru-RU" sz="2400" dirty="0"/>
          </a:p>
          <a:p>
            <a:pPr lvl="1">
              <a:buFontTx/>
              <a:buChar char="-"/>
            </a:pPr>
            <a:r>
              <a:rPr lang="ru-RU" sz="2400" dirty="0"/>
              <a:t>Разработка структуры базы данных (БД) серверного приложения</a:t>
            </a:r>
          </a:p>
          <a:p>
            <a:pPr marL="530352" lvl="1" indent="0">
              <a:buNone/>
            </a:pPr>
            <a:r>
              <a:rPr lang="ru-RU" sz="2400" dirty="0"/>
              <a:t>	</a:t>
            </a:r>
            <a:r>
              <a:rPr lang="ru-RU" sz="2400" i="0" dirty="0"/>
              <a:t>Сроки – 24.12.2021г.</a:t>
            </a:r>
          </a:p>
        </p:txBody>
      </p:sp>
    </p:spTree>
    <p:extLst>
      <p:ext uri="{BB962C8B-B14F-4D97-AF65-F5344CB8AC3E}">
        <p14:creationId xmlns:p14="http://schemas.microsoft.com/office/powerpoint/2010/main" val="1587649296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5201D-4167-4926-8E37-84C3D0F0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и 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AD0C3-2420-41A6-8505-5A031837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3-й этап – разработка программной части</a:t>
            </a:r>
          </a:p>
          <a:p>
            <a:pPr marL="0" indent="0">
              <a:buNone/>
            </a:pPr>
            <a:r>
              <a:rPr lang="ru-RU" sz="2400" dirty="0"/>
              <a:t>	Содержание работ:</a:t>
            </a:r>
          </a:p>
          <a:p>
            <a:pPr lvl="1">
              <a:buFontTx/>
              <a:buChar char="-"/>
            </a:pPr>
            <a:r>
              <a:rPr lang="ru-RU" sz="2400" dirty="0"/>
              <a:t>Разработка серверного приложения и установка БД</a:t>
            </a:r>
          </a:p>
          <a:p>
            <a:pPr lvl="1">
              <a:buFontTx/>
              <a:buChar char="-"/>
            </a:pPr>
            <a:r>
              <a:rPr lang="ru-RU" sz="2400" dirty="0"/>
              <a:t>Разработка клиентского приложения</a:t>
            </a:r>
          </a:p>
          <a:p>
            <a:pPr lvl="1">
              <a:buFontTx/>
              <a:buChar char="-"/>
            </a:pPr>
            <a:r>
              <a:rPr lang="ru-RU" sz="2400" dirty="0"/>
              <a:t>Разработка панели администрирования</a:t>
            </a:r>
          </a:p>
          <a:p>
            <a:pPr marL="530352" lvl="1" indent="0">
              <a:buNone/>
            </a:pPr>
            <a:r>
              <a:rPr lang="ru-RU" sz="2400" dirty="0"/>
              <a:t>	</a:t>
            </a:r>
            <a:r>
              <a:rPr lang="ru-RU" sz="2400" i="0" dirty="0"/>
              <a:t>Срок – 01.06.2022г.</a:t>
            </a:r>
          </a:p>
        </p:txBody>
      </p:sp>
    </p:spTree>
    <p:extLst>
      <p:ext uri="{BB962C8B-B14F-4D97-AF65-F5344CB8AC3E}">
        <p14:creationId xmlns:p14="http://schemas.microsoft.com/office/powerpoint/2010/main" val="1013982367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558B4-CD1C-484D-9BE5-3C014235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Стадии и 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BDC8F-754A-421C-86CF-00DE8CA9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	4-й этап – испытания</a:t>
            </a:r>
          </a:p>
          <a:p>
            <a:pPr marL="0" indent="0">
              <a:buNone/>
            </a:pPr>
            <a:r>
              <a:rPr lang="ru-RU" sz="2400" dirty="0"/>
              <a:t>	Содержание работ:</a:t>
            </a:r>
          </a:p>
          <a:p>
            <a:pPr lvl="1">
              <a:buFontTx/>
              <a:buChar char="-"/>
            </a:pPr>
            <a:r>
              <a:rPr lang="ru-RU" sz="2400" dirty="0"/>
              <a:t>Проверка соответствия разработанного продукта пунктам ТЗ</a:t>
            </a:r>
          </a:p>
          <a:p>
            <a:pPr lvl="1">
              <a:buFontTx/>
              <a:buChar char="-"/>
            </a:pPr>
            <a:r>
              <a:rPr lang="ru-RU" sz="2400" dirty="0"/>
              <a:t>Проверка работоспособности продукта – взаимодействия клиента и сервера, админ панели и сервера</a:t>
            </a:r>
          </a:p>
          <a:p>
            <a:pPr marL="530352" lvl="1" indent="0">
              <a:buNone/>
            </a:pPr>
            <a:r>
              <a:rPr lang="ru-RU" sz="2400" dirty="0"/>
              <a:t>	</a:t>
            </a:r>
            <a:r>
              <a:rPr lang="ru-RU" sz="2400" i="0" dirty="0"/>
              <a:t>Срок – 15.06.2022г.</a:t>
            </a:r>
          </a:p>
        </p:txBody>
      </p:sp>
    </p:spTree>
    <p:extLst>
      <p:ext uri="{BB962C8B-B14F-4D97-AF65-F5344CB8AC3E}">
        <p14:creationId xmlns:p14="http://schemas.microsoft.com/office/powerpoint/2010/main" val="399640878"/>
      </p:ext>
    </p:ext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E5EFD-F8C9-4AD9-9BE7-47C7A113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контроля и приема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2E0F0-3549-4988-9614-B5B458F0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Производится проверка соответствия разработанного графического интерфейса с предоставленным макетом графического интерфейса для клиентского приложения.</a:t>
            </a:r>
          </a:p>
          <a:p>
            <a:pPr marL="0" indent="0">
              <a:buNone/>
            </a:pPr>
            <a:r>
              <a:rPr lang="ru-RU" sz="2400" dirty="0"/>
              <a:t>	Для масштабного тестирования нашего программного комплекса планируется устраивать собрания, на которых в ручную будет проверяться корректность функционала.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3346805"/>
      </p:ext>
    </p:extLst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53EAE-0BDA-464C-996B-0B49B1C2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70519229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4F618-0BC2-47EF-A98E-02DA24BB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Основание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73E70-7B87-445D-A8C2-0423342C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Проект «</a:t>
            </a:r>
            <a:r>
              <a:rPr lang="ru-RU" sz="2400" dirty="0" err="1"/>
              <a:t>BesMes</a:t>
            </a:r>
            <a:r>
              <a:rPr lang="ru-RU" sz="2400" dirty="0"/>
              <a:t>» - задание преподавателя по дисциплине «Проектная деятельность».</a:t>
            </a:r>
          </a:p>
        </p:txBody>
      </p:sp>
    </p:spTree>
    <p:extLst>
      <p:ext uri="{BB962C8B-B14F-4D97-AF65-F5344CB8AC3E}">
        <p14:creationId xmlns:p14="http://schemas.microsoft.com/office/powerpoint/2010/main" val="2810861034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6D25E-F35E-4CBB-AF2F-C4161131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D7F91-7EF7-40C2-BE53-4B2E060B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Функциональное назначение: предоставлять компаниям возможность организовать локальное средство для общения друг с другом.</a:t>
            </a:r>
          </a:p>
          <a:p>
            <a:pPr marL="0" indent="0">
              <a:buNone/>
            </a:pPr>
            <a:r>
              <a:rPr lang="ru-RU" sz="2400" dirty="0"/>
              <a:t>	Эксплуатационное назначение: </a:t>
            </a:r>
          </a:p>
          <a:p>
            <a:pPr marL="0" indent="0">
              <a:buNone/>
            </a:pPr>
            <a:r>
              <a:rPr lang="ru-RU" sz="2400" dirty="0"/>
              <a:t>	Клиентское приложение позволяет пользователям общаться друг с другом.</a:t>
            </a:r>
          </a:p>
          <a:p>
            <a:pPr marL="0" indent="0">
              <a:buNone/>
            </a:pPr>
            <a:r>
              <a:rPr lang="ru-RU" sz="2400" dirty="0"/>
              <a:t>	Панель администратора позволяет администраторам управлять сервером удаленно.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156439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A2750-20F6-4560-9E93-9B347B22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функциональным характеристикам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737A8-E9B6-4DF8-BC09-8598FA65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Проект состоит из трёх компонентов:</a:t>
            </a:r>
          </a:p>
          <a:p>
            <a:pPr marL="0" indent="0">
              <a:buNone/>
            </a:pPr>
            <a:r>
              <a:rPr lang="ru-RU" sz="2400" dirty="0"/>
              <a:t>	1. Серверное приложение</a:t>
            </a:r>
          </a:p>
          <a:p>
            <a:pPr marL="0" indent="0">
              <a:buNone/>
            </a:pPr>
            <a:r>
              <a:rPr lang="ru-RU" sz="2400" dirty="0"/>
              <a:t>	2. Средство просмотра сервера</a:t>
            </a:r>
          </a:p>
          <a:p>
            <a:pPr marL="0" indent="0">
              <a:buNone/>
            </a:pPr>
            <a:r>
              <a:rPr lang="ru-RU" sz="2400" dirty="0"/>
              <a:t>	3. Клиентское приложение</a:t>
            </a:r>
          </a:p>
          <a:p>
            <a:pPr marL="0" indent="0">
              <a:buNone/>
            </a:pPr>
            <a:r>
              <a:rPr lang="ru-RU" sz="2400" dirty="0"/>
              <a:t>	Также в системе необходимо реализовать базу данных и протокол общения с сервером </a:t>
            </a:r>
            <a:r>
              <a:rPr lang="ru-RU" sz="2400" dirty="0" err="1"/>
              <a:t>BesProtocol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30768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34C78-F790-431A-950E-DCA77076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протоколу общения </a:t>
            </a:r>
            <a:r>
              <a:rPr lang="ru-RU" dirty="0" err="1"/>
              <a:t>BesProtocol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D12D4-57F7-4EB5-92E8-71140CD7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	Команда протокола в общем случае имеет следующий вид:</a:t>
            </a:r>
          </a:p>
          <a:p>
            <a:pPr marL="0" indent="0">
              <a:buNone/>
            </a:pPr>
            <a:r>
              <a:rPr lang="ru-RU" sz="2400" dirty="0"/>
              <a:t>	“&lt;КОД КОМАНДЫ&gt; SP &lt;аргумент 1&gt; SP &lt;аргумент 2&gt; SP … &lt;аргумент N&gt;\r\n”.</a:t>
            </a:r>
          </a:p>
          <a:p>
            <a:pPr marL="0" indent="0">
              <a:buNone/>
            </a:pPr>
            <a:r>
              <a:rPr lang="ru-RU" sz="2400" dirty="0"/>
              <a:t>	Каждая команда протокола имеет список ошибок, которые могут возникнуть при выполнении команды. Каждой ошибки в соответствие ставится код ошибки.</a:t>
            </a:r>
          </a:p>
          <a:p>
            <a:pPr marL="0" indent="0">
              <a:buNone/>
            </a:pPr>
            <a:r>
              <a:rPr lang="ru-RU" sz="2400" dirty="0"/>
              <a:t>	При успешном выполнении сервер возвращает «+», иначе – «-».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132344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64A4C-5C8A-4F4D-BE75-D829B0CA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протоколу общения </a:t>
            </a:r>
            <a:r>
              <a:rPr lang="ru-RU" dirty="0" err="1"/>
              <a:t>BesProtocol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B4DBA-C830-4BB0-846C-A7D70714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71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	Необходимо проработать следующие команды для общения клиента с сервером:</a:t>
            </a:r>
          </a:p>
          <a:p>
            <a:pPr marL="0" indent="0">
              <a:buNone/>
            </a:pPr>
            <a:r>
              <a:rPr lang="ru-RU" sz="2400" dirty="0"/>
              <a:t>	1. Аутентификации (вход пользователя в аккаунт)</a:t>
            </a:r>
          </a:p>
          <a:p>
            <a:pPr marL="0" indent="0">
              <a:buNone/>
            </a:pPr>
            <a:r>
              <a:rPr lang="ru-RU" sz="2400" dirty="0"/>
              <a:t>	2. Регистрации нового пользователя</a:t>
            </a:r>
          </a:p>
          <a:p>
            <a:pPr marL="0" indent="0">
              <a:buNone/>
            </a:pPr>
            <a:r>
              <a:rPr lang="ru-RU" sz="2400" dirty="0"/>
              <a:t>	3. Отправки кода верификации регистрации </a:t>
            </a:r>
          </a:p>
          <a:p>
            <a:pPr marL="0" indent="0">
              <a:buNone/>
            </a:pPr>
            <a:r>
              <a:rPr lang="ru-RU" sz="2400" dirty="0"/>
              <a:t>	4. Синхронизации клиента с сервером(получение всех новых сообщений клиентом)</a:t>
            </a:r>
          </a:p>
          <a:p>
            <a:pPr marL="0" indent="0">
              <a:buNone/>
            </a:pPr>
            <a:r>
              <a:rPr lang="ru-RU" sz="2400" dirty="0"/>
              <a:t>	5. Отправка сообщения </a:t>
            </a:r>
          </a:p>
          <a:p>
            <a:pPr marL="0" indent="0">
              <a:buNone/>
            </a:pPr>
            <a:r>
              <a:rPr lang="ru-RU" sz="2400" dirty="0"/>
              <a:t>	6. Отправка файла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5371321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2EDFE-6F64-4086-AE71-57B782A2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протоколу общения </a:t>
            </a:r>
            <a:r>
              <a:rPr lang="ru-RU" dirty="0" err="1"/>
              <a:t>BesProtocol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19D41-43E6-44AC-AA5F-56A7B2B0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Также, необходимо разработать отдельную категорию команд для общения админ панели с сервером:</a:t>
            </a:r>
          </a:p>
          <a:p>
            <a:pPr marL="0" indent="0">
              <a:buNone/>
            </a:pPr>
            <a:r>
              <a:rPr lang="ru-RU" dirty="0"/>
              <a:t>	1. Получения статистики</a:t>
            </a:r>
          </a:p>
          <a:p>
            <a:pPr marL="0" indent="0">
              <a:buNone/>
            </a:pPr>
            <a:r>
              <a:rPr lang="ru-RU" dirty="0"/>
              <a:t>	2. Приостановка и запуск сервера (принятие и обработка команд от клиентов)</a:t>
            </a:r>
          </a:p>
          <a:p>
            <a:pPr marL="0" indent="0">
              <a:buNone/>
            </a:pPr>
            <a:r>
              <a:rPr lang="ru-RU" dirty="0"/>
              <a:t>	3. Изменение конфигурационных файлов сервера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565325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223A-1AA7-47EC-8F9A-9ABBCA3E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58388" cy="1485900"/>
          </a:xfrm>
        </p:spPr>
        <p:txBody>
          <a:bodyPr/>
          <a:lstStyle/>
          <a:p>
            <a:r>
              <a:rPr lang="ru-RU" dirty="0"/>
              <a:t>Требования к серверному приложению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316F9-0FD7-4E78-BE72-C475FA1A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Серверное приложение – консольное приложение. Должно быть разработано с использованием фреймворка QT.</a:t>
            </a:r>
          </a:p>
          <a:p>
            <a:pPr marL="0" indent="0">
              <a:buNone/>
            </a:pPr>
            <a:r>
              <a:rPr lang="ru-RU" dirty="0"/>
              <a:t>	Информация для настройки сервера должна хранится в файлах конфигурации:</a:t>
            </a:r>
          </a:p>
          <a:p>
            <a:pPr marL="0" indent="0">
              <a:buNone/>
            </a:pPr>
            <a:r>
              <a:rPr lang="ru-RU" dirty="0"/>
              <a:t>	 1.  Файл для настройки сервера</a:t>
            </a:r>
          </a:p>
          <a:p>
            <a:pPr marL="0" indent="0">
              <a:buNone/>
            </a:pPr>
            <a:r>
              <a:rPr lang="ru-RU" dirty="0"/>
              <a:t>	 2. Файл для настройки подключения к базе данных</a:t>
            </a:r>
          </a:p>
          <a:p>
            <a:pPr marL="0" indent="0">
              <a:buNone/>
            </a:pPr>
            <a:r>
              <a:rPr lang="ru-RU" dirty="0"/>
              <a:t>	 3. Файл для настройки используемых почт для отправки кодов верификации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444465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Обрезка">
  <a:themeElements>
    <a:clrScheme name="Другая 2">
      <a:dk1>
        <a:sysClr val="windowText" lastClr="000000"/>
      </a:dk1>
      <a:lt1>
        <a:srgbClr val="DFDFDF"/>
      </a:lt1>
      <a:dk2>
        <a:srgbClr val="000000"/>
      </a:dk2>
      <a:lt2>
        <a:srgbClr val="DFDFDF"/>
      </a:lt2>
      <a:accent1>
        <a:srgbClr val="C6C6C6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97</TotalTime>
  <Words>201</Words>
  <Application>Microsoft Office PowerPoint</Application>
  <PresentationFormat>Широкоэкранный</PresentationFormat>
  <Paragraphs>126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Franklin Gothic Book</vt:lpstr>
      <vt:lpstr>Обрезка</vt:lpstr>
      <vt:lpstr>BesMes</vt:lpstr>
      <vt:lpstr>Введение</vt:lpstr>
      <vt:lpstr>Основание для разработки</vt:lpstr>
      <vt:lpstr>Назначение программного продукта</vt:lpstr>
      <vt:lpstr>Требования к функциональным характеристикам</vt:lpstr>
      <vt:lpstr>Требования к протоколу общения BesProtocol</vt:lpstr>
      <vt:lpstr>Требования к протоколу общения BesProtocol</vt:lpstr>
      <vt:lpstr>Требования к протоколу общения BesProtocol</vt:lpstr>
      <vt:lpstr>Требования к серверному приложению</vt:lpstr>
      <vt:lpstr>Требования к компонентам системы</vt:lpstr>
      <vt:lpstr>Требования к взаимодействию компонентов системы</vt:lpstr>
      <vt:lpstr>Требования к клиентскому приложению</vt:lpstr>
      <vt:lpstr>Требования к надежности сервера</vt:lpstr>
      <vt:lpstr>Требования к надежности передачи данных</vt:lpstr>
      <vt:lpstr>Требуемая квалификация и уровень подготовки пользователя</vt:lpstr>
      <vt:lpstr>Требования к составу и параметрам технических средств</vt:lpstr>
      <vt:lpstr>Требования к составу и параметрам технических средств</vt:lpstr>
      <vt:lpstr>Требования к информационной и программной совместимости</vt:lpstr>
      <vt:lpstr>Требования к маркировке и упаковке</vt:lpstr>
      <vt:lpstr>Требования к транспортированию и хранению</vt:lpstr>
      <vt:lpstr>Стадии и этапы разработки</vt:lpstr>
      <vt:lpstr>Стадии и этапы разработки</vt:lpstr>
      <vt:lpstr>Стадии и этапы разработки</vt:lpstr>
      <vt:lpstr>Стадии и этапы разработки</vt:lpstr>
      <vt:lpstr>Порядок контроля и приема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BesMes</dc:title>
  <dc:creator>Вова Вова</dc:creator>
  <cp:lastModifiedBy>Вова Вова</cp:lastModifiedBy>
  <cp:revision>20</cp:revision>
  <dcterms:created xsi:type="dcterms:W3CDTF">2021-12-16T09:38:37Z</dcterms:created>
  <dcterms:modified xsi:type="dcterms:W3CDTF">2021-12-16T11:15:55Z</dcterms:modified>
</cp:coreProperties>
</file>