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61" r:id="rId4"/>
    <p:sldId id="260" r:id="rId5"/>
    <p:sldId id="263" r:id="rId6"/>
    <p:sldId id="259" r:id="rId7"/>
    <p:sldId id="258" r:id="rId8"/>
    <p:sldId id="257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DF0B-72B6-4234-86AF-9660BDDA2EE4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D45F8-D7B5-41CF-A691-A905E141E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Turn-based strategy. Unity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797152"/>
            <a:ext cx="8062912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Работу выполнил студент ОГУ им. И.С. Тургенева, ИПАИТ, 02ПГ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Сырцев</a:t>
            </a:r>
            <a:r>
              <a:rPr lang="ru-RU" dirty="0" smtClean="0">
                <a:solidFill>
                  <a:schemeClr val="tx1"/>
                </a:solidFill>
              </a:rPr>
              <a:t> Вадим Игоревич.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61248"/>
            <a:ext cx="6899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ru-RU" dirty="0" err="1" smtClean="0"/>
              <a:t>гитхаба</a:t>
            </a:r>
            <a:r>
              <a:rPr lang="ru-RU" dirty="0" smtClean="0"/>
              <a:t>. Заходите </a:t>
            </a:r>
            <a:r>
              <a:rPr lang="ru-RU" strike="sngStrike" dirty="0" smtClean="0"/>
              <a:t>и поднимайте</a:t>
            </a:r>
          </a:p>
          <a:p>
            <a:r>
              <a:rPr lang="ru-RU" strike="sngStrike" dirty="0" smtClean="0"/>
              <a:t>мне статистику клонов</a:t>
            </a:r>
            <a:r>
              <a:rPr lang="ru-RU" dirty="0" smtClean="0"/>
              <a:t>, мы вам очень рады: </a:t>
            </a:r>
          </a:p>
          <a:p>
            <a:r>
              <a:rPr lang="en-US" smtClean="0"/>
              <a:t>https://github.com/SyrtcevVadim/TerritoryRejection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Некоторые известные </a:t>
            </a:r>
            <a:r>
              <a:rPr lang="en-US" dirty="0" smtClean="0"/>
              <a:t>turn-based </a:t>
            </a:r>
            <a:r>
              <a:rPr lang="ru-RU" dirty="0" smtClean="0"/>
              <a:t>стратегии</a:t>
            </a:r>
            <a:endParaRPr lang="ru-RU" dirty="0"/>
          </a:p>
        </p:txBody>
      </p:sp>
      <p:pic>
        <p:nvPicPr>
          <p:cNvPr id="13314" name="Picture 2" descr="https://3dnews.ru/assets/external/illustrations/2019/11/23/998302/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2088232" cy="11746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1560" y="292494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Sid Meier’s Civilization 6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316" name="Picture 4" descr="https://tuttop.com/uploads/posts/2020-02/1580721200_battle-for-wesno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562252" cy="11978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68144" y="2924944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Battle for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Wesnoth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318" name="Picture 6" descr="https://leviathyn.com/wp-content/uploads/2014/02/homm3-loading-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01008"/>
            <a:ext cx="2445296" cy="18339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3528" y="5373216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Heroes of Might and Magic III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320" name="Picture 8" descr="https://pic.rutube.ru/video/1f/39/1f391a187ccd9669c2723be5273abb2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501008"/>
            <a:ext cx="3231006" cy="181744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56176" y="5373216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Into the  Breach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Условия победы: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Игрок на каждом уровне может победить только одним способом:</a:t>
            </a:r>
          </a:p>
          <a:p>
            <a:pPr marL="578358" indent="-514350">
              <a:buAutoNum type="arabicPeriod"/>
            </a:pPr>
            <a:r>
              <a:rPr lang="ru-RU" dirty="0" smtClean="0"/>
              <a:t>Старость: Игрок завершил 36 дней	 и не проиграл.</a:t>
            </a:r>
          </a:p>
          <a:p>
            <a:pPr marL="578358" indent="-514350" algn="just">
              <a:buNone/>
            </a:pPr>
            <a:r>
              <a:rPr lang="ru-RU" dirty="0" smtClean="0"/>
              <a:t>Чтобы облегчить себе задачу, игрок может уничтожить лидера мятежников или уничтожить всех верховных чудовищ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поражения: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Государственный переворот(Если люди недовольны, а они недовольны, когда их дома сжигают)</a:t>
            </a:r>
          </a:p>
          <a:p>
            <a:r>
              <a:rPr lang="ru-RU" dirty="0" smtClean="0"/>
              <a:t>Смерть всех </a:t>
            </a:r>
            <a:r>
              <a:rPr lang="ru-RU" dirty="0" err="1" smtClean="0"/>
              <a:t>юнитов</a:t>
            </a:r>
            <a:r>
              <a:rPr lang="ru-RU" dirty="0" smtClean="0"/>
              <a:t>(территория останется под контролем противника)</a:t>
            </a:r>
          </a:p>
          <a:p>
            <a:r>
              <a:rPr lang="ru-RU" dirty="0" smtClean="0"/>
              <a:t>Задержка в отправке ресурсов королю(империя падет, если поставки прекратятся)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Прототип</a:t>
            </a:r>
            <a:endParaRPr lang="ru-RU" dirty="0"/>
          </a:p>
        </p:txBody>
      </p:sp>
      <p:pic>
        <p:nvPicPr>
          <p:cNvPr id="20482" name="Picture 2" descr="C:\Users\Вадим\Desktop\code\StepWiseGame\Documentation\Prototype.jpg"/>
          <p:cNvPicPr>
            <a:picLocks noChangeAspect="1" noChangeArrowheads="1"/>
          </p:cNvPicPr>
          <p:nvPr/>
        </p:nvPicPr>
        <p:blipFill>
          <a:blip r:embed="rId2" cstate="print"/>
          <a:srcRect b="23244"/>
          <a:stretch>
            <a:fillRect/>
          </a:stretch>
        </p:blipFill>
        <p:spPr bwMode="auto">
          <a:xfrm>
            <a:off x="1043608" y="908720"/>
            <a:ext cx="7416824" cy="5692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3707904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Блок-схема обработки окончания хода</a:t>
            </a:r>
            <a:endParaRPr lang="ru-RU" dirty="0"/>
          </a:p>
        </p:txBody>
      </p:sp>
      <p:pic>
        <p:nvPicPr>
          <p:cNvPr id="16385" name="Picture 1" descr="C:\Users\Вадим\Desktop\блок-схем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00762"/>
            <a:ext cx="1584176" cy="6657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состояний-переходов</a:t>
            </a:r>
            <a:endParaRPr lang="ru-RU" dirty="0"/>
          </a:p>
        </p:txBody>
      </p:sp>
      <p:pic>
        <p:nvPicPr>
          <p:cNvPr id="17409" name="Picture 1" descr="C:\Users\Вадим\Desktop\code\StepWiseGame\Documentation\FlowSche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73424"/>
            <a:ext cx="5184576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1. Подогнать механики игры под новую идею</a:t>
            </a:r>
          </a:p>
          <a:p>
            <a:pPr>
              <a:buNone/>
            </a:pPr>
            <a:r>
              <a:rPr lang="ru-RU" dirty="0" smtClean="0"/>
              <a:t>	2. Сделать процедурную генерацию карты для бесконечного режима(в котором нельзя выиграть </a:t>
            </a:r>
            <a:r>
              <a:rPr lang="ru-RU" dirty="0" err="1" smtClean="0"/>
              <a:t>ухахааха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	3. Добавить возможность сохранения игры</a:t>
            </a:r>
          </a:p>
          <a:p>
            <a:pPr>
              <a:buNone/>
            </a:pPr>
            <a:r>
              <a:rPr lang="ru-RU" smtClean="0"/>
              <a:t>	4. Нарисовать </a:t>
            </a:r>
            <a:r>
              <a:rPr lang="ru-RU" dirty="0" err="1" smtClean="0"/>
              <a:t>визуал</a:t>
            </a:r>
            <a:r>
              <a:rPr lang="ru-RU" dirty="0" smtClean="0"/>
              <a:t> для всех элементов игры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Работающая программа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6956275" cy="391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135</TotalTime>
  <Words>134</Words>
  <Application>Microsoft Office PowerPoint</Application>
  <PresentationFormat>Экран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Яркая</vt:lpstr>
      <vt:lpstr>Turn-based strategy. Unity</vt:lpstr>
      <vt:lpstr>Некоторые известные turn-based стратегии</vt:lpstr>
      <vt:lpstr>Условия победы:</vt:lpstr>
      <vt:lpstr>Условия поражения:</vt:lpstr>
      <vt:lpstr>Прототип</vt:lpstr>
      <vt:lpstr>Блок-схема обработки окончания хода</vt:lpstr>
      <vt:lpstr>Диаграмма состояний-переходов</vt:lpstr>
      <vt:lpstr>Планы на будущее:</vt:lpstr>
      <vt:lpstr>Работающая программа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Вадим</dc:creator>
  <cp:lastModifiedBy>Вадим</cp:lastModifiedBy>
  <cp:revision>20</cp:revision>
  <dcterms:created xsi:type="dcterms:W3CDTF">2020-12-21T15:15:28Z</dcterms:created>
  <dcterms:modified xsi:type="dcterms:W3CDTF">2020-12-22T10:57:28Z</dcterms:modified>
</cp:coreProperties>
</file>