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891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303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831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601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77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533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19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66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78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09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32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2933-E0E2-4D0D-A146-481B3D56C99E}" type="datetimeFigureOut">
              <a:rPr lang="fr-BE" smtClean="0"/>
              <a:t>14-12-16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494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7493" y="446619"/>
            <a:ext cx="1016277" cy="13234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&lt;A C D&gt;</a:t>
            </a:r>
            <a:endParaRPr lang="en-US" sz="2000" b="1" dirty="0"/>
          </a:p>
          <a:p>
            <a:r>
              <a:rPr lang="en-US" sz="2000" b="1" dirty="0" smtClean="0"/>
              <a:t>&lt;A B C&gt;</a:t>
            </a:r>
            <a:endParaRPr lang="en-US" sz="2000" b="1" dirty="0"/>
          </a:p>
          <a:p>
            <a:r>
              <a:rPr lang="en-US" sz="2000" b="1" dirty="0" smtClean="0"/>
              <a:t>&lt;C B A&gt;</a:t>
            </a:r>
          </a:p>
          <a:p>
            <a:r>
              <a:rPr lang="en-US" sz="2000" b="1" dirty="0" smtClean="0"/>
              <a:t>&lt;A </a:t>
            </a:r>
            <a:r>
              <a:rPr lang="en-US" sz="2000" b="1" dirty="0" err="1" smtClean="0"/>
              <a:t>A</a:t>
            </a:r>
            <a:r>
              <a:rPr lang="en-US" sz="2000" b="1" dirty="0" smtClean="0"/>
              <a:t> B&gt; </a:t>
            </a:r>
            <a:endParaRPr lang="en-US" sz="2000" b="1" dirty="0" smtClean="0"/>
          </a:p>
        </p:txBody>
      </p:sp>
      <p:sp>
        <p:nvSpPr>
          <p:cNvPr id="6" name="Flèche droite 5"/>
          <p:cNvSpPr/>
          <p:nvPr/>
        </p:nvSpPr>
        <p:spPr>
          <a:xfrm>
            <a:off x="2250393" y="905972"/>
            <a:ext cx="717246" cy="404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2368458" y="661926"/>
            <a:ext cx="3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/>
              <a:t>A</a:t>
            </a:r>
            <a:endParaRPr lang="fr-BE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318278" y="446619"/>
            <a:ext cx="708231" cy="132343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A : 4</a:t>
            </a:r>
          </a:p>
          <a:p>
            <a:pPr algn="ctr"/>
            <a:r>
              <a:rPr lang="en-US" sz="2000" b="1" dirty="0" smtClean="0"/>
              <a:t>B : 3</a:t>
            </a:r>
          </a:p>
          <a:p>
            <a:pPr algn="ctr"/>
            <a:r>
              <a:rPr lang="en-US" sz="2000" b="1" dirty="0" smtClean="0"/>
              <a:t>C : 3</a:t>
            </a:r>
          </a:p>
          <a:p>
            <a:pPr algn="ctr"/>
            <a:r>
              <a:rPr lang="en-US" sz="2000" b="1" dirty="0"/>
              <a:t>D</a:t>
            </a:r>
            <a:r>
              <a:rPr lang="en-US" sz="2000" b="1" dirty="0" smtClean="0"/>
              <a:t> : 1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1375721" y="157342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182226" y="446619"/>
            <a:ext cx="1016277" cy="13234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&lt;C D&gt;</a:t>
            </a:r>
            <a:endParaRPr lang="en-US" sz="2000" b="1" dirty="0"/>
          </a:p>
          <a:p>
            <a:r>
              <a:rPr lang="en-US" sz="2000" b="1" dirty="0" smtClean="0"/>
              <a:t>&lt;B C&gt;</a:t>
            </a:r>
            <a:endParaRPr lang="en-US" sz="2000" b="1" dirty="0"/>
          </a:p>
          <a:p>
            <a:r>
              <a:rPr lang="en-US" sz="2000" b="1" dirty="0" smtClean="0"/>
              <a:t>&lt;&gt;</a:t>
            </a:r>
          </a:p>
          <a:p>
            <a:r>
              <a:rPr lang="en-US" sz="2000" b="1" dirty="0" smtClean="0"/>
              <a:t>&lt;A B&gt; </a:t>
            </a:r>
            <a:endParaRPr lang="en-US" sz="2000" b="1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4193011" y="446619"/>
            <a:ext cx="708231" cy="132343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A : 1</a:t>
            </a:r>
          </a:p>
          <a:p>
            <a:pPr algn="ctr"/>
            <a:r>
              <a:rPr lang="en-US" sz="2000" b="1" dirty="0" smtClean="0"/>
              <a:t>B : 2</a:t>
            </a:r>
          </a:p>
          <a:p>
            <a:pPr algn="ctr"/>
            <a:r>
              <a:rPr lang="en-US" sz="2000" b="1" dirty="0" smtClean="0"/>
              <a:t>C : 2</a:t>
            </a:r>
          </a:p>
          <a:p>
            <a:pPr algn="ctr"/>
            <a:r>
              <a:rPr lang="en-US" sz="2000" b="1" dirty="0"/>
              <a:t>D</a:t>
            </a:r>
            <a:r>
              <a:rPr lang="en-US" sz="2000" b="1" dirty="0" smtClean="0"/>
              <a:t> : 1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50454" y="157342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258692" y="661926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èche droite 38"/>
          <p:cNvSpPr/>
          <p:nvPr/>
        </p:nvSpPr>
        <p:spPr>
          <a:xfrm>
            <a:off x="2250393" y="2402998"/>
            <a:ext cx="717246" cy="404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/>
          <p:cNvSpPr txBox="1"/>
          <p:nvPr/>
        </p:nvSpPr>
        <p:spPr>
          <a:xfrm>
            <a:off x="2368458" y="2158952"/>
            <a:ext cx="3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B</a:t>
            </a:r>
            <a:endParaRPr lang="fr-BE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3182226" y="1943645"/>
            <a:ext cx="1016277" cy="13234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&lt;&gt;</a:t>
            </a:r>
            <a:endParaRPr lang="en-US" sz="2000" b="1" dirty="0"/>
          </a:p>
          <a:p>
            <a:r>
              <a:rPr lang="en-US" sz="2000" b="1" dirty="0" smtClean="0"/>
              <a:t>&lt;C&gt;</a:t>
            </a:r>
            <a:endParaRPr lang="en-US" sz="2000" b="1" dirty="0"/>
          </a:p>
          <a:p>
            <a:r>
              <a:rPr lang="en-US" sz="2000" b="1" dirty="0" smtClean="0"/>
              <a:t>&lt;A&gt;</a:t>
            </a:r>
          </a:p>
          <a:p>
            <a:r>
              <a:rPr lang="en-US" sz="2000" b="1" dirty="0" smtClean="0"/>
              <a:t>&lt;B&gt; </a:t>
            </a:r>
            <a:endParaRPr lang="en-US" sz="2000" b="1" dirty="0" smtClean="0"/>
          </a:p>
        </p:txBody>
      </p:sp>
      <p:sp>
        <p:nvSpPr>
          <p:cNvPr id="42" name="ZoneTexte 41"/>
          <p:cNvSpPr txBox="1"/>
          <p:nvPr/>
        </p:nvSpPr>
        <p:spPr>
          <a:xfrm>
            <a:off x="4193011" y="1943645"/>
            <a:ext cx="708231" cy="132343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A : 1</a:t>
            </a:r>
          </a:p>
          <a:p>
            <a:pPr algn="ctr"/>
            <a:r>
              <a:rPr lang="en-US" sz="2000" b="1" dirty="0" smtClean="0"/>
              <a:t>B : 1</a:t>
            </a:r>
          </a:p>
          <a:p>
            <a:pPr algn="ctr"/>
            <a:r>
              <a:rPr lang="en-US" sz="2000" b="1" dirty="0" smtClean="0"/>
              <a:t>C : 1</a:t>
            </a:r>
          </a:p>
          <a:p>
            <a:pPr algn="ctr"/>
            <a:r>
              <a:rPr lang="en-US" sz="2000" b="1" dirty="0"/>
              <a:t>D</a:t>
            </a:r>
            <a:r>
              <a:rPr lang="en-US" sz="2000" b="1" dirty="0" smtClean="0"/>
              <a:t> : 0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4250454" y="3070453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258692" y="2158952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4258692" y="2457183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258692" y="2764433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èche droite 46"/>
          <p:cNvSpPr/>
          <p:nvPr/>
        </p:nvSpPr>
        <p:spPr>
          <a:xfrm>
            <a:off x="2236897" y="3917612"/>
            <a:ext cx="717246" cy="404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ZoneTexte 47"/>
          <p:cNvSpPr txBox="1"/>
          <p:nvPr/>
        </p:nvSpPr>
        <p:spPr>
          <a:xfrm>
            <a:off x="2354962" y="3673566"/>
            <a:ext cx="3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/>
              <a:t>C</a:t>
            </a:r>
            <a:endParaRPr lang="fr-BE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3168730" y="3458259"/>
            <a:ext cx="1016277" cy="13234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&lt;D&gt;</a:t>
            </a:r>
            <a:endParaRPr lang="en-US" sz="2000" b="1" dirty="0"/>
          </a:p>
          <a:p>
            <a:r>
              <a:rPr lang="en-US" sz="2000" b="1" dirty="0" smtClean="0"/>
              <a:t>&lt;&gt;</a:t>
            </a:r>
            <a:endParaRPr lang="en-US" sz="2000" b="1" dirty="0"/>
          </a:p>
          <a:p>
            <a:r>
              <a:rPr lang="en-US" sz="2000" b="1" dirty="0" smtClean="0"/>
              <a:t>&lt;B A&gt;</a:t>
            </a:r>
          </a:p>
          <a:p>
            <a:r>
              <a:rPr lang="en-US" sz="2000" b="1" dirty="0" smtClean="0"/>
              <a:t>&lt;&gt; </a:t>
            </a:r>
            <a:endParaRPr lang="en-US" sz="2000" b="1" dirty="0" smtClean="0"/>
          </a:p>
        </p:txBody>
      </p:sp>
      <p:sp>
        <p:nvSpPr>
          <p:cNvPr id="50" name="ZoneTexte 49"/>
          <p:cNvSpPr txBox="1"/>
          <p:nvPr/>
        </p:nvSpPr>
        <p:spPr>
          <a:xfrm>
            <a:off x="4179515" y="3458259"/>
            <a:ext cx="708231" cy="132343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A : 1</a:t>
            </a:r>
          </a:p>
          <a:p>
            <a:pPr algn="ctr"/>
            <a:r>
              <a:rPr lang="en-US" sz="2000" b="1" dirty="0" smtClean="0"/>
              <a:t>B : 1</a:t>
            </a:r>
          </a:p>
          <a:p>
            <a:pPr algn="ctr"/>
            <a:r>
              <a:rPr lang="en-US" sz="2000" b="1" dirty="0" smtClean="0"/>
              <a:t>C : 0</a:t>
            </a:r>
          </a:p>
          <a:p>
            <a:pPr algn="ctr"/>
            <a:r>
              <a:rPr lang="en-US" sz="2000" b="1" dirty="0"/>
              <a:t>D</a:t>
            </a:r>
            <a:r>
              <a:rPr lang="en-US" sz="2000" b="1" dirty="0" smtClean="0"/>
              <a:t> : 1</a:t>
            </a:r>
          </a:p>
        </p:txBody>
      </p:sp>
      <p:cxnSp>
        <p:nvCxnSpPr>
          <p:cNvPr id="51" name="Connecteur droit 50"/>
          <p:cNvCxnSpPr/>
          <p:nvPr/>
        </p:nvCxnSpPr>
        <p:spPr>
          <a:xfrm>
            <a:off x="4236958" y="458506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245196" y="3673566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4245196" y="397179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245196" y="427904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èche droite 54"/>
          <p:cNvSpPr/>
          <p:nvPr/>
        </p:nvSpPr>
        <p:spPr>
          <a:xfrm>
            <a:off x="5121280" y="690665"/>
            <a:ext cx="717246" cy="404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ZoneTexte 55"/>
          <p:cNvSpPr txBox="1"/>
          <p:nvPr/>
        </p:nvSpPr>
        <p:spPr>
          <a:xfrm>
            <a:off x="5239345" y="446619"/>
            <a:ext cx="3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B</a:t>
            </a:r>
            <a:endParaRPr lang="fr-BE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6053113" y="423756"/>
            <a:ext cx="1016277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&lt;C&gt;</a:t>
            </a:r>
          </a:p>
          <a:p>
            <a:r>
              <a:rPr lang="en-US" sz="2000" b="1" dirty="0" smtClean="0"/>
              <a:t>&lt;&gt; </a:t>
            </a:r>
            <a:endParaRPr lang="en-US" sz="2000" b="1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7063898" y="423755"/>
            <a:ext cx="708231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B : 1</a:t>
            </a:r>
          </a:p>
          <a:p>
            <a:pPr algn="ctr"/>
            <a:r>
              <a:rPr lang="en-US" sz="2000" b="1" dirty="0" smtClean="0"/>
              <a:t>C : 1</a:t>
            </a:r>
          </a:p>
        </p:txBody>
      </p:sp>
      <p:cxnSp>
        <p:nvCxnSpPr>
          <p:cNvPr id="61" name="Connecteur droit 60"/>
          <p:cNvCxnSpPr/>
          <p:nvPr/>
        </p:nvCxnSpPr>
        <p:spPr>
          <a:xfrm>
            <a:off x="7129802" y="62647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7129802" y="942993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èche droite 62"/>
          <p:cNvSpPr/>
          <p:nvPr/>
        </p:nvSpPr>
        <p:spPr>
          <a:xfrm>
            <a:off x="5121280" y="1342735"/>
            <a:ext cx="717246" cy="404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ZoneTexte 63"/>
          <p:cNvSpPr txBox="1"/>
          <p:nvPr/>
        </p:nvSpPr>
        <p:spPr>
          <a:xfrm>
            <a:off x="5239345" y="1123403"/>
            <a:ext cx="3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/>
              <a:t>C</a:t>
            </a:r>
            <a:endParaRPr lang="fr-BE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6053113" y="1339442"/>
            <a:ext cx="1016277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&lt;D&gt;</a:t>
            </a:r>
          </a:p>
          <a:p>
            <a:r>
              <a:rPr lang="en-US" sz="2000" b="1" dirty="0" smtClean="0"/>
              <a:t>&lt;&gt; </a:t>
            </a:r>
            <a:endParaRPr lang="en-US" sz="2000" b="1" dirty="0" smtClean="0"/>
          </a:p>
        </p:txBody>
      </p:sp>
      <p:sp>
        <p:nvSpPr>
          <p:cNvPr id="66" name="ZoneTexte 65"/>
          <p:cNvSpPr txBox="1"/>
          <p:nvPr/>
        </p:nvSpPr>
        <p:spPr>
          <a:xfrm>
            <a:off x="7063898" y="1339441"/>
            <a:ext cx="708231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D</a:t>
            </a:r>
            <a:r>
              <a:rPr lang="en-US" sz="2000" b="1" dirty="0" smtClean="0"/>
              <a:t> : 1</a:t>
            </a:r>
          </a:p>
          <a:p>
            <a:pPr algn="ctr"/>
            <a:r>
              <a:rPr lang="en-US" sz="2000" b="1" dirty="0" smtClean="0"/>
              <a:t>C : 0</a:t>
            </a:r>
          </a:p>
        </p:txBody>
      </p:sp>
      <p:cxnSp>
        <p:nvCxnSpPr>
          <p:cNvPr id="67" name="Connecteur droit 66"/>
          <p:cNvCxnSpPr/>
          <p:nvPr/>
        </p:nvCxnSpPr>
        <p:spPr>
          <a:xfrm>
            <a:off x="7129802" y="1542163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7129802" y="1858679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5332302" y="2528284"/>
            <a:ext cx="2439827" cy="22467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u="sng" dirty="0" smtClean="0"/>
              <a:t>Solutions :</a:t>
            </a:r>
          </a:p>
          <a:p>
            <a:endParaRPr lang="en-US" sz="2000" b="1" dirty="0"/>
          </a:p>
          <a:p>
            <a:r>
              <a:rPr lang="en-US" sz="2000" b="1" dirty="0" smtClean="0"/>
              <a:t>&lt;A&gt; : 4</a:t>
            </a:r>
          </a:p>
          <a:p>
            <a:r>
              <a:rPr lang="en-US" sz="2000" b="1" dirty="0" smtClean="0"/>
              <a:t>&lt;B&gt; : 3</a:t>
            </a:r>
          </a:p>
          <a:p>
            <a:r>
              <a:rPr lang="en-US" sz="2000" b="1" dirty="0" smtClean="0"/>
              <a:t>&lt;C&gt; : 3</a:t>
            </a:r>
          </a:p>
          <a:p>
            <a:r>
              <a:rPr lang="en-US" sz="2000" b="1" dirty="0" smtClean="0"/>
              <a:t>&lt;A B&gt; : 2</a:t>
            </a:r>
          </a:p>
          <a:p>
            <a:r>
              <a:rPr lang="en-US" sz="2000" b="1" dirty="0" smtClean="0"/>
              <a:t>&lt;A C&gt; : 2</a:t>
            </a:r>
          </a:p>
        </p:txBody>
      </p:sp>
    </p:spTree>
    <p:extLst>
      <p:ext uri="{BB962C8B-B14F-4D97-AF65-F5344CB8AC3E}">
        <p14:creationId xmlns:p14="http://schemas.microsoft.com/office/powerpoint/2010/main" val="3951845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154</Words>
  <Application>Microsoft Office PowerPoint</Application>
  <PresentationFormat>Grand écran</PresentationFormat>
  <Paragraphs>52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 de Vogelaere</dc:creator>
  <cp:lastModifiedBy>Cyril de Vogelaere</cp:lastModifiedBy>
  <cp:revision>20</cp:revision>
  <dcterms:created xsi:type="dcterms:W3CDTF">2016-12-14T12:43:46Z</dcterms:created>
  <dcterms:modified xsi:type="dcterms:W3CDTF">2016-12-14T13:04:19Z</dcterms:modified>
</cp:coreProperties>
</file>