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6c4415f5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6c4415f5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6c4415f57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6c4415f57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Презентация Pygame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Презентация Pygame: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878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 змейка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и особенности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6099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Программа в целом состоит из классов и функций. Например как “Snake” для самой змей, и “Board” для игрового поля.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Использовал базу данных и ввод для сохранения результатов игроков, а так же есть список топ 3-ех лучших игроков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целом игра получилась удачной, но еще ее можно улучшить и сделать более интересной и сделать сетевой игрой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