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charset="0"/>
      <p:regular r:id="rId6"/>
      <p:bold r:id="rId7"/>
    </p:embeddedFont>
    <p:embeddedFont>
      <p:font typeface="Nunito" charset="-52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c4415f5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c4415f5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c4415f5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c4415f5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Pygame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Pygame: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878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змейка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и особенности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6099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</a:t>
            </a:r>
            <a:r>
              <a:rPr lang="ru" dirty="0" smtClean="0"/>
              <a:t>состоит </a:t>
            </a:r>
            <a:r>
              <a:rPr lang="ru" dirty="0"/>
              <a:t>из </a:t>
            </a:r>
            <a:r>
              <a:rPr lang="ru" dirty="0" smtClean="0"/>
              <a:t>классов “</a:t>
            </a:r>
            <a:r>
              <a:rPr lang="ru" dirty="0"/>
              <a:t>Snake” для самой змей, и “Board” для игрового </a:t>
            </a:r>
            <a:r>
              <a:rPr lang="ru" dirty="0" smtClean="0"/>
              <a:t>поля</a:t>
            </a:r>
            <a:r>
              <a:rPr lang="en-US" dirty="0" smtClean="0"/>
              <a:t>, </a:t>
            </a:r>
            <a:r>
              <a:rPr lang="ru-RU" dirty="0" smtClean="0"/>
              <a:t>а так же отдельных функции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меню и прочего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Использовал базу данных и ввод для сохранения результатов игроков, а так же </a:t>
            </a:r>
            <a:r>
              <a:rPr lang="ru" dirty="0" smtClean="0"/>
              <a:t>есть не полный список игроков.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В целом игра получилась удачной, но еще ее можно </a:t>
            </a:r>
            <a:r>
              <a:rPr lang="ru" dirty="0" smtClean="0"/>
              <a:t>улучшить, сделать </a:t>
            </a:r>
            <a:r>
              <a:rPr lang="ru" dirty="0"/>
              <a:t>более </a:t>
            </a:r>
            <a:r>
              <a:rPr lang="ru" dirty="0" smtClean="0"/>
              <a:t>интересной и сделать </a:t>
            </a:r>
            <a:r>
              <a:rPr lang="ru" smtClean="0"/>
              <a:t>сетевой игрой.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PresentationFormat>Экран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Maven Pro</vt:lpstr>
      <vt:lpstr>Nunito</vt:lpstr>
      <vt:lpstr>Momentum</vt:lpstr>
      <vt:lpstr>     Презентация Pygame      Презентация Pygame:</vt:lpstr>
      <vt:lpstr>Структура и особенности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Презентация Pygame      Презентация Pygame:</dc:title>
  <cp:lastModifiedBy>Syrym</cp:lastModifiedBy>
  <cp:revision>1</cp:revision>
  <dcterms:modified xsi:type="dcterms:W3CDTF">2020-02-19T11:40:15Z</dcterms:modified>
</cp:coreProperties>
</file>