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D66-03A5-4AB8-9E98-A6B643D7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A80B3-4D93-48D9-B893-F2F05F34D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D9F7-13EA-458A-8BCA-FE889CF2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776E-A5F6-45DA-A5BB-4C989C59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B2DA-15A8-4ECA-8529-598ED7B6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0950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8484-EB8C-4784-B94F-06898CE4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7437D-939A-4295-8F2B-75E2515D3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5577-548C-4BDC-8E1C-9BBE2234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22DE-9BE4-4F22-9666-B6DEBF20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4707-901D-4BF2-A7AC-42352AC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126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D5F7F-CEAF-4362-9BE1-4051889F7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33B47-A3A5-45E3-9D1D-8F9262A6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3D1E-0804-40B2-87A6-7D414AA7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6276-84F0-4550-9B48-3B21CDA0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7E7D-A541-4A05-97F4-4CD303E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020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6C17-443A-4AB6-A3BD-AA18D537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D094-F2AA-48E7-B7A8-DDA7C36E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E7E9-5722-486C-955C-03C6592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DEF3-2A02-4775-8267-3AAAE81C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C36E-E372-4E1A-9A5F-8A5CADB6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678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E3E0-A032-4673-8D6E-95DF8A68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8163-D7A6-4701-98E8-1D577B78D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B13F-B0C0-4FC3-858A-80E3DF00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87AF2-5288-498C-868B-4DB16638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EB41-48C0-4F51-BFE0-A9F06AA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18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0CF7-5223-47A4-B1CD-8F1CD9F4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566D-5A90-4820-9D53-780EDE791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CF5FA-D201-446A-AE73-F4437EDE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0013C-FE9C-45E0-844B-53B0101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35853-9051-4A60-A1D1-40CC0224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073A-2C3D-408F-8F99-B6357F50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312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2A52-0A80-468D-BCDB-89D44DAD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87FE7-4447-4163-8335-2C24B64C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6DB0-BD6B-4C14-997A-9DECF062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E4405-66B8-45C4-97A1-7F22BFD69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F6030-0366-453D-849F-E51661B8A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AEC25-A674-4608-9761-CC2BA70D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CAF94-1604-47CD-935B-803E66AD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848A6-7A6F-442B-B75C-5E6067A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457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C509-4E16-4602-97C9-C7405799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4C0D7-0DBA-494A-89BA-53DD6BD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0CD0-3D29-4C57-B57F-07659AF8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DFB54-8C45-471A-9A60-F8352D71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959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B21D6-33C2-4F1F-9E1B-9E01F5E1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C4449-261E-43D8-AD9E-228051F2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0C05E-A983-488D-B134-A6EE70EB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750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DEE9-5EAE-451A-ABF8-D032F27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126D-047E-44B5-B609-39CFC168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B0D2-8DD4-4339-BB4D-412F2320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35F3-4331-4EF7-AA43-879CD3A7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C1E4-B5C5-4146-8C93-5EC964AF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EDEF-E796-4033-875F-EAD6211B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525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B474-FDC4-4A5A-BD4B-3448EE64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7C015-78B1-4810-AE6B-C4C94C0A8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9755-B2B4-4BC1-8AF4-219A50EB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2D11-2D0F-4F95-AD39-18A63678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972F4-7EE4-4479-B6C5-B85C661E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6182-5759-4E74-82E3-2701ECCE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52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7840F-918E-4275-B645-AD5FA97A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2899-299B-4C88-BA79-FDEA15F6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6E5E-56EC-46B2-B473-995CBE14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974-2818-4E3F-9536-A3799ADA1E7D}" type="datetimeFigureOut">
              <a:rPr lang="ru-KZ" smtClean="0"/>
              <a:t>31.03.2020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FF6D-0174-4934-A9BD-C5E7A3CC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FC46-84FA-4989-B1A5-91B0E40A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8C70-1711-4E67-BE53-58FCECA0501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651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AA09-E9C3-427A-AF95-7622AEDD1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</a:t>
            </a:r>
            <a:br>
              <a:rPr lang="en-US"/>
            </a:b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4B7A-C178-4872-AB0E-2DEC163D7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076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syrym.second@gmail.com</dc:creator>
  <cp:lastModifiedBy>syrym.second@gmail.com</cp:lastModifiedBy>
  <cp:revision>1</cp:revision>
  <dcterms:created xsi:type="dcterms:W3CDTF">2020-03-31T14:52:38Z</dcterms:created>
  <dcterms:modified xsi:type="dcterms:W3CDTF">2020-03-31T14:52:46Z</dcterms:modified>
</cp:coreProperties>
</file>