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4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8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8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2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1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5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7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2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7CA55-FB04-41AE-8CF2-F9DC46D86FA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37D2-AF2B-4E2A-9BAB-CF8C26BD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5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05" y="973775"/>
            <a:ext cx="977595" cy="21650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04" y="3879959"/>
            <a:ext cx="977595" cy="21650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55312" y="862147"/>
            <a:ext cx="5980574" cy="4940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98513" y="1207214"/>
            <a:ext cx="2011680" cy="8656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06550" y="2231996"/>
            <a:ext cx="2011680" cy="7200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24439" y="4396550"/>
            <a:ext cx="2273965" cy="11418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TextBox 19"/>
          <p:cNvSpPr txBox="1"/>
          <p:nvPr/>
        </p:nvSpPr>
        <p:spPr>
          <a:xfrm>
            <a:off x="1727016" y="2937936"/>
            <a:ext cx="1526178" cy="382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Gestor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869453" y="1593171"/>
            <a:ext cx="818878" cy="30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13407" y="2265936"/>
            <a:ext cx="1129576" cy="221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Arrow 19"/>
          <p:cNvSpPr/>
          <p:nvPr/>
        </p:nvSpPr>
        <p:spPr>
          <a:xfrm rot="10800000">
            <a:off x="1991410" y="3427038"/>
            <a:ext cx="291194" cy="360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55582" y="3195882"/>
            <a:ext cx="2011680" cy="7200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405676" y="1207214"/>
            <a:ext cx="1251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Visualiza gráficos e Tabelas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82731" y="2289681"/>
            <a:ext cx="1639513" cy="64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Seleciona período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24315" y="3231333"/>
            <a:ext cx="1251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Gera relatórios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679044" y="2679074"/>
            <a:ext cx="1168089" cy="85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00537" y="4383073"/>
            <a:ext cx="1373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Visualiza equipes de todos gestores</a:t>
            </a:r>
          </a:p>
          <a:p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667446" y="4926131"/>
            <a:ext cx="1005934" cy="36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32722" y="6086296"/>
            <a:ext cx="1499764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Sócio/CEO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288308" y="4546235"/>
            <a:ext cx="2011680" cy="7200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758045" y="4576362"/>
            <a:ext cx="1423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Selecionar equipe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6425901" y="4843266"/>
            <a:ext cx="430428" cy="112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291497" y="4585027"/>
            <a:ext cx="760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INCLUDED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4580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Teodoro, Joao Alfredo</dc:creator>
  <cp:lastModifiedBy>Teodoro, Joao Alfredo</cp:lastModifiedBy>
  <cp:revision>2</cp:revision>
  <dcterms:created xsi:type="dcterms:W3CDTF">2019-10-02T21:37:32Z</dcterms:created>
  <dcterms:modified xsi:type="dcterms:W3CDTF">2019-10-02T21:48:05Z</dcterms:modified>
</cp:coreProperties>
</file>