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1.xml" ContentType="application/vnd.ms-office.chart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38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222.xml" ContentType="application/vnd.openxmlformats-officedocument.customXmlProperties+xml"/>
  <Override PartName="/customXml/itemProps221.xml" ContentType="application/vnd.openxmlformats-officedocument.customXmlProperties+xml"/>
  <Override PartName="/customXml/itemProps22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21"/>
  </p:sldMasterIdLst>
  <p:sldIdLst>
    <p:sldId id="256" r:id="rId222"/>
    <p:sldId id="257" r:id="rId223"/>
    <p:sldId id="259" r:id="rId224"/>
    <p:sldId id="260" r:id="rId225"/>
    <p:sldId id="261" r:id="rId226"/>
    <p:sldId id="262" r:id="rId2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slide" Target="slides/slide5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slide" Target="slides/slide6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presProps" Target="presProps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viewProps" Target="viewProps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230" Type="http://schemas.openxmlformats.org/officeDocument/2006/relationships/theme" Target="theme/theme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0" Type="http://schemas.openxmlformats.org/officeDocument/2006/relationships/customXml" Target="../customXml/item220.xml"/><Relationship Id="rId225" Type="http://schemas.openxmlformats.org/officeDocument/2006/relationships/slide" Target="slides/slide4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customXml" Target="../customXml/item210.xml"/><Relationship Id="rId215" Type="http://schemas.openxmlformats.org/officeDocument/2006/relationships/customXml" Target="../customXml/item215.xml"/><Relationship Id="rId26" Type="http://schemas.openxmlformats.org/officeDocument/2006/relationships/customXml" Target="../customXml/item26.xml"/><Relationship Id="rId231" Type="http://schemas.openxmlformats.org/officeDocument/2006/relationships/tableStyles" Target="tableStyles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slideMaster" Target="slideMasters/slideMaster1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21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201" Type="http://schemas.openxmlformats.org/officeDocument/2006/relationships/customXml" Target="../customXml/item201.xml"/><Relationship Id="rId222" Type="http://schemas.openxmlformats.org/officeDocument/2006/relationships/slide" Target="slides/slide1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22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202" Type="http://schemas.openxmlformats.org/officeDocument/2006/relationships/customXml" Target="../customXml/item202.xml"/><Relationship Id="rId223" Type="http://schemas.openxmlformats.org/officeDocument/2006/relationships/slide" Target="slides/slide2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23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19" Type="http://schemas.openxmlformats.org/officeDocument/2006/relationships/customXml" Target="../customXml/item19.xml"/><Relationship Id="rId224" Type="http://schemas.openxmlformats.org/officeDocument/2006/relationships/slide" Target="slides/slide3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AEB-4035-882D-6F3407F9A3A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AEB-4035-882D-6F3407F9A3A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AEB-4035-882D-6F3407F9A3AD}"/>
              </c:ext>
            </c:extLst>
          </c:dPt>
          <c:dLbls>
            <c:dLbl>
              <c:idx val="0"/>
              <c:layout>
                <c:manualLayout>
                  <c:x val="-0.19354406574845048"/>
                  <c:y val="-5.0040982679996911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 horas</a:t>
                    </a: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422738912001678"/>
                      <c:h val="0.1813939076109868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AEB-4035-882D-6F3407F9A3AD}"/>
                </c:ext>
              </c:extLst>
            </c:dLbl>
            <c:dLbl>
              <c:idx val="1"/>
              <c:layout>
                <c:manualLayout>
                  <c:x val="0.13753168295024853"/>
                  <c:y val="-0.10808522446938623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2 Horas</a:t>
                    </a: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987240532742428"/>
                      <c:h val="0.1813939076109868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AEB-4035-882D-6F3407F9A3AD}"/>
                </c:ext>
              </c:extLst>
            </c:dLbl>
            <c:dLbl>
              <c:idx val="2"/>
              <c:layout>
                <c:manualLayout>
                  <c:x val="0.18857408304134257"/>
                  <c:y val="0.1448193592516460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1,5horas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186783723011133"/>
                      <c:h val="0.1250953639700846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7AEB-4035-882D-6F3407F9A3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AEB-4035-882D-6F3407F9A3A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spPr>
    <a:noFill/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1136103663167912E-2"/>
          <c:y val="5.1116534025298255E-2"/>
          <c:w val="0.8977277926736642"/>
          <c:h val="0.887543625144343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FA48-4536-B06C-27FAED1184B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90%</a:t>
                    </a:r>
                    <a:endParaRPr lang="en-US" dirty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A48-4536-B06C-27FAED1184B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56%</a:t>
                    </a:r>
                    <a:endParaRPr lang="en-US" dirty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A48-4536-B06C-27FAED1184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48-4536-B06C-27FAED1184B1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7030A0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FA48-4536-B06C-27FAED1184B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63%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A48-4536-B06C-27FAED1184B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87%</a:t>
                    </a:r>
                    <a:endParaRPr lang="en-US" dirty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A48-4536-B06C-27FAED1184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48-4536-B06C-27FAED1184B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80589184"/>
        <c:axId val="80590720"/>
      </c:barChart>
      <c:catAx>
        <c:axId val="805891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590720"/>
        <c:crosses val="autoZero"/>
        <c:auto val="1"/>
        <c:lblAlgn val="ctr"/>
        <c:lblOffset val="100"/>
        <c:noMultiLvlLbl val="0"/>
      </c:catAx>
      <c:valAx>
        <c:axId val="8059072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crossAx val="80589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1896092193199294E-2"/>
          <c:y val="5.9147997859325147E-2"/>
          <c:w val="0.88661642042039068"/>
          <c:h val="0.8171789157075403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2.2999999999999998</c:v>
                </c:pt>
                <c:pt idx="3">
                  <c:v>1.8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64-44DE-95D2-5981A0ECC85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 cap="rnd" cmpd="sng" algn="ctr">
              <a:solidFill>
                <a:schemeClr val="accent2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1.4</c:v>
                </c:pt>
                <c:pt idx="1">
                  <c:v>2</c:v>
                </c:pt>
                <c:pt idx="2">
                  <c:v>1.7</c:v>
                </c:pt>
                <c:pt idx="3">
                  <c:v>2.4</c:v>
                </c:pt>
                <c:pt idx="4">
                  <c:v>2.2000000000000002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64-44DE-95D2-5981A0ECC85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9050" cap="rnd" cmpd="sng" algn="ctr">
              <a:solidFill>
                <a:schemeClr val="accent3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2.6</c:v>
                </c:pt>
                <c:pt idx="2">
                  <c:v>2.5</c:v>
                </c:pt>
                <c:pt idx="3">
                  <c:v>3</c:v>
                </c:pt>
                <c:pt idx="4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64-44DE-95D2-5981A0ECC85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0915456"/>
        <c:axId val="82604800"/>
      </c:lineChart>
      <c:catAx>
        <c:axId val="809154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3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2604800"/>
        <c:crosses val="autoZero"/>
        <c:auto val="1"/>
        <c:lblAlgn val="ctr"/>
        <c:lblOffset val="100"/>
        <c:noMultiLvlLbl val="0"/>
      </c:catAx>
      <c:valAx>
        <c:axId val="82604800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Notificações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one"/>
        <c:crossAx val="80915456"/>
        <c:crosses val="autoZero"/>
        <c:crossBetween val="between"/>
        <c:majorUnit val="0.850000000000000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19ADA-0397-49F8-8498-2169DEB8C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C144D9-3D47-43B8-B03D-0F31929E3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A46DE5-A376-4DD2-8AA9-4C4976AA5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BF32-9E93-4261-832C-DBC637353CC6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23DED8-92F0-43E2-808F-B69330E7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B1789B-A1EE-4CF0-A0E8-2E569375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D40-C433-4E20-B091-FE4B4D54C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52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20846-8F3D-4B60-BF15-22C3AB14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8F2368-4BF5-4759-8BCB-C344311C8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3A103C-F969-4371-A3FB-A4E70E3B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BF32-9E93-4261-832C-DBC637353CC6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8E3C03-FFEE-49A7-98D7-4686E62F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22694C-19A1-4B69-968E-68F71629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D40-C433-4E20-B091-FE4B4D54C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23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19399B-467F-48A6-B592-186BC8C97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E2D1FF-FCE0-4475-BE5C-78AFB7BE4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CFDC98-7F32-430A-8FAF-8BD7BA9F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BF32-9E93-4261-832C-DBC637353CC6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A4095C-DE95-487D-85AE-4737ABFA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E4E24A-23C5-47EB-BCF6-67D22EB2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D40-C433-4E20-B091-FE4B4D54C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9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8843B-0BA2-4761-8C8A-F6E027555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EE0A4A-80E7-406E-AE23-85DDFE4F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F0BF42-E688-4DD7-ACC6-366420D3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BF32-9E93-4261-832C-DBC637353CC6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4EF19E-77E7-4673-A4B5-8E678244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197F0F-DAD8-46B0-98CC-0DF6F35B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D40-C433-4E20-B091-FE4B4D54C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29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CF82D-BF38-4462-8659-3C4A9B79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3309FA-A49A-44AE-9D88-A0496F578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85035B-E9EB-4EC4-BAC4-A0C8DCA7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BF32-9E93-4261-832C-DBC637353CC6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14CC85-89D0-40DF-AA45-99AA5551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7FA8AA-605A-49B8-BB5D-FCED8B5D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D40-C433-4E20-B091-FE4B4D54C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38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BFEE2-8807-40DC-AF97-C731E39F4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C88519-CAA6-477B-96E4-EE320CD85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1B4039-C278-4A0E-BD08-89FDD6A6A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B7CCF6-258C-4572-987C-5D6EDC7E1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BF32-9E93-4261-832C-DBC637353CC6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065290-B874-46C5-9227-42C723F5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7EBEB6-07C0-4E28-9F56-D4613DC1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D40-C433-4E20-B091-FE4B4D54C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54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14309-308C-4DB7-AF06-3443C8B0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1B9FDB-EC8E-458C-BF83-ECD990AE6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03CEBD-540A-4B7A-9C9B-5F43EEA28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F24D7FD-D274-4C2A-A4C4-B28FD377D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7B97628-7C02-46BA-83D3-EE35DC938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0A4EF3C-E12B-4E88-8047-628D072F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BF32-9E93-4261-832C-DBC637353CC6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0416BD7-32E5-468C-91D4-B6ABF3B55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7B094DC-5BD6-4330-9E32-DF7DFFC3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D40-C433-4E20-B091-FE4B4D54C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09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183ED-121B-439F-B6E8-EAB6C060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0616AF3-84C1-442C-8ADC-0F835439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BF32-9E93-4261-832C-DBC637353CC6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D7A198-D66D-4360-905D-88083A5A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896E673-BC9E-4BA2-AC7B-588FA73B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D40-C433-4E20-B091-FE4B4D54C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18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EBBFBBD-7878-4C62-9853-41376753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BF32-9E93-4261-832C-DBC637353CC6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3F4BC74-DBD4-4850-B02A-A4EACC1F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3515B8-F107-4230-B019-19C032D8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D40-C433-4E20-B091-FE4B4D54C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07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A51AA-D1E7-4AAB-A081-5E1085C0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9BCF3B-5D43-4044-99C7-4649A4336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38CDA4-FDDF-4202-B701-05A2B633A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3A9F2B-FD5A-4C84-B819-DE50F92E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BF32-9E93-4261-832C-DBC637353CC6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083A55-D8D7-4632-9813-6C1DFCDF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9BEAD4-80CF-46DB-9B97-CB009210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D40-C433-4E20-B091-FE4B4D54C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02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48469-69E2-45E9-A79E-69501535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9217340-B9D9-482C-9723-AB374CD42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F41280-4FAF-4F68-AA87-88793ACA2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DEBEFA-49D6-4770-B138-B05FD7E6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BF32-9E93-4261-832C-DBC637353CC6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8938C3-8167-480F-85F3-5B383C0D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FF770E-4280-42C3-81E6-01435AC0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BD40-C433-4E20-B091-FE4B4D54C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34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321BAE6-522C-48E5-814B-3BE6B63E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F8B468-CD81-46F8-926E-ECCC929A4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6DD37B-1352-4BAB-9EF6-7FFF3F3ED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8BF32-9E93-4261-832C-DBC637353CC6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063D17-1563-423D-89FC-6D781A633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DF2A69-F877-4BF1-A023-6C896F07D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FBD40-C433-4E20-B091-FE4B4D54C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67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7.xml"/><Relationship Id="rId13" Type="http://schemas.openxmlformats.org/officeDocument/2006/relationships/customXml" Target="../../customXml/item49.xml"/><Relationship Id="rId18" Type="http://schemas.openxmlformats.org/officeDocument/2006/relationships/image" Target="../media/image4.png"/><Relationship Id="rId3" Type="http://schemas.openxmlformats.org/officeDocument/2006/relationships/customXml" Target="../../customXml/item11.xml"/><Relationship Id="rId21" Type="http://schemas.openxmlformats.org/officeDocument/2006/relationships/image" Target="../media/image7.png"/><Relationship Id="rId7" Type="http://schemas.openxmlformats.org/officeDocument/2006/relationships/customXml" Target="../../customXml/item57.xml"/><Relationship Id="rId12" Type="http://schemas.openxmlformats.org/officeDocument/2006/relationships/customXml" Target="../../customXml/item96.xml"/><Relationship Id="rId17" Type="http://schemas.openxmlformats.org/officeDocument/2006/relationships/image" Target="../media/image3.png"/><Relationship Id="rId2" Type="http://schemas.openxmlformats.org/officeDocument/2006/relationships/customXml" Target="../../customXml/item31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customXml" Target="../../customXml/item67.xml"/><Relationship Id="rId6" Type="http://schemas.openxmlformats.org/officeDocument/2006/relationships/customXml" Target="../../customXml/item30.xml"/><Relationship Id="rId11" Type="http://schemas.openxmlformats.org/officeDocument/2006/relationships/customXml" Target="../../customXml/item14.xml"/><Relationship Id="rId5" Type="http://schemas.openxmlformats.org/officeDocument/2006/relationships/customXml" Target="../../customXml/item89.xml"/><Relationship Id="rId15" Type="http://schemas.openxmlformats.org/officeDocument/2006/relationships/image" Target="../media/image1.png"/><Relationship Id="rId10" Type="http://schemas.openxmlformats.org/officeDocument/2006/relationships/customXml" Target="../../customXml/item70.xml"/><Relationship Id="rId19" Type="http://schemas.openxmlformats.org/officeDocument/2006/relationships/image" Target="../media/image5.png"/><Relationship Id="rId4" Type="http://schemas.openxmlformats.org/officeDocument/2006/relationships/customXml" Target="../../customXml/item50.xml"/><Relationship Id="rId9" Type="http://schemas.openxmlformats.org/officeDocument/2006/relationships/customXml" Target="../../customXml/item32.xml"/><Relationship Id="rId1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2.xml"/><Relationship Id="rId13" Type="http://schemas.openxmlformats.org/officeDocument/2006/relationships/customXml" Target="../../customXml/item93.xml"/><Relationship Id="rId18" Type="http://schemas.openxmlformats.org/officeDocument/2006/relationships/customXml" Target="../../customXml/item39.xml"/><Relationship Id="rId26" Type="http://schemas.openxmlformats.org/officeDocument/2006/relationships/customXml" Target="../../customXml/item76.xml"/><Relationship Id="rId39" Type="http://schemas.openxmlformats.org/officeDocument/2006/relationships/chart" Target="../charts/chart1.xml"/><Relationship Id="rId3" Type="http://schemas.openxmlformats.org/officeDocument/2006/relationships/customXml" Target="../../customXml/item16.xml"/><Relationship Id="rId21" Type="http://schemas.openxmlformats.org/officeDocument/2006/relationships/customXml" Target="../../customXml/item4.xml"/><Relationship Id="rId34" Type="http://schemas.openxmlformats.org/officeDocument/2006/relationships/image" Target="../media/image3.png"/><Relationship Id="rId42" Type="http://schemas.openxmlformats.org/officeDocument/2006/relationships/chart" Target="../charts/chart4.xml"/><Relationship Id="rId7" Type="http://schemas.openxmlformats.org/officeDocument/2006/relationships/customXml" Target="../../customXml/item73.xml"/><Relationship Id="rId12" Type="http://schemas.openxmlformats.org/officeDocument/2006/relationships/customXml" Target="../../customXml/item59.xml"/><Relationship Id="rId17" Type="http://schemas.openxmlformats.org/officeDocument/2006/relationships/customXml" Target="../../customXml/item55.xml"/><Relationship Id="rId25" Type="http://schemas.openxmlformats.org/officeDocument/2006/relationships/customXml" Target="../../customXml/item34.xml"/><Relationship Id="rId33" Type="http://schemas.openxmlformats.org/officeDocument/2006/relationships/image" Target="../media/image2.png"/><Relationship Id="rId38" Type="http://schemas.openxmlformats.org/officeDocument/2006/relationships/image" Target="../media/image7.png"/><Relationship Id="rId2" Type="http://schemas.openxmlformats.org/officeDocument/2006/relationships/customXml" Target="../../customXml/item72.xml"/><Relationship Id="rId16" Type="http://schemas.openxmlformats.org/officeDocument/2006/relationships/customXml" Target="../../customXml/item20.xml"/><Relationship Id="rId20" Type="http://schemas.openxmlformats.org/officeDocument/2006/relationships/customXml" Target="../../customXml/item56.xml"/><Relationship Id="rId29" Type="http://schemas.openxmlformats.org/officeDocument/2006/relationships/customXml" Target="../../customXml/item91.xml"/><Relationship Id="rId41" Type="http://schemas.openxmlformats.org/officeDocument/2006/relationships/chart" Target="../charts/chart3.xml"/><Relationship Id="rId1" Type="http://schemas.openxmlformats.org/officeDocument/2006/relationships/customXml" Target="../../customXml/item35.xml"/><Relationship Id="rId6" Type="http://schemas.openxmlformats.org/officeDocument/2006/relationships/customXml" Target="../../customXml/item37.xml"/><Relationship Id="rId11" Type="http://schemas.openxmlformats.org/officeDocument/2006/relationships/customXml" Target="../../customXml/item19.xml"/><Relationship Id="rId24" Type="http://schemas.openxmlformats.org/officeDocument/2006/relationships/customXml" Target="../../customXml/item12.xml"/><Relationship Id="rId32" Type="http://schemas.openxmlformats.org/officeDocument/2006/relationships/image" Target="../media/image1.png"/><Relationship Id="rId37" Type="http://schemas.openxmlformats.org/officeDocument/2006/relationships/image" Target="../media/image6.png"/><Relationship Id="rId40" Type="http://schemas.openxmlformats.org/officeDocument/2006/relationships/chart" Target="../charts/chart2.xml"/><Relationship Id="rId5" Type="http://schemas.openxmlformats.org/officeDocument/2006/relationships/customXml" Target="../../customXml/item2.xml"/><Relationship Id="rId15" Type="http://schemas.openxmlformats.org/officeDocument/2006/relationships/customXml" Target="../../customXml/item74.xml"/><Relationship Id="rId23" Type="http://schemas.openxmlformats.org/officeDocument/2006/relationships/customXml" Target="../../customXml/item33.xml"/><Relationship Id="rId28" Type="http://schemas.openxmlformats.org/officeDocument/2006/relationships/customXml" Target="../../customXml/item52.xml"/><Relationship Id="rId36" Type="http://schemas.openxmlformats.org/officeDocument/2006/relationships/image" Target="../media/image5.png"/><Relationship Id="rId10" Type="http://schemas.openxmlformats.org/officeDocument/2006/relationships/customXml" Target="../../customXml/item78.xml"/><Relationship Id="rId19" Type="http://schemas.openxmlformats.org/officeDocument/2006/relationships/customXml" Target="../../customXml/item21.xml"/><Relationship Id="rId31" Type="http://schemas.openxmlformats.org/officeDocument/2006/relationships/slideLayout" Target="../slideLayouts/slideLayout2.xml"/><Relationship Id="rId4" Type="http://schemas.openxmlformats.org/officeDocument/2006/relationships/customXml" Target="../../customXml/item1.xml"/><Relationship Id="rId9" Type="http://schemas.openxmlformats.org/officeDocument/2006/relationships/customXml" Target="../../customXml/item43.xml"/><Relationship Id="rId14" Type="http://schemas.openxmlformats.org/officeDocument/2006/relationships/customXml" Target="../../customXml/item38.xml"/><Relationship Id="rId22" Type="http://schemas.openxmlformats.org/officeDocument/2006/relationships/customXml" Target="../../customXml/item80.xml"/><Relationship Id="rId27" Type="http://schemas.openxmlformats.org/officeDocument/2006/relationships/customXml" Target="../../customXml/item15.xml"/><Relationship Id="rId30" Type="http://schemas.openxmlformats.org/officeDocument/2006/relationships/customXml" Target="../../customXml/item71.xml"/><Relationship Id="rId35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.xml"/><Relationship Id="rId13" Type="http://schemas.openxmlformats.org/officeDocument/2006/relationships/customXml" Target="../../customXml/item5.xml"/><Relationship Id="rId18" Type="http://schemas.openxmlformats.org/officeDocument/2006/relationships/customXml" Target="../../customXml/item6.xml"/><Relationship Id="rId26" Type="http://schemas.openxmlformats.org/officeDocument/2006/relationships/customXml" Target="../../customXml/item95.xml"/><Relationship Id="rId3" Type="http://schemas.openxmlformats.org/officeDocument/2006/relationships/customXml" Target="../../customXml/item22.xml"/><Relationship Id="rId21" Type="http://schemas.openxmlformats.org/officeDocument/2006/relationships/customXml" Target="../../customXml/item9.xml"/><Relationship Id="rId34" Type="http://schemas.openxmlformats.org/officeDocument/2006/relationships/image" Target="../media/image6.png"/><Relationship Id="rId7" Type="http://schemas.openxmlformats.org/officeDocument/2006/relationships/customXml" Target="../../customXml/item82.xml"/><Relationship Id="rId12" Type="http://schemas.openxmlformats.org/officeDocument/2006/relationships/customXml" Target="../../customXml/item63.xml"/><Relationship Id="rId17" Type="http://schemas.openxmlformats.org/officeDocument/2006/relationships/customXml" Target="../../customXml/item64.xml"/><Relationship Id="rId25" Type="http://schemas.openxmlformats.org/officeDocument/2006/relationships/customXml" Target="../../customXml/item66.xml"/><Relationship Id="rId33" Type="http://schemas.openxmlformats.org/officeDocument/2006/relationships/image" Target="../media/image5.png"/><Relationship Id="rId2" Type="http://schemas.openxmlformats.org/officeDocument/2006/relationships/customXml" Target="../../customXml/item81.xml"/><Relationship Id="rId16" Type="http://schemas.openxmlformats.org/officeDocument/2006/relationships/customXml" Target="../../customXml/item24.xml"/><Relationship Id="rId20" Type="http://schemas.openxmlformats.org/officeDocument/2006/relationships/customXml" Target="../../customXml/item65.xml"/><Relationship Id="rId29" Type="http://schemas.openxmlformats.org/officeDocument/2006/relationships/image" Target="../media/image1.png"/><Relationship Id="rId1" Type="http://schemas.openxmlformats.org/officeDocument/2006/relationships/customXml" Target="../../customXml/item8.xml"/><Relationship Id="rId6" Type="http://schemas.openxmlformats.org/officeDocument/2006/relationships/customXml" Target="../../customXml/item41.xml"/><Relationship Id="rId11" Type="http://schemas.openxmlformats.org/officeDocument/2006/relationships/customXml" Target="../../customXml/item27.xml"/><Relationship Id="rId24" Type="http://schemas.openxmlformats.org/officeDocument/2006/relationships/customXml" Target="../../customXml/item29.xml"/><Relationship Id="rId32" Type="http://schemas.openxmlformats.org/officeDocument/2006/relationships/image" Target="../media/image4.png"/><Relationship Id="rId5" Type="http://schemas.openxmlformats.org/officeDocument/2006/relationships/customXml" Target="../../customXml/item94.xml"/><Relationship Id="rId15" Type="http://schemas.openxmlformats.org/officeDocument/2006/relationships/customXml" Target="../../customXml/item84.xml"/><Relationship Id="rId23" Type="http://schemas.openxmlformats.org/officeDocument/2006/relationships/customXml" Target="../../customXml/item85.xml"/><Relationship Id="rId28" Type="http://schemas.openxmlformats.org/officeDocument/2006/relationships/slideLayout" Target="../slideLayouts/slideLayout1.xml"/><Relationship Id="rId10" Type="http://schemas.openxmlformats.org/officeDocument/2006/relationships/customXml" Target="../../customXml/item83.xml"/><Relationship Id="rId19" Type="http://schemas.openxmlformats.org/officeDocument/2006/relationships/customXml" Target="../../customXml/item28.xml"/><Relationship Id="rId31" Type="http://schemas.openxmlformats.org/officeDocument/2006/relationships/image" Target="../media/image3.png"/><Relationship Id="rId4" Type="http://schemas.openxmlformats.org/officeDocument/2006/relationships/customXml" Target="../../customXml/item62.xml"/><Relationship Id="rId9" Type="http://schemas.openxmlformats.org/officeDocument/2006/relationships/customXml" Target="../../customXml/item45.xml"/><Relationship Id="rId14" Type="http://schemas.openxmlformats.org/officeDocument/2006/relationships/customXml" Target="../../customXml/item46.xml"/><Relationship Id="rId22" Type="http://schemas.openxmlformats.org/officeDocument/2006/relationships/customXml" Target="../../customXml/item47.xml"/><Relationship Id="rId27" Type="http://schemas.openxmlformats.org/officeDocument/2006/relationships/customXml" Target="../../customXml/item87.xml"/><Relationship Id="rId30" Type="http://schemas.openxmlformats.org/officeDocument/2006/relationships/image" Target="../media/image2.png"/><Relationship Id="rId35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5.xml"/><Relationship Id="rId13" Type="http://schemas.openxmlformats.org/officeDocument/2006/relationships/customXml" Target="../../customXml/item110.xml"/><Relationship Id="rId18" Type="http://schemas.openxmlformats.org/officeDocument/2006/relationships/customXml" Target="../../customXml/item115.xml"/><Relationship Id="rId26" Type="http://schemas.openxmlformats.org/officeDocument/2006/relationships/customXml" Target="../../customXml/item123.xml"/><Relationship Id="rId39" Type="http://schemas.openxmlformats.org/officeDocument/2006/relationships/image" Target="../media/image3.png"/><Relationship Id="rId3" Type="http://schemas.openxmlformats.org/officeDocument/2006/relationships/customXml" Target="../../customXml/item100.xml"/><Relationship Id="rId21" Type="http://schemas.openxmlformats.org/officeDocument/2006/relationships/customXml" Target="../../customXml/item118.xml"/><Relationship Id="rId34" Type="http://schemas.openxmlformats.org/officeDocument/2006/relationships/customXml" Target="../../customXml/item166.xml"/><Relationship Id="rId42" Type="http://schemas.openxmlformats.org/officeDocument/2006/relationships/image" Target="../media/image6.png"/><Relationship Id="rId7" Type="http://schemas.openxmlformats.org/officeDocument/2006/relationships/customXml" Target="../../customXml/item104.xml"/><Relationship Id="rId12" Type="http://schemas.openxmlformats.org/officeDocument/2006/relationships/customXml" Target="../../customXml/item109.xml"/><Relationship Id="rId17" Type="http://schemas.openxmlformats.org/officeDocument/2006/relationships/customXml" Target="../../customXml/item114.xml"/><Relationship Id="rId25" Type="http://schemas.openxmlformats.org/officeDocument/2006/relationships/customXml" Target="../../customXml/item122.xml"/><Relationship Id="rId33" Type="http://schemas.openxmlformats.org/officeDocument/2006/relationships/customXml" Target="../../customXml/item165.xml"/><Relationship Id="rId38" Type="http://schemas.openxmlformats.org/officeDocument/2006/relationships/image" Target="../media/image2.png"/><Relationship Id="rId2" Type="http://schemas.openxmlformats.org/officeDocument/2006/relationships/customXml" Target="../../customXml/item99.xml"/><Relationship Id="rId16" Type="http://schemas.openxmlformats.org/officeDocument/2006/relationships/customXml" Target="../../customXml/item113.xml"/><Relationship Id="rId20" Type="http://schemas.openxmlformats.org/officeDocument/2006/relationships/customXml" Target="../../customXml/item117.xml"/><Relationship Id="rId29" Type="http://schemas.openxmlformats.org/officeDocument/2006/relationships/customXml" Target="../../customXml/item161.xml"/><Relationship Id="rId41" Type="http://schemas.openxmlformats.org/officeDocument/2006/relationships/image" Target="../media/image5.png"/><Relationship Id="rId1" Type="http://schemas.openxmlformats.org/officeDocument/2006/relationships/customXml" Target="../../customXml/item98.xml"/><Relationship Id="rId6" Type="http://schemas.openxmlformats.org/officeDocument/2006/relationships/customXml" Target="../../customXml/item103.xml"/><Relationship Id="rId11" Type="http://schemas.openxmlformats.org/officeDocument/2006/relationships/customXml" Target="../../customXml/item108.xml"/><Relationship Id="rId24" Type="http://schemas.openxmlformats.org/officeDocument/2006/relationships/customXml" Target="../../customXml/item121.xml"/><Relationship Id="rId32" Type="http://schemas.openxmlformats.org/officeDocument/2006/relationships/customXml" Target="../../customXml/item164.xml"/><Relationship Id="rId37" Type="http://schemas.openxmlformats.org/officeDocument/2006/relationships/image" Target="../media/image1.png"/><Relationship Id="rId40" Type="http://schemas.openxmlformats.org/officeDocument/2006/relationships/image" Target="../media/image4.png"/><Relationship Id="rId5" Type="http://schemas.openxmlformats.org/officeDocument/2006/relationships/customXml" Target="../../customXml/item102.xml"/><Relationship Id="rId15" Type="http://schemas.openxmlformats.org/officeDocument/2006/relationships/customXml" Target="../../customXml/item112.xml"/><Relationship Id="rId23" Type="http://schemas.openxmlformats.org/officeDocument/2006/relationships/customXml" Target="../../customXml/item120.xml"/><Relationship Id="rId28" Type="http://schemas.openxmlformats.org/officeDocument/2006/relationships/customXml" Target="../../customXml/item160.xml"/><Relationship Id="rId36" Type="http://schemas.openxmlformats.org/officeDocument/2006/relationships/slideLayout" Target="../slideLayouts/slideLayout1.xml"/><Relationship Id="rId10" Type="http://schemas.openxmlformats.org/officeDocument/2006/relationships/customXml" Target="../../customXml/item107.xml"/><Relationship Id="rId19" Type="http://schemas.openxmlformats.org/officeDocument/2006/relationships/customXml" Target="../../customXml/item116.xml"/><Relationship Id="rId31" Type="http://schemas.openxmlformats.org/officeDocument/2006/relationships/customXml" Target="../../customXml/item163.xml"/><Relationship Id="rId44" Type="http://schemas.openxmlformats.org/officeDocument/2006/relationships/image" Target="../media/image8.png"/><Relationship Id="rId4" Type="http://schemas.openxmlformats.org/officeDocument/2006/relationships/customXml" Target="../../customXml/item101.xml"/><Relationship Id="rId9" Type="http://schemas.openxmlformats.org/officeDocument/2006/relationships/customXml" Target="../../customXml/item106.xml"/><Relationship Id="rId14" Type="http://schemas.openxmlformats.org/officeDocument/2006/relationships/customXml" Target="../../customXml/item111.xml"/><Relationship Id="rId22" Type="http://schemas.openxmlformats.org/officeDocument/2006/relationships/customXml" Target="../../customXml/item119.xml"/><Relationship Id="rId27" Type="http://schemas.openxmlformats.org/officeDocument/2006/relationships/customXml" Target="../../customXml/item124.xml"/><Relationship Id="rId30" Type="http://schemas.openxmlformats.org/officeDocument/2006/relationships/customXml" Target="../../customXml/item162.xml"/><Relationship Id="rId35" Type="http://schemas.openxmlformats.org/officeDocument/2006/relationships/customXml" Target="../../customXml/item167.xml"/><Relationship Id="rId4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37.xml"/><Relationship Id="rId18" Type="http://schemas.openxmlformats.org/officeDocument/2006/relationships/customXml" Target="../../customXml/item142.xml"/><Relationship Id="rId26" Type="http://schemas.openxmlformats.org/officeDocument/2006/relationships/customXml" Target="../../customXml/item150.xml"/><Relationship Id="rId39" Type="http://schemas.openxmlformats.org/officeDocument/2006/relationships/customXml" Target="../../customXml/item171.xml"/><Relationship Id="rId3" Type="http://schemas.openxmlformats.org/officeDocument/2006/relationships/customXml" Target="../../customXml/item127.xml"/><Relationship Id="rId21" Type="http://schemas.openxmlformats.org/officeDocument/2006/relationships/customXml" Target="../../customXml/item145.xml"/><Relationship Id="rId34" Type="http://schemas.openxmlformats.org/officeDocument/2006/relationships/customXml" Target="../../customXml/item158.xml"/><Relationship Id="rId42" Type="http://schemas.openxmlformats.org/officeDocument/2006/relationships/customXml" Target="../../customXml/item174.xml"/><Relationship Id="rId47" Type="http://schemas.openxmlformats.org/officeDocument/2006/relationships/image" Target="../media/image3.png"/><Relationship Id="rId50" Type="http://schemas.openxmlformats.org/officeDocument/2006/relationships/image" Target="../media/image6.png"/><Relationship Id="rId7" Type="http://schemas.openxmlformats.org/officeDocument/2006/relationships/customXml" Target="../../customXml/item131.xml"/><Relationship Id="rId12" Type="http://schemas.openxmlformats.org/officeDocument/2006/relationships/customXml" Target="../../customXml/item136.xml"/><Relationship Id="rId17" Type="http://schemas.openxmlformats.org/officeDocument/2006/relationships/customXml" Target="../../customXml/item141.xml"/><Relationship Id="rId25" Type="http://schemas.openxmlformats.org/officeDocument/2006/relationships/customXml" Target="../../customXml/item149.xml"/><Relationship Id="rId33" Type="http://schemas.openxmlformats.org/officeDocument/2006/relationships/customXml" Target="../../customXml/item157.xml"/><Relationship Id="rId38" Type="http://schemas.openxmlformats.org/officeDocument/2006/relationships/customXml" Target="../../customXml/item170.xml"/><Relationship Id="rId46" Type="http://schemas.openxmlformats.org/officeDocument/2006/relationships/image" Target="../media/image2.png"/><Relationship Id="rId2" Type="http://schemas.openxmlformats.org/officeDocument/2006/relationships/customXml" Target="../../customXml/item126.xml"/><Relationship Id="rId16" Type="http://schemas.openxmlformats.org/officeDocument/2006/relationships/customXml" Target="../../customXml/item140.xml"/><Relationship Id="rId20" Type="http://schemas.openxmlformats.org/officeDocument/2006/relationships/customXml" Target="../../customXml/item144.xml"/><Relationship Id="rId29" Type="http://schemas.openxmlformats.org/officeDocument/2006/relationships/customXml" Target="../../customXml/item153.xml"/><Relationship Id="rId41" Type="http://schemas.openxmlformats.org/officeDocument/2006/relationships/customXml" Target="../../customXml/item173.xml"/><Relationship Id="rId1" Type="http://schemas.openxmlformats.org/officeDocument/2006/relationships/customXml" Target="../../customXml/item125.xml"/><Relationship Id="rId6" Type="http://schemas.openxmlformats.org/officeDocument/2006/relationships/customXml" Target="../../customXml/item130.xml"/><Relationship Id="rId11" Type="http://schemas.openxmlformats.org/officeDocument/2006/relationships/customXml" Target="../../customXml/item135.xml"/><Relationship Id="rId24" Type="http://schemas.openxmlformats.org/officeDocument/2006/relationships/customXml" Target="../../customXml/item148.xml"/><Relationship Id="rId32" Type="http://schemas.openxmlformats.org/officeDocument/2006/relationships/customXml" Target="../../customXml/item156.xml"/><Relationship Id="rId37" Type="http://schemas.openxmlformats.org/officeDocument/2006/relationships/customXml" Target="../../customXml/item169.xml"/><Relationship Id="rId40" Type="http://schemas.openxmlformats.org/officeDocument/2006/relationships/customXml" Target="../../customXml/item172.xml"/><Relationship Id="rId45" Type="http://schemas.openxmlformats.org/officeDocument/2006/relationships/image" Target="../media/image1.png"/><Relationship Id="rId53" Type="http://schemas.openxmlformats.org/officeDocument/2006/relationships/image" Target="../media/image9.png"/><Relationship Id="rId5" Type="http://schemas.openxmlformats.org/officeDocument/2006/relationships/customXml" Target="../../customXml/item129.xml"/><Relationship Id="rId15" Type="http://schemas.openxmlformats.org/officeDocument/2006/relationships/customXml" Target="../../customXml/item139.xml"/><Relationship Id="rId23" Type="http://schemas.openxmlformats.org/officeDocument/2006/relationships/customXml" Target="../../customXml/item147.xml"/><Relationship Id="rId28" Type="http://schemas.openxmlformats.org/officeDocument/2006/relationships/customXml" Target="../../customXml/item152.xml"/><Relationship Id="rId36" Type="http://schemas.openxmlformats.org/officeDocument/2006/relationships/customXml" Target="../../customXml/item168.xml"/><Relationship Id="rId49" Type="http://schemas.openxmlformats.org/officeDocument/2006/relationships/image" Target="../media/image5.png"/><Relationship Id="rId10" Type="http://schemas.openxmlformats.org/officeDocument/2006/relationships/customXml" Target="../../customXml/item134.xml"/><Relationship Id="rId19" Type="http://schemas.openxmlformats.org/officeDocument/2006/relationships/customXml" Target="../../customXml/item143.xml"/><Relationship Id="rId31" Type="http://schemas.openxmlformats.org/officeDocument/2006/relationships/customXml" Target="../../customXml/item155.xml"/><Relationship Id="rId44" Type="http://schemas.openxmlformats.org/officeDocument/2006/relationships/slideLayout" Target="../slideLayouts/slideLayout1.xml"/><Relationship Id="rId52" Type="http://schemas.openxmlformats.org/officeDocument/2006/relationships/image" Target="../media/image8.png"/><Relationship Id="rId4" Type="http://schemas.openxmlformats.org/officeDocument/2006/relationships/customXml" Target="../../customXml/item128.xml"/><Relationship Id="rId9" Type="http://schemas.openxmlformats.org/officeDocument/2006/relationships/customXml" Target="../../customXml/item133.xml"/><Relationship Id="rId14" Type="http://schemas.openxmlformats.org/officeDocument/2006/relationships/customXml" Target="../../customXml/item138.xml"/><Relationship Id="rId22" Type="http://schemas.openxmlformats.org/officeDocument/2006/relationships/customXml" Target="../../customXml/item146.xml"/><Relationship Id="rId27" Type="http://schemas.openxmlformats.org/officeDocument/2006/relationships/customXml" Target="../../customXml/item151.xml"/><Relationship Id="rId30" Type="http://schemas.openxmlformats.org/officeDocument/2006/relationships/customXml" Target="../../customXml/item154.xml"/><Relationship Id="rId35" Type="http://schemas.openxmlformats.org/officeDocument/2006/relationships/customXml" Target="../../customXml/item159.xml"/><Relationship Id="rId43" Type="http://schemas.openxmlformats.org/officeDocument/2006/relationships/customXml" Target="../../customXml/item175.xml"/><Relationship Id="rId48" Type="http://schemas.openxmlformats.org/officeDocument/2006/relationships/image" Target="../media/image4.png"/><Relationship Id="rId8" Type="http://schemas.openxmlformats.org/officeDocument/2006/relationships/customXml" Target="../../customXml/item132.xml"/><Relationship Id="rId5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88.xml"/><Relationship Id="rId18" Type="http://schemas.openxmlformats.org/officeDocument/2006/relationships/customXml" Target="../../customXml/item193.xml"/><Relationship Id="rId26" Type="http://schemas.openxmlformats.org/officeDocument/2006/relationships/customXml" Target="../../customXml/item201.xml"/><Relationship Id="rId39" Type="http://schemas.openxmlformats.org/officeDocument/2006/relationships/customXml" Target="../../customXml/item207.xml"/><Relationship Id="rId3" Type="http://schemas.openxmlformats.org/officeDocument/2006/relationships/customXml" Target="../../customXml/item178.xml"/><Relationship Id="rId21" Type="http://schemas.openxmlformats.org/officeDocument/2006/relationships/customXml" Target="../../customXml/item196.xml"/><Relationship Id="rId34" Type="http://schemas.openxmlformats.org/officeDocument/2006/relationships/customXml" Target="../../customXml/item219.xml"/><Relationship Id="rId42" Type="http://schemas.openxmlformats.org/officeDocument/2006/relationships/customXml" Target="../../customXml/item210.xml"/><Relationship Id="rId47" Type="http://schemas.openxmlformats.org/officeDocument/2006/relationships/image" Target="../media/image3.png"/><Relationship Id="rId50" Type="http://schemas.openxmlformats.org/officeDocument/2006/relationships/image" Target="../media/image6.png"/><Relationship Id="rId7" Type="http://schemas.openxmlformats.org/officeDocument/2006/relationships/customXml" Target="../../customXml/item182.xml"/><Relationship Id="rId12" Type="http://schemas.openxmlformats.org/officeDocument/2006/relationships/customXml" Target="../../customXml/item187.xml"/><Relationship Id="rId17" Type="http://schemas.openxmlformats.org/officeDocument/2006/relationships/customXml" Target="../../customXml/item192.xml"/><Relationship Id="rId25" Type="http://schemas.openxmlformats.org/officeDocument/2006/relationships/customXml" Target="../../customXml/item200.xml"/><Relationship Id="rId33" Type="http://schemas.openxmlformats.org/officeDocument/2006/relationships/customXml" Target="../../customXml/item218.xml"/><Relationship Id="rId38" Type="http://schemas.openxmlformats.org/officeDocument/2006/relationships/customXml" Target="../../customXml/item206.xml"/><Relationship Id="rId46" Type="http://schemas.openxmlformats.org/officeDocument/2006/relationships/image" Target="../media/image2.png"/><Relationship Id="rId2" Type="http://schemas.openxmlformats.org/officeDocument/2006/relationships/customXml" Target="../../customXml/item177.xml"/><Relationship Id="rId16" Type="http://schemas.openxmlformats.org/officeDocument/2006/relationships/customXml" Target="../../customXml/item191.xml"/><Relationship Id="rId20" Type="http://schemas.openxmlformats.org/officeDocument/2006/relationships/customXml" Target="../../customXml/item195.xml"/><Relationship Id="rId29" Type="http://schemas.openxmlformats.org/officeDocument/2006/relationships/customXml" Target="../../customXml/item212.xml"/><Relationship Id="rId41" Type="http://schemas.openxmlformats.org/officeDocument/2006/relationships/customXml" Target="../../customXml/item209.xml"/><Relationship Id="rId1" Type="http://schemas.openxmlformats.org/officeDocument/2006/relationships/customXml" Target="../../customXml/item176.xml"/><Relationship Id="rId6" Type="http://schemas.openxmlformats.org/officeDocument/2006/relationships/customXml" Target="../../customXml/item181.xml"/><Relationship Id="rId11" Type="http://schemas.openxmlformats.org/officeDocument/2006/relationships/customXml" Target="../../customXml/item186.xml"/><Relationship Id="rId24" Type="http://schemas.openxmlformats.org/officeDocument/2006/relationships/customXml" Target="../../customXml/item199.xml"/><Relationship Id="rId32" Type="http://schemas.openxmlformats.org/officeDocument/2006/relationships/customXml" Target="../../customXml/item217.xml"/><Relationship Id="rId37" Type="http://schemas.openxmlformats.org/officeDocument/2006/relationships/customXml" Target="../../customXml/item205.xml"/><Relationship Id="rId40" Type="http://schemas.openxmlformats.org/officeDocument/2006/relationships/customXml" Target="../../customXml/item208.xml"/><Relationship Id="rId45" Type="http://schemas.openxmlformats.org/officeDocument/2006/relationships/image" Target="../media/image1.png"/><Relationship Id="rId53" Type="http://schemas.openxmlformats.org/officeDocument/2006/relationships/image" Target="../media/image9.png"/><Relationship Id="rId5" Type="http://schemas.openxmlformats.org/officeDocument/2006/relationships/customXml" Target="../../customXml/item180.xml"/><Relationship Id="rId15" Type="http://schemas.openxmlformats.org/officeDocument/2006/relationships/customXml" Target="../../customXml/item190.xml"/><Relationship Id="rId23" Type="http://schemas.openxmlformats.org/officeDocument/2006/relationships/customXml" Target="../../customXml/item198.xml"/><Relationship Id="rId28" Type="http://schemas.openxmlformats.org/officeDocument/2006/relationships/customXml" Target="../../customXml/item211.xml"/><Relationship Id="rId36" Type="http://schemas.openxmlformats.org/officeDocument/2006/relationships/customXml" Target="../../customXml/item203.xml"/><Relationship Id="rId49" Type="http://schemas.openxmlformats.org/officeDocument/2006/relationships/image" Target="../media/image5.png"/><Relationship Id="rId10" Type="http://schemas.openxmlformats.org/officeDocument/2006/relationships/customXml" Target="../../customXml/item185.xml"/><Relationship Id="rId19" Type="http://schemas.openxmlformats.org/officeDocument/2006/relationships/customXml" Target="../../customXml/item194.xml"/><Relationship Id="rId31" Type="http://schemas.openxmlformats.org/officeDocument/2006/relationships/customXml" Target="../../customXml/item216.xml"/><Relationship Id="rId44" Type="http://schemas.openxmlformats.org/officeDocument/2006/relationships/slideLayout" Target="../slideLayouts/slideLayout1.xml"/><Relationship Id="rId52" Type="http://schemas.openxmlformats.org/officeDocument/2006/relationships/image" Target="../media/image8.png"/><Relationship Id="rId4" Type="http://schemas.openxmlformats.org/officeDocument/2006/relationships/customXml" Target="../../customXml/item179.xml"/><Relationship Id="rId9" Type="http://schemas.openxmlformats.org/officeDocument/2006/relationships/customXml" Target="../../customXml/item184.xml"/><Relationship Id="rId14" Type="http://schemas.openxmlformats.org/officeDocument/2006/relationships/customXml" Target="../../customXml/item189.xml"/><Relationship Id="rId22" Type="http://schemas.openxmlformats.org/officeDocument/2006/relationships/customXml" Target="../../customXml/item197.xml"/><Relationship Id="rId27" Type="http://schemas.openxmlformats.org/officeDocument/2006/relationships/customXml" Target="../../customXml/item202.xml"/><Relationship Id="rId30" Type="http://schemas.openxmlformats.org/officeDocument/2006/relationships/customXml" Target="../../customXml/item213.xml"/><Relationship Id="rId35" Type="http://schemas.openxmlformats.org/officeDocument/2006/relationships/customXml" Target="../../customXml/item220.xml"/><Relationship Id="rId43" Type="http://schemas.openxmlformats.org/officeDocument/2006/relationships/customXml" Target="../../customXml/item204.xml"/><Relationship Id="rId48" Type="http://schemas.openxmlformats.org/officeDocument/2006/relationships/image" Target="../media/image4.png"/><Relationship Id="rId8" Type="http://schemas.openxmlformats.org/officeDocument/2006/relationships/customXml" Target="../../customXml/item183.xml"/><Relationship Id="rId5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BCB84FA2-1676-46C9-BA08-56215D27FE64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616D333-8D36-440C-9A4A-2F16D688341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360BE5C9-98E5-4C94-8D31-C1826F6E3678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0BEF2B71-179C-4FA1-8DF6-EEA4AB0A7912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2302CDEB-7317-4224-AF7B-E6933F770A48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014C4DC8-B6E7-4D82-A00C-7ECF1086B2FD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E2ADED37-8F19-41C6-8A0F-34BA80174413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B553C65C-D256-4250-BDC8-490BE798F8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FB8BD781-690D-4EF4-B858-F6C7E20BF806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98222A7C-D66B-4175-BDCD-27447805E69E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C1F21296-718C-4811-9EAE-112582360BC1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5E227041-6385-4149-81E4-938D06DBD36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D1E7C70C-76BA-4B79-9DE3-B04494BE07E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7B8E970F-748A-43DA-8952-3E1EE3705A86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283370FA-009E-4B85-9AE8-9068148FBE2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229F640F-F24E-4FBC-B48F-BB0C7CFD8424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C5ACC93A-2112-493D-BBA1-736AB542759D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EE7B87C-FD74-472F-AE03-E961AFECA7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0FCD2A18-1AA9-4545-B207-26BC200BF5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EB817F1-1E88-4742-ADBF-BDB81A57EE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313F6E82-F8A4-4A37-AEFA-82A7F611962D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7535BDC9-87F9-4C41-9EE5-16E6FA3CFDF7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http://www.pmsys.azurewebsites.com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E0414E1-5EE4-4979-BDEA-CE25DE3381BE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928E8D93-81BF-4D63-B369-EA2471E6CB7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C807F03-ACEC-4E03-8E7C-0736DD05766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342EF740-4B5B-40A1-8FE1-C97C4D433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5746BD5E-345B-4E82-A760-1A8108AF7584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6EDDFD6-1CF5-4AB0-A0C2-53A687B918F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8E2ED53C-451C-442C-AD6B-27ADD8E727C1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158" name="ContextMenu">
            <a:extLst>
              <a:ext uri="{FF2B5EF4-FFF2-40B4-BE49-F238E27FC236}">
                <a16:creationId xmlns:a16="http://schemas.microsoft.com/office/drawing/2014/main" id="{1FCB6A4C-3922-4D1E-993D-6D047F212F8B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617347" y="689589"/>
            <a:ext cx="1648832" cy="6062371"/>
            <a:chOff x="3951265" y="2689012"/>
            <a:chExt cx="1263650" cy="1659152"/>
          </a:xfrm>
        </p:grpSpPr>
        <p:grpSp>
          <p:nvGrpSpPr>
            <p:cNvPr id="159" name="Group 2">
              <a:extLst>
                <a:ext uri="{FF2B5EF4-FFF2-40B4-BE49-F238E27FC236}">
                  <a16:creationId xmlns:a16="http://schemas.microsoft.com/office/drawing/2014/main" id="{FE8BDE23-9236-413E-A800-E634F70C1C37}"/>
                </a:ext>
              </a:extLst>
            </p:cNvPr>
            <p:cNvGrpSpPr/>
            <p:nvPr/>
          </p:nvGrpSpPr>
          <p:grpSpPr>
            <a:xfrm>
              <a:off x="3951265" y="2689012"/>
              <a:ext cx="1263650" cy="1659152"/>
              <a:chOff x="144465" y="3547390"/>
              <a:chExt cx="1263650" cy="1665960"/>
            </a:xfrm>
          </p:grpSpPr>
          <p:sp>
            <p:nvSpPr>
              <p:cNvPr id="161" name="Background">
                <a:extLst>
                  <a:ext uri="{FF2B5EF4-FFF2-40B4-BE49-F238E27FC236}">
                    <a16:creationId xmlns:a16="http://schemas.microsoft.com/office/drawing/2014/main" id="{81C1DD15-5C51-42B9-A328-018D3AB9A1C1}"/>
                  </a:ext>
                </a:extLst>
              </p:cNvPr>
              <p:cNvSpPr/>
              <p:nvPr/>
            </p:nvSpPr>
            <p:spPr>
              <a:xfrm>
                <a:off x="144465" y="3547930"/>
                <a:ext cx="1263650" cy="166542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162" name="MenuLine">
                <a:extLst>
                  <a:ext uri="{FF2B5EF4-FFF2-40B4-BE49-F238E27FC236}">
                    <a16:creationId xmlns:a16="http://schemas.microsoft.com/office/drawing/2014/main" id="{E3AEACE2-5ED3-4C2F-A763-BF99C658994B}"/>
                  </a:ext>
                </a:extLst>
              </p:cNvPr>
              <p:cNvCxnSpPr/>
              <p:nvPr/>
            </p:nvCxnSpPr>
            <p:spPr>
              <a:xfrm>
                <a:off x="423865" y="3547390"/>
                <a:ext cx="0" cy="1665960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160" name="Content">
              <a:extLst>
                <a:ext uri="{FF2B5EF4-FFF2-40B4-BE49-F238E27FC236}">
                  <a16:creationId xmlns:a16="http://schemas.microsoft.com/office/drawing/2014/main" id="{0F9BC303-CE75-4194-82D7-D603C1D619F4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230347" y="2689550"/>
              <a:ext cx="984249" cy="16586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69" name="Group">
            <a:extLst>
              <a:ext uri="{FF2B5EF4-FFF2-40B4-BE49-F238E27FC236}">
                <a16:creationId xmlns:a16="http://schemas.microsoft.com/office/drawing/2014/main" id="{925C823C-45D7-4EB9-9039-C98001333C29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6142852" y="817145"/>
            <a:ext cx="4185194" cy="2141922"/>
            <a:chOff x="3168650" y="2419758"/>
            <a:chExt cx="2616200" cy="1326742"/>
          </a:xfrm>
        </p:grpSpPr>
        <p:sp useBgFill="1">
          <p:nvSpPr>
            <p:cNvPr id="170" name="Container">
              <a:extLst>
                <a:ext uri="{FF2B5EF4-FFF2-40B4-BE49-F238E27FC236}">
                  <a16:creationId xmlns:a16="http://schemas.microsoft.com/office/drawing/2014/main" id="{B5312FD7-8FF7-43E4-BB60-E93C71ED7DAF}"/>
                </a:ext>
              </a:extLst>
            </p:cNvPr>
            <p:cNvSpPr/>
            <p:nvPr/>
          </p:nvSpPr>
          <p:spPr>
            <a:xfrm>
              <a:off x="3168650" y="2565400"/>
              <a:ext cx="2616200" cy="1181100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171" name="Content">
              <a:extLst>
                <a:ext uri="{FF2B5EF4-FFF2-40B4-BE49-F238E27FC236}">
                  <a16:creationId xmlns:a16="http://schemas.microsoft.com/office/drawing/2014/main" id="{700D80DE-E176-4114-A0EE-0A5A6D7001D0}"/>
                </a:ext>
              </a:extLst>
            </p:cNvPr>
            <p:cNvSpPr txBox="1"/>
            <p:nvPr/>
          </p:nvSpPr>
          <p:spPr>
            <a:xfrm>
              <a:off x="3316284" y="2419758"/>
              <a:ext cx="425070" cy="171578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Squads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72" name="RibbonGroup">
            <a:extLst>
              <a:ext uri="{FF2B5EF4-FFF2-40B4-BE49-F238E27FC236}">
                <a16:creationId xmlns:a16="http://schemas.microsoft.com/office/drawing/2014/main" id="{40989821-ABE2-41E0-A8DF-5BC339EF5F5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6442815" y="1302643"/>
            <a:ext cx="1792634" cy="953319"/>
            <a:chOff x="3841250" y="2952341"/>
            <a:chExt cx="1792634" cy="953319"/>
          </a:xfrm>
        </p:grpSpPr>
        <p:cxnSp>
          <p:nvCxnSpPr>
            <p:cNvPr id="187" name="Divider">
              <a:extLst>
                <a:ext uri="{FF2B5EF4-FFF2-40B4-BE49-F238E27FC236}">
                  <a16:creationId xmlns:a16="http://schemas.microsoft.com/office/drawing/2014/main" id="{872F7C42-98D8-4722-BE18-22442D8E8234}"/>
                </a:ext>
              </a:extLst>
            </p:cNvPr>
            <p:cNvCxnSpPr/>
            <p:nvPr/>
          </p:nvCxnSpPr>
          <p:spPr>
            <a:xfrm flipV="1">
              <a:off x="5633884" y="2952341"/>
              <a:ext cx="0" cy="953319"/>
            </a:xfrm>
            <a:prstGeom prst="line">
              <a:avLst/>
            </a:prstGeom>
            <a:ln>
              <a:gradFill>
                <a:gsLst>
                  <a:gs pos="0">
                    <a:srgbClr val="FFFFFF">
                      <a:lumMod val="50000"/>
                    </a:srgbClr>
                  </a:gs>
                  <a:gs pos="85000">
                    <a:srgbClr val="FFFFFF">
                      <a:lumMod val="85000"/>
                    </a:srgbClr>
                  </a:gs>
                  <a:gs pos="100000">
                    <a:srgbClr val="FFFFFF"/>
                  </a:gs>
                </a:gsLst>
                <a:lin ang="5400000" scaled="0"/>
              </a:gra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grpSp>
          <p:nvGrpSpPr>
            <p:cNvPr id="174" name="Group 3">
              <a:extLst>
                <a:ext uri="{FF2B5EF4-FFF2-40B4-BE49-F238E27FC236}">
                  <a16:creationId xmlns:a16="http://schemas.microsoft.com/office/drawing/2014/main" id="{9BB77C8F-D306-4639-AA89-9E00D215D9A6}"/>
                </a:ext>
              </a:extLst>
            </p:cNvPr>
            <p:cNvGrpSpPr/>
            <p:nvPr/>
          </p:nvGrpSpPr>
          <p:grpSpPr>
            <a:xfrm>
              <a:off x="3841250" y="2968616"/>
              <a:ext cx="738323" cy="792790"/>
              <a:chOff x="240369" y="4240151"/>
              <a:chExt cx="738323" cy="792790"/>
            </a:xfrm>
          </p:grpSpPr>
          <p:sp>
            <p:nvSpPr>
              <p:cNvPr id="184" name="BigIcon">
                <a:extLst>
                  <a:ext uri="{FF2B5EF4-FFF2-40B4-BE49-F238E27FC236}">
                    <a16:creationId xmlns:a16="http://schemas.microsoft.com/office/drawing/2014/main" id="{5C02AE52-08B4-4397-BEE6-DED774CF8FF1}"/>
                  </a:ext>
                </a:extLst>
              </p:cNvPr>
              <p:cNvSpPr/>
              <p:nvPr/>
            </p:nvSpPr>
            <p:spPr>
              <a:xfrm>
                <a:off x="422494" y="4240151"/>
                <a:ext cx="365760" cy="365760"/>
              </a:xfrm>
              <a:prstGeom prst="rect">
                <a:avLst/>
              </a:prstGeom>
              <a:solidFill>
                <a:srgbClr val="C00000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5" name="BigText">
                <a:extLst>
                  <a:ext uri="{FF2B5EF4-FFF2-40B4-BE49-F238E27FC236}">
                    <a16:creationId xmlns:a16="http://schemas.microsoft.com/office/drawing/2014/main" id="{2464ED98-F13C-415E-B264-7203451D1B34}"/>
                  </a:ext>
                </a:extLst>
              </p:cNvPr>
              <p:cNvSpPr txBox="1"/>
              <p:nvPr/>
            </p:nvSpPr>
            <p:spPr>
              <a:xfrm>
                <a:off x="240369" y="4617443"/>
                <a:ext cx="738323" cy="415498"/>
              </a:xfrm>
              <a:prstGeom prst="rect">
                <a:avLst/>
              </a:prstGeom>
              <a:noFill/>
            </p:spPr>
            <p:txBody>
              <a:bodyPr wrap="square" lIns="45720" tIns="18288" rIns="45720" bIns="27432" rtlCol="0">
                <a:noAutofit/>
              </a:bodyPr>
              <a:lstStyle/>
              <a:p>
                <a:pPr algn="ctr"/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Delta</a:t>
                </a:r>
              </a:p>
            </p:txBody>
          </p:sp>
        </p:grpSp>
        <p:grpSp>
          <p:nvGrpSpPr>
            <p:cNvPr id="175" name="Group 4">
              <a:extLst>
                <a:ext uri="{FF2B5EF4-FFF2-40B4-BE49-F238E27FC236}">
                  <a16:creationId xmlns:a16="http://schemas.microsoft.com/office/drawing/2014/main" id="{E6736C92-D1E2-4C1E-A63A-2F780F163AEE}"/>
                </a:ext>
              </a:extLst>
            </p:cNvPr>
            <p:cNvGrpSpPr/>
            <p:nvPr/>
          </p:nvGrpSpPr>
          <p:grpSpPr>
            <a:xfrm>
              <a:off x="4654395" y="2968616"/>
              <a:ext cx="979489" cy="187693"/>
              <a:chOff x="1931570" y="4380241"/>
              <a:chExt cx="979489" cy="187693"/>
            </a:xfrm>
          </p:grpSpPr>
          <p:sp>
            <p:nvSpPr>
              <p:cNvPr id="182" name="SmallText1">
                <a:extLst>
                  <a:ext uri="{FF2B5EF4-FFF2-40B4-BE49-F238E27FC236}">
                    <a16:creationId xmlns:a16="http://schemas.microsoft.com/office/drawing/2014/main" id="{E9C8C833-F66C-46FD-8885-CCA1B5CCAED7}"/>
                  </a:ext>
                </a:extLst>
              </p:cNvPr>
              <p:cNvSpPr txBox="1"/>
              <p:nvPr/>
            </p:nvSpPr>
            <p:spPr>
              <a:xfrm>
                <a:off x="2126319" y="4383212"/>
                <a:ext cx="784740" cy="184666"/>
              </a:xfrm>
              <a:prstGeom prst="rect">
                <a:avLst/>
              </a:prstGeom>
              <a:noFill/>
            </p:spPr>
            <p:txBody>
              <a:bodyPr wrap="square" tIns="0" rIns="45720" bIns="0" rtlCol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Alfa</a:t>
                </a:r>
              </a:p>
            </p:txBody>
          </p:sp>
          <p:sp>
            <p:nvSpPr>
              <p:cNvPr id="183" name="SmallIcon1">
                <a:extLst>
                  <a:ext uri="{FF2B5EF4-FFF2-40B4-BE49-F238E27FC236}">
                    <a16:creationId xmlns:a16="http://schemas.microsoft.com/office/drawing/2014/main" id="{A6837320-061C-4BC6-9C55-C0AAD01B32F3}"/>
                  </a:ext>
                </a:extLst>
              </p:cNvPr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76" name="Group 5">
              <a:extLst>
                <a:ext uri="{FF2B5EF4-FFF2-40B4-BE49-F238E27FC236}">
                  <a16:creationId xmlns:a16="http://schemas.microsoft.com/office/drawing/2014/main" id="{0EC9933F-CA8A-4C95-ADEF-3C0C56F79745}"/>
                </a:ext>
              </a:extLst>
            </p:cNvPr>
            <p:cNvGrpSpPr/>
            <p:nvPr/>
          </p:nvGrpSpPr>
          <p:grpSpPr>
            <a:xfrm>
              <a:off x="4654395" y="3528210"/>
              <a:ext cx="979489" cy="187693"/>
              <a:chOff x="1931570" y="4380241"/>
              <a:chExt cx="979489" cy="187693"/>
            </a:xfrm>
          </p:grpSpPr>
          <p:sp>
            <p:nvSpPr>
              <p:cNvPr id="180" name="SmallText3">
                <a:extLst>
                  <a:ext uri="{FF2B5EF4-FFF2-40B4-BE49-F238E27FC236}">
                    <a16:creationId xmlns:a16="http://schemas.microsoft.com/office/drawing/2014/main" id="{35B13959-D646-4389-ABCE-4E72F9B94D50}"/>
                  </a:ext>
                </a:extLst>
              </p:cNvPr>
              <p:cNvSpPr txBox="1"/>
              <p:nvPr/>
            </p:nvSpPr>
            <p:spPr>
              <a:xfrm>
                <a:off x="2126319" y="4383212"/>
                <a:ext cx="784740" cy="184666"/>
              </a:xfrm>
              <a:prstGeom prst="rect">
                <a:avLst/>
              </a:prstGeom>
              <a:noFill/>
            </p:spPr>
            <p:txBody>
              <a:bodyPr wrap="square" tIns="0" rIns="45720" bIns="0" rtlCol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Charlie</a:t>
                </a:r>
              </a:p>
            </p:txBody>
          </p:sp>
          <p:sp>
            <p:nvSpPr>
              <p:cNvPr id="181" name="SmallIcon3">
                <a:extLst>
                  <a:ext uri="{FF2B5EF4-FFF2-40B4-BE49-F238E27FC236}">
                    <a16:creationId xmlns:a16="http://schemas.microsoft.com/office/drawing/2014/main" id="{FFEF35F2-DFA7-401F-8876-E386B5239308}"/>
                  </a:ext>
                </a:extLst>
              </p:cNvPr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77" name="Group 6">
              <a:extLst>
                <a:ext uri="{FF2B5EF4-FFF2-40B4-BE49-F238E27FC236}">
                  <a16:creationId xmlns:a16="http://schemas.microsoft.com/office/drawing/2014/main" id="{5B82D086-43F8-4FDB-9546-7F2E852B04FA}"/>
                </a:ext>
              </a:extLst>
            </p:cNvPr>
            <p:cNvGrpSpPr/>
            <p:nvPr/>
          </p:nvGrpSpPr>
          <p:grpSpPr>
            <a:xfrm>
              <a:off x="4654395" y="3248413"/>
              <a:ext cx="979489" cy="187693"/>
              <a:chOff x="1931570" y="4380241"/>
              <a:chExt cx="979489" cy="187693"/>
            </a:xfrm>
          </p:grpSpPr>
          <p:sp>
            <p:nvSpPr>
              <p:cNvPr id="178" name="SmallText2">
                <a:extLst>
                  <a:ext uri="{FF2B5EF4-FFF2-40B4-BE49-F238E27FC236}">
                    <a16:creationId xmlns:a16="http://schemas.microsoft.com/office/drawing/2014/main" id="{902D9E0E-C6C0-4809-A9FB-6816A9A7CEF6}"/>
                  </a:ext>
                </a:extLst>
              </p:cNvPr>
              <p:cNvSpPr txBox="1"/>
              <p:nvPr/>
            </p:nvSpPr>
            <p:spPr>
              <a:xfrm>
                <a:off x="2126319" y="4383212"/>
                <a:ext cx="784740" cy="184666"/>
              </a:xfrm>
              <a:prstGeom prst="rect">
                <a:avLst/>
              </a:prstGeom>
              <a:noFill/>
            </p:spPr>
            <p:txBody>
              <a:bodyPr wrap="square" tIns="0" rIns="45720" bIns="0" rtlCol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Bravo</a:t>
                </a:r>
              </a:p>
            </p:txBody>
          </p:sp>
          <p:sp>
            <p:nvSpPr>
              <p:cNvPr id="179" name="SmallIcon2">
                <a:extLst>
                  <a:ext uri="{FF2B5EF4-FFF2-40B4-BE49-F238E27FC236}">
                    <a16:creationId xmlns:a16="http://schemas.microsoft.com/office/drawing/2014/main" id="{56134388-693F-4EF3-A3C6-08CC18C4AE1A}"/>
                  </a:ext>
                </a:extLst>
              </p:cNvPr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88" name="Content">
            <a:extLst>
              <a:ext uri="{FF2B5EF4-FFF2-40B4-BE49-F238E27FC236}">
                <a16:creationId xmlns:a16="http://schemas.microsoft.com/office/drawing/2014/main" id="{B35A5C9F-9B8C-4534-BA13-DB8900B4424B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990700" y="4472485"/>
            <a:ext cx="3106941" cy="152349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19:29</a:t>
            </a:r>
          </a:p>
        </p:txBody>
      </p:sp>
      <p:grpSp>
        <p:nvGrpSpPr>
          <p:cNvPr id="189" name="Group">
            <a:extLst>
              <a:ext uri="{FF2B5EF4-FFF2-40B4-BE49-F238E27FC236}">
                <a16:creationId xmlns:a16="http://schemas.microsoft.com/office/drawing/2014/main" id="{723CD38A-8EB3-416D-B588-35A085C8926C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381719" y="818216"/>
            <a:ext cx="2667430" cy="1437747"/>
            <a:chOff x="1331746" y="2299962"/>
            <a:chExt cx="1667433" cy="890564"/>
          </a:xfrm>
        </p:grpSpPr>
        <p:sp useBgFill="1">
          <p:nvSpPr>
            <p:cNvPr id="190" name="Container">
              <a:extLst>
                <a:ext uri="{FF2B5EF4-FFF2-40B4-BE49-F238E27FC236}">
                  <a16:creationId xmlns:a16="http://schemas.microsoft.com/office/drawing/2014/main" id="{548F4261-9263-427B-B7D1-D76CCC65F3DD}"/>
                </a:ext>
              </a:extLst>
            </p:cNvPr>
            <p:cNvSpPr/>
            <p:nvPr/>
          </p:nvSpPr>
          <p:spPr>
            <a:xfrm>
              <a:off x="1331746" y="2444323"/>
              <a:ext cx="1667433" cy="746203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191" name="Content">
              <a:extLst>
                <a:ext uri="{FF2B5EF4-FFF2-40B4-BE49-F238E27FC236}">
                  <a16:creationId xmlns:a16="http://schemas.microsoft.com/office/drawing/2014/main" id="{133524C3-FBBD-4D0C-A1DE-943FF83B6764}"/>
                </a:ext>
              </a:extLst>
            </p:cNvPr>
            <p:cNvSpPr txBox="1"/>
            <p:nvPr/>
          </p:nvSpPr>
          <p:spPr>
            <a:xfrm>
              <a:off x="1347949" y="2299962"/>
              <a:ext cx="637505" cy="171578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Notificações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 useBgFill="1">
        <p:nvSpPr>
          <p:cNvPr id="192" name="Container">
            <a:extLst>
              <a:ext uri="{FF2B5EF4-FFF2-40B4-BE49-F238E27FC236}">
                <a16:creationId xmlns:a16="http://schemas.microsoft.com/office/drawing/2014/main" id="{AE6BE7A7-36CA-41D7-80A6-CA1B3A93FD52}"/>
              </a:ext>
            </a:extLst>
          </p:cNvPr>
          <p:cNvSpPr/>
          <p:nvPr/>
        </p:nvSpPr>
        <p:spPr>
          <a:xfrm>
            <a:off x="3381719" y="2397624"/>
            <a:ext cx="2667430" cy="1204687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 useBgFill="1">
        <p:nvSpPr>
          <p:cNvPr id="193" name="Container">
            <a:extLst>
              <a:ext uri="{FF2B5EF4-FFF2-40B4-BE49-F238E27FC236}">
                <a16:creationId xmlns:a16="http://schemas.microsoft.com/office/drawing/2014/main" id="{D94596A1-69DF-4837-B96E-0792C4168A14}"/>
              </a:ext>
            </a:extLst>
          </p:cNvPr>
          <p:cNvSpPr/>
          <p:nvPr/>
        </p:nvSpPr>
        <p:spPr>
          <a:xfrm>
            <a:off x="3392664" y="3773032"/>
            <a:ext cx="2667430" cy="1204687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 useBgFill="1">
        <p:nvSpPr>
          <p:cNvPr id="194" name="Container">
            <a:extLst>
              <a:ext uri="{FF2B5EF4-FFF2-40B4-BE49-F238E27FC236}">
                <a16:creationId xmlns:a16="http://schemas.microsoft.com/office/drawing/2014/main" id="{E767CB03-E7A0-4A23-924D-5C5034F2EABA}"/>
              </a:ext>
            </a:extLst>
          </p:cNvPr>
          <p:cNvSpPr/>
          <p:nvPr/>
        </p:nvSpPr>
        <p:spPr>
          <a:xfrm>
            <a:off x="3422752" y="5204380"/>
            <a:ext cx="2667430" cy="1204687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5" name="CaixaDeTexto 194">
            <a:extLst>
              <a:ext uri="{FF2B5EF4-FFF2-40B4-BE49-F238E27FC236}">
                <a16:creationId xmlns:a16="http://schemas.microsoft.com/office/drawing/2014/main" id="{521E2337-F548-4E5B-853A-5D5DFB77AE2B}"/>
              </a:ext>
            </a:extLst>
          </p:cNvPr>
          <p:cNvSpPr txBox="1"/>
          <p:nvPr/>
        </p:nvSpPr>
        <p:spPr>
          <a:xfrm>
            <a:off x="3592277" y="1339487"/>
            <a:ext cx="228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Equipe</a:t>
            </a:r>
            <a:r>
              <a:rPr lang="en-US" dirty="0"/>
              <a:t> Alfa com </a:t>
            </a:r>
            <a:r>
              <a:rPr lang="en-US" dirty="0" err="1"/>
              <a:t>oscilações</a:t>
            </a:r>
            <a:r>
              <a:rPr lang="en-US" dirty="0"/>
              <a:t> </a:t>
            </a:r>
            <a:r>
              <a:rPr lang="en-US" dirty="0" err="1"/>
              <a:t>perigosas</a:t>
            </a:r>
            <a:r>
              <a:rPr lang="en-US" dirty="0"/>
              <a:t>”</a:t>
            </a:r>
            <a:endParaRPr lang="pt-BR" dirty="0"/>
          </a:p>
        </p:txBody>
      </p:sp>
      <p:sp>
        <p:nvSpPr>
          <p:cNvPr id="196" name="CaixaDeTexto 195">
            <a:extLst>
              <a:ext uri="{FF2B5EF4-FFF2-40B4-BE49-F238E27FC236}">
                <a16:creationId xmlns:a16="http://schemas.microsoft.com/office/drawing/2014/main" id="{FFBDEC11-9E8E-4FD0-BBF0-0B693A675A79}"/>
              </a:ext>
            </a:extLst>
          </p:cNvPr>
          <p:cNvSpPr txBox="1"/>
          <p:nvPr/>
        </p:nvSpPr>
        <p:spPr>
          <a:xfrm>
            <a:off x="3626685" y="2690205"/>
            <a:ext cx="228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Equipe</a:t>
            </a:r>
            <a:r>
              <a:rPr lang="en-US" dirty="0"/>
              <a:t> Bravo com </a:t>
            </a:r>
            <a:r>
              <a:rPr lang="en-US" dirty="0" err="1"/>
              <a:t>oscilações</a:t>
            </a:r>
            <a:r>
              <a:rPr lang="en-US" dirty="0"/>
              <a:t> </a:t>
            </a:r>
            <a:r>
              <a:rPr lang="en-US" dirty="0" err="1"/>
              <a:t>perigosas</a:t>
            </a:r>
            <a:r>
              <a:rPr lang="en-US" dirty="0"/>
              <a:t>”</a:t>
            </a:r>
            <a:endParaRPr lang="pt-BR" dirty="0"/>
          </a:p>
        </p:txBody>
      </p:sp>
      <p:sp>
        <p:nvSpPr>
          <p:cNvPr id="197" name="CaixaDeTexto 196">
            <a:extLst>
              <a:ext uri="{FF2B5EF4-FFF2-40B4-BE49-F238E27FC236}">
                <a16:creationId xmlns:a16="http://schemas.microsoft.com/office/drawing/2014/main" id="{4D5AECC4-233B-48B7-8461-420C32793826}"/>
              </a:ext>
            </a:extLst>
          </p:cNvPr>
          <p:cNvSpPr txBox="1"/>
          <p:nvPr/>
        </p:nvSpPr>
        <p:spPr>
          <a:xfrm>
            <a:off x="3615965" y="4018891"/>
            <a:ext cx="228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Equipe</a:t>
            </a:r>
            <a:r>
              <a:rPr lang="en-US" dirty="0"/>
              <a:t> Charlie com </a:t>
            </a:r>
            <a:r>
              <a:rPr lang="en-US" dirty="0" err="1"/>
              <a:t>oscilações</a:t>
            </a:r>
            <a:r>
              <a:rPr lang="en-US" dirty="0"/>
              <a:t> </a:t>
            </a:r>
            <a:r>
              <a:rPr lang="en-US" dirty="0" err="1"/>
              <a:t>perigosas</a:t>
            </a:r>
            <a:r>
              <a:rPr lang="en-US" dirty="0"/>
              <a:t>”</a:t>
            </a:r>
            <a:endParaRPr lang="pt-BR" dirty="0"/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D185509C-62FD-4100-97BE-4BD46F061F28}"/>
              </a:ext>
            </a:extLst>
          </p:cNvPr>
          <p:cNvSpPr txBox="1"/>
          <p:nvPr/>
        </p:nvSpPr>
        <p:spPr>
          <a:xfrm>
            <a:off x="3668975" y="5338527"/>
            <a:ext cx="228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Equipe</a:t>
            </a:r>
            <a:r>
              <a:rPr lang="en-US" dirty="0"/>
              <a:t> Delta </a:t>
            </a:r>
            <a:r>
              <a:rPr lang="en-US" dirty="0" err="1"/>
              <a:t>totalmente</a:t>
            </a:r>
            <a:r>
              <a:rPr lang="en-US" dirty="0"/>
              <a:t> </a:t>
            </a:r>
            <a:r>
              <a:rPr lang="en-US" dirty="0" err="1"/>
              <a:t>desligada</a:t>
            </a:r>
            <a:r>
              <a:rPr lang="en-US" dirty="0"/>
              <a:t>”</a:t>
            </a:r>
            <a:endParaRPr lang="pt-BR" dirty="0"/>
          </a:p>
        </p:txBody>
      </p:sp>
      <p:sp>
        <p:nvSpPr>
          <p:cNvPr id="199" name="Content">
            <a:extLst>
              <a:ext uri="{FF2B5EF4-FFF2-40B4-BE49-F238E27FC236}">
                <a16:creationId xmlns:a16="http://schemas.microsoft.com/office/drawing/2014/main" id="{200BD9A5-E852-495C-A724-2CA87ECF9D66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980555" y="1743758"/>
            <a:ext cx="1284264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Home</a:t>
            </a:r>
          </a:p>
        </p:txBody>
      </p:sp>
      <p:sp>
        <p:nvSpPr>
          <p:cNvPr id="200" name="Content">
            <a:extLst>
              <a:ext uri="{FF2B5EF4-FFF2-40B4-BE49-F238E27FC236}">
                <a16:creationId xmlns:a16="http://schemas.microsoft.com/office/drawing/2014/main" id="{CCD9DE1D-41E6-4508-A963-A9DBC93334C9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988724" y="231679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Squads</a:t>
            </a:r>
          </a:p>
        </p:txBody>
      </p:sp>
      <p:sp>
        <p:nvSpPr>
          <p:cNvPr id="201" name="Content">
            <a:extLst>
              <a:ext uri="{FF2B5EF4-FFF2-40B4-BE49-F238E27FC236}">
                <a16:creationId xmlns:a16="http://schemas.microsoft.com/office/drawing/2014/main" id="{2B08FD9A-986C-419A-8E3C-173897D25686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1981940" y="287251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Dashboard</a:t>
            </a:r>
          </a:p>
        </p:txBody>
      </p:sp>
      <p:sp>
        <p:nvSpPr>
          <p:cNvPr id="202" name="Content">
            <a:extLst>
              <a:ext uri="{FF2B5EF4-FFF2-40B4-BE49-F238E27FC236}">
                <a16:creationId xmlns:a16="http://schemas.microsoft.com/office/drawing/2014/main" id="{A27C5A70-E48E-4F09-9F55-EF87293B6357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988724" y="348995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Sair</a:t>
            </a:r>
          </a:p>
        </p:txBody>
      </p:sp>
      <p:pic>
        <p:nvPicPr>
          <p:cNvPr id="203" name="Picture 2" descr="C:\Users\t-dantay\Documents\Placeholders\user.png">
            <a:extLst>
              <a:ext uri="{FF2B5EF4-FFF2-40B4-BE49-F238E27FC236}">
                <a16:creationId xmlns:a16="http://schemas.microsoft.com/office/drawing/2014/main" id="{323C80E4-B578-43C5-84D4-02B979495345}"/>
              </a:ext>
            </a:extLst>
          </p:cNvPr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824" y="877445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" name="Content">
            <a:extLst>
              <a:ext uri="{FF2B5EF4-FFF2-40B4-BE49-F238E27FC236}">
                <a16:creationId xmlns:a16="http://schemas.microsoft.com/office/drawing/2014/main" id="{C635037F-F4D2-459D-9E27-F6464E573D29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2014774" y="1193430"/>
            <a:ext cx="793359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Eduardo 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Menezes</a:t>
            </a:r>
          </a:p>
        </p:txBody>
      </p:sp>
    </p:spTree>
    <p:extLst>
      <p:ext uri="{BB962C8B-B14F-4D97-AF65-F5344CB8AC3E}">
        <p14:creationId xmlns:p14="http://schemas.microsoft.com/office/powerpoint/2010/main" val="236287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WebBrowser">
            <a:extLst>
              <a:ext uri="{FF2B5EF4-FFF2-40B4-BE49-F238E27FC236}">
                <a16:creationId xmlns:a16="http://schemas.microsoft.com/office/drawing/2014/main" id="{5E543336-23CF-4298-BCC8-652CA23B01F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38514" y="0"/>
            <a:ext cx="9144000" cy="6858000"/>
            <a:chOff x="0" y="0"/>
            <a:chExt cx="9144000" cy="6858000"/>
          </a:xfrm>
        </p:grpSpPr>
        <p:sp>
          <p:nvSpPr>
            <p:cNvPr id="17" name="Background">
              <a:extLst>
                <a:ext uri="{FF2B5EF4-FFF2-40B4-BE49-F238E27FC236}">
                  <a16:creationId xmlns:a16="http://schemas.microsoft.com/office/drawing/2014/main" id="{D5622992-BA95-4E66-B445-AE81443BE5E9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8" name="WindowTitle">
              <a:extLst>
                <a:ext uri="{FF2B5EF4-FFF2-40B4-BE49-F238E27FC236}">
                  <a16:creationId xmlns:a16="http://schemas.microsoft.com/office/drawing/2014/main" id="{3ADF473F-09F9-4E09-9B67-02B2959DFE4B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DED04486-6427-4E49-82AC-DA6E6E0BBB6D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43" name="Oval 28">
                <a:extLst>
                  <a:ext uri="{FF2B5EF4-FFF2-40B4-BE49-F238E27FC236}">
                    <a16:creationId xmlns:a16="http://schemas.microsoft.com/office/drawing/2014/main" id="{C8D4A125-A7E0-4A48-9DFB-38652C676D8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Left Arrow 29">
                <a:extLst>
                  <a:ext uri="{FF2B5EF4-FFF2-40B4-BE49-F238E27FC236}">
                    <a16:creationId xmlns:a16="http://schemas.microsoft.com/office/drawing/2014/main" id="{FFCA0D13-5C48-4678-B804-E6804BC613D6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0" name="Group 5">
              <a:extLst>
                <a:ext uri="{FF2B5EF4-FFF2-40B4-BE49-F238E27FC236}">
                  <a16:creationId xmlns:a16="http://schemas.microsoft.com/office/drawing/2014/main" id="{DE8C50D2-5544-4BBE-B5CB-9C04B3EFA97F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1" name="Oval 26">
                <a:extLst>
                  <a:ext uri="{FF2B5EF4-FFF2-40B4-BE49-F238E27FC236}">
                    <a16:creationId xmlns:a16="http://schemas.microsoft.com/office/drawing/2014/main" id="{C1AE375B-7324-4051-8E14-6AE794301899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Right Arrow 27">
                <a:extLst>
                  <a:ext uri="{FF2B5EF4-FFF2-40B4-BE49-F238E27FC236}">
                    <a16:creationId xmlns:a16="http://schemas.microsoft.com/office/drawing/2014/main" id="{DF15B72C-4D1C-4D03-80B6-36FAF4F0EC1F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1" name="Minimize - Maximize - Close">
              <a:extLst>
                <a:ext uri="{FF2B5EF4-FFF2-40B4-BE49-F238E27FC236}">
                  <a16:creationId xmlns:a16="http://schemas.microsoft.com/office/drawing/2014/main" id="{999810E8-85AD-4AAF-864F-37258CE0196E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36" name="Line">
                <a:extLst>
                  <a:ext uri="{FF2B5EF4-FFF2-40B4-BE49-F238E27FC236}">
                    <a16:creationId xmlns:a16="http://schemas.microsoft.com/office/drawing/2014/main" id="{EF8E4187-30B1-4BBB-882D-14D9FC1C8B8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7" name="Line">
                <a:extLst>
                  <a:ext uri="{FF2B5EF4-FFF2-40B4-BE49-F238E27FC236}">
                    <a16:creationId xmlns:a16="http://schemas.microsoft.com/office/drawing/2014/main" id="{8F2A1690-FA14-447D-8B44-EB752B7AF5CD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8" name="Line">
                <a:extLst>
                  <a:ext uri="{FF2B5EF4-FFF2-40B4-BE49-F238E27FC236}">
                    <a16:creationId xmlns:a16="http://schemas.microsoft.com/office/drawing/2014/main" id="{887A21B1-BB82-422C-A68F-6ADB76091898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Line">
                <a:extLst>
                  <a:ext uri="{FF2B5EF4-FFF2-40B4-BE49-F238E27FC236}">
                    <a16:creationId xmlns:a16="http://schemas.microsoft.com/office/drawing/2014/main" id="{81A31A9E-1165-49C0-ACF9-DBC1C22672EA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Line">
                <a:extLst>
                  <a:ext uri="{FF2B5EF4-FFF2-40B4-BE49-F238E27FC236}">
                    <a16:creationId xmlns:a16="http://schemas.microsoft.com/office/drawing/2014/main" id="{A439A5E8-436A-4302-9E96-BF1E4B5C4AAD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2" name="WebPageBody">
              <a:extLst>
                <a:ext uri="{FF2B5EF4-FFF2-40B4-BE49-F238E27FC236}">
                  <a16:creationId xmlns:a16="http://schemas.microsoft.com/office/drawing/2014/main" id="{9AC37056-8DF9-4D0C-9BC3-30B3369AA092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3" name="Group 8">
              <a:extLst>
                <a:ext uri="{FF2B5EF4-FFF2-40B4-BE49-F238E27FC236}">
                  <a16:creationId xmlns:a16="http://schemas.microsoft.com/office/drawing/2014/main" id="{2E300865-BB9E-4CD5-B181-5831BA6F7C32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33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C08439F9-0FA1-4221-B6D5-D0C9091F9B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BC51E699-7C43-431D-9369-A166B2809F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22D5DA93-67F3-4AB5-A183-5D464278BC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4" name="Group 9">
              <a:extLst>
                <a:ext uri="{FF2B5EF4-FFF2-40B4-BE49-F238E27FC236}">
                  <a16:creationId xmlns:a16="http://schemas.microsoft.com/office/drawing/2014/main" id="{4D332D66-4E2E-47F0-8484-C7C27C1408AC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5" name="UrlBar">
                <a:extLst>
                  <a:ext uri="{FF2B5EF4-FFF2-40B4-BE49-F238E27FC236}">
                    <a16:creationId xmlns:a16="http://schemas.microsoft.com/office/drawing/2014/main" id="{E2F7CAC4-218B-4AD3-899D-B6B648725EE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http://www.pmsys.azurewebsites.com</a:t>
                </a:r>
              </a:p>
            </p:txBody>
          </p:sp>
          <p:grpSp>
            <p:nvGrpSpPr>
              <p:cNvPr id="26" name="Group 11">
                <a:extLst>
                  <a:ext uri="{FF2B5EF4-FFF2-40B4-BE49-F238E27FC236}">
                    <a16:creationId xmlns:a16="http://schemas.microsoft.com/office/drawing/2014/main" id="{F0D20B8D-0AFE-46CB-9933-F8A9F1893AA5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7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7800332E-4018-4518-BFF6-3B45AAEA258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20BB0FF4-C477-4936-91A0-599E83BC106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A6F71558-A82B-4C7C-8520-53E85B4382E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0" name="X">
                  <a:extLst>
                    <a:ext uri="{FF2B5EF4-FFF2-40B4-BE49-F238E27FC236}">
                      <a16:creationId xmlns:a16="http://schemas.microsoft.com/office/drawing/2014/main" id="{C4A4CAEA-5C52-4024-BC89-8165FF3950E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31" name="Straight Connector 16">
                    <a:extLst>
                      <a:ext uri="{FF2B5EF4-FFF2-40B4-BE49-F238E27FC236}">
                        <a16:creationId xmlns:a16="http://schemas.microsoft.com/office/drawing/2014/main" id="{44992705-EA57-4D9C-99AF-C3D8EAFDD12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32" name="Straight Connector 17">
                    <a:extLst>
                      <a:ext uri="{FF2B5EF4-FFF2-40B4-BE49-F238E27FC236}">
                        <a16:creationId xmlns:a16="http://schemas.microsoft.com/office/drawing/2014/main" id="{430250E4-2780-471E-8175-68ACDBAF1B3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1E57D9B4-F883-45C2-9BB3-6EDB420D4466}"/>
              </a:ext>
            </a:extLst>
          </p:cNvPr>
          <p:cNvGrpSpPr/>
          <p:nvPr/>
        </p:nvGrpSpPr>
        <p:grpSpPr>
          <a:xfrm>
            <a:off x="1608995" y="693261"/>
            <a:ext cx="1648832" cy="6058699"/>
            <a:chOff x="1617347" y="718617"/>
            <a:chExt cx="1648832" cy="6021567"/>
          </a:xfrm>
        </p:grpSpPr>
        <p:grpSp>
          <p:nvGrpSpPr>
            <p:cNvPr id="4" name="ContextMenu">
              <a:extLst>
                <a:ext uri="{FF2B5EF4-FFF2-40B4-BE49-F238E27FC236}">
                  <a16:creationId xmlns:a16="http://schemas.microsoft.com/office/drawing/2014/main" id="{FFA454D0-B67C-4F6D-AA83-9779AD735F5E}"/>
                </a:ext>
              </a:extLst>
            </p:cNvPr>
            <p:cNvGrpSpPr/>
            <p:nvPr>
              <p:custDataLst>
                <p:custData r:id="rId23"/>
              </p:custDataLst>
            </p:nvPr>
          </p:nvGrpSpPr>
          <p:grpSpPr>
            <a:xfrm>
              <a:off x="1617347" y="718617"/>
              <a:ext cx="1648832" cy="6021567"/>
              <a:chOff x="3951265" y="2689012"/>
              <a:chExt cx="1263650" cy="1659152"/>
            </a:xfrm>
          </p:grpSpPr>
          <p:grpSp>
            <p:nvGrpSpPr>
              <p:cNvPr id="5" name="Group 2">
                <a:extLst>
                  <a:ext uri="{FF2B5EF4-FFF2-40B4-BE49-F238E27FC236}">
                    <a16:creationId xmlns:a16="http://schemas.microsoft.com/office/drawing/2014/main" id="{5E7B2CE4-4174-468B-98EC-C388A7CCD40B}"/>
                  </a:ext>
                </a:extLst>
              </p:cNvPr>
              <p:cNvGrpSpPr/>
              <p:nvPr/>
            </p:nvGrpSpPr>
            <p:grpSpPr>
              <a:xfrm>
                <a:off x="3951265" y="2689012"/>
                <a:ext cx="1263650" cy="1659152"/>
                <a:chOff x="144465" y="3547390"/>
                <a:chExt cx="1263650" cy="1665960"/>
              </a:xfrm>
            </p:grpSpPr>
            <p:sp>
              <p:nvSpPr>
                <p:cNvPr id="7" name="Background">
                  <a:extLst>
                    <a:ext uri="{FF2B5EF4-FFF2-40B4-BE49-F238E27FC236}">
                      <a16:creationId xmlns:a16="http://schemas.microsoft.com/office/drawing/2014/main" id="{9C6E05C3-CFDC-468B-A16E-577AB3C6213F}"/>
                    </a:ext>
                  </a:extLst>
                </p:cNvPr>
                <p:cNvSpPr/>
                <p:nvPr/>
              </p:nvSpPr>
              <p:spPr>
                <a:xfrm>
                  <a:off x="144465" y="3547930"/>
                  <a:ext cx="1263650" cy="1665420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8" name="MenuLine">
                  <a:extLst>
                    <a:ext uri="{FF2B5EF4-FFF2-40B4-BE49-F238E27FC236}">
                      <a16:creationId xmlns:a16="http://schemas.microsoft.com/office/drawing/2014/main" id="{C211410F-87E4-493A-B9E9-DB9EFC1DCA60}"/>
                    </a:ext>
                  </a:extLst>
                </p:cNvPr>
                <p:cNvCxnSpPr/>
                <p:nvPr/>
              </p:nvCxnSpPr>
              <p:spPr>
                <a:xfrm>
                  <a:off x="423865" y="3547390"/>
                  <a:ext cx="0" cy="1665960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6" name="Content">
                <a:extLst>
                  <a:ext uri="{FF2B5EF4-FFF2-40B4-BE49-F238E27FC236}">
                    <a16:creationId xmlns:a16="http://schemas.microsoft.com/office/drawing/2014/main" id="{C1B2EBFD-C27A-48B3-8557-4E76E30B344B}"/>
                  </a:ext>
                </a:extLst>
              </p:cNvPr>
              <p:cNvSpPr txBox="1"/>
              <p:nvPr>
                <p:custDataLst>
                  <p:custData r:id="rId30"/>
                </p:custDataLst>
              </p:nvPr>
            </p:nvSpPr>
            <p:spPr>
              <a:xfrm>
                <a:off x="4230347" y="2689550"/>
                <a:ext cx="984249" cy="16586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DDB49106-A4BE-487B-8763-6930A3A28CBF}"/>
                </a:ext>
              </a:extLst>
            </p:cNvPr>
            <p:cNvSpPr/>
            <p:nvPr>
              <p:custDataLst>
                <p:custData r:id="rId24"/>
              </p:custDataLst>
            </p:nvPr>
          </p:nvSpPr>
          <p:spPr>
            <a:xfrm>
              <a:off x="1980555" y="1743757"/>
              <a:ext cx="1228271" cy="254011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Home</a:t>
              </a:r>
            </a:p>
          </p:txBody>
        </p:sp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CEE48F85-1C99-4695-88FA-12883AF65FDD}"/>
                </a:ext>
              </a:extLst>
            </p:cNvPr>
            <p:cNvSpPr/>
            <p:nvPr>
              <p:custDataLst>
                <p:custData r:id="rId25"/>
              </p:custDataLst>
            </p:nvPr>
          </p:nvSpPr>
          <p:spPr>
            <a:xfrm>
              <a:off x="1988724" y="2316798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Squads</a:t>
              </a: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29C77EF4-15DA-478D-AF32-1FBB6266C61F}"/>
                </a:ext>
              </a:extLst>
            </p:cNvPr>
            <p:cNvSpPr/>
            <p:nvPr>
              <p:custDataLst>
                <p:custData r:id="rId26"/>
              </p:custDataLst>
            </p:nvPr>
          </p:nvSpPr>
          <p:spPr>
            <a:xfrm>
              <a:off x="1981939" y="2872517"/>
              <a:ext cx="1283819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Dashboard</a:t>
              </a:r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D2FE6275-03E9-4514-A6F8-8669A185D93B}"/>
                </a:ext>
              </a:extLst>
            </p:cNvPr>
            <p:cNvSpPr/>
            <p:nvPr>
              <p:custDataLst>
                <p:custData r:id="rId27"/>
              </p:custDataLst>
            </p:nvPr>
          </p:nvSpPr>
          <p:spPr>
            <a:xfrm>
              <a:off x="1988724" y="3489959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Sair</a:t>
              </a:r>
            </a:p>
          </p:txBody>
        </p:sp>
        <p:pic>
          <p:nvPicPr>
            <p:cNvPr id="13" name="Picture 2" descr="C:\Users\t-dantay\Documents\Placeholders\user.png">
              <a:extLst>
                <a:ext uri="{FF2B5EF4-FFF2-40B4-BE49-F238E27FC236}">
                  <a16:creationId xmlns:a16="http://schemas.microsoft.com/office/drawing/2014/main" id="{271ADD22-2243-47F0-A871-971CB5375B70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28"/>
              </p:custDataLst>
            </p:nvPr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824" y="877445"/>
              <a:ext cx="209006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0D3EA63C-62A6-4751-BA98-59A91096F62C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2014774" y="1193430"/>
              <a:ext cx="793359" cy="4154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Eduardo 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Menezes</a:t>
              </a:r>
            </a:p>
          </p:txBody>
        </p:sp>
      </p:grpSp>
      <p:graphicFrame>
        <p:nvGraphicFramePr>
          <p:cNvPr id="45" name="PieChart">
            <a:extLst>
              <a:ext uri="{FF2B5EF4-FFF2-40B4-BE49-F238E27FC236}">
                <a16:creationId xmlns:a16="http://schemas.microsoft.com/office/drawing/2014/main" id="{A9562BA2-A456-4F6B-8768-4147DF8B9570}"/>
              </a:ext>
            </a:extLst>
          </p:cNvPr>
          <p:cNvGraphicFramePr/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473862272"/>
              </p:ext>
            </p:extLst>
          </p:nvPr>
        </p:nvGraphicFramePr>
        <p:xfrm>
          <a:off x="7761131" y="4214901"/>
          <a:ext cx="2538037" cy="2394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9"/>
          </a:graphicData>
        </a:graphic>
      </p:graphicFrame>
      <p:graphicFrame>
        <p:nvGraphicFramePr>
          <p:cNvPr id="46" name="PieChart">
            <a:extLst>
              <a:ext uri="{FF2B5EF4-FFF2-40B4-BE49-F238E27FC236}">
                <a16:creationId xmlns:a16="http://schemas.microsoft.com/office/drawing/2014/main" id="{FC5C2CF5-0412-459C-8A2E-CB5C5BB692C7}"/>
              </a:ext>
            </a:extLst>
          </p:cNvPr>
          <p:cNvGraphicFramePr/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2167393183"/>
              </p:ext>
            </p:extLst>
          </p:nvPr>
        </p:nvGraphicFramePr>
        <p:xfrm>
          <a:off x="254000" y="2403475"/>
          <a:ext cx="2291556" cy="208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0"/>
          </a:graphicData>
        </a:graphic>
      </p:graphicFrame>
      <p:sp>
        <p:nvSpPr>
          <p:cNvPr id="55" name="Content">
            <a:extLst>
              <a:ext uri="{FF2B5EF4-FFF2-40B4-BE49-F238E27FC236}">
                <a16:creationId xmlns:a16="http://schemas.microsoft.com/office/drawing/2014/main" id="{AE9A8FA4-BCF9-45E2-A229-EDD3F494FD9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7710331" y="3851928"/>
            <a:ext cx="2639635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Tempo Online Dos Squads</a:t>
            </a:r>
          </a:p>
        </p:txBody>
      </p:sp>
      <p:graphicFrame>
        <p:nvGraphicFramePr>
          <p:cNvPr id="60" name="VerticalBarChart">
            <a:extLst>
              <a:ext uri="{FF2B5EF4-FFF2-40B4-BE49-F238E27FC236}">
                <a16:creationId xmlns:a16="http://schemas.microsoft.com/office/drawing/2014/main" id="{BE976918-F4E1-48AC-B55A-DAA24B1C4543}"/>
              </a:ext>
            </a:extLst>
          </p:cNvPr>
          <p:cNvGraphicFramePr/>
          <p:nvPr>
            <p:custDataLst>
              <p:custData r:id="rId5"/>
            </p:custDataLst>
            <p:extLst>
              <p:ext uri="{D42A27DB-BD31-4B8C-83A1-F6EECF244321}">
                <p14:modId xmlns:p14="http://schemas.microsoft.com/office/powerpoint/2010/main" val="591138252"/>
              </p:ext>
            </p:extLst>
          </p:nvPr>
        </p:nvGraphicFramePr>
        <p:xfrm>
          <a:off x="3407893" y="4269201"/>
          <a:ext cx="2731925" cy="2361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1"/>
          </a:graphicData>
        </a:graphic>
      </p:graphicFrame>
      <p:graphicFrame>
        <p:nvGraphicFramePr>
          <p:cNvPr id="61" name="LineChart">
            <a:extLst>
              <a:ext uri="{FF2B5EF4-FFF2-40B4-BE49-F238E27FC236}">
                <a16:creationId xmlns:a16="http://schemas.microsoft.com/office/drawing/2014/main" id="{04C372DF-F17F-4A0F-A3F0-0A8907090DBE}"/>
              </a:ext>
            </a:extLst>
          </p:cNvPr>
          <p:cNvGraphicFramePr/>
          <p:nvPr>
            <p:custDataLst>
              <p:custData r:id="rId6"/>
            </p:custDataLst>
            <p:extLst>
              <p:ext uri="{D42A27DB-BD31-4B8C-83A1-F6EECF244321}">
                <p14:modId xmlns:p14="http://schemas.microsoft.com/office/powerpoint/2010/main" val="3261174799"/>
              </p:ext>
            </p:extLst>
          </p:nvPr>
        </p:nvGraphicFramePr>
        <p:xfrm>
          <a:off x="3430850" y="2284048"/>
          <a:ext cx="6679782" cy="1434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2"/>
          </a:graphicData>
        </a:graphic>
      </p:graphicFrame>
      <p:sp>
        <p:nvSpPr>
          <p:cNvPr id="62" name="Content">
            <a:extLst>
              <a:ext uri="{FF2B5EF4-FFF2-40B4-BE49-F238E27FC236}">
                <a16:creationId xmlns:a16="http://schemas.microsoft.com/office/drawing/2014/main" id="{F547E8D5-8744-46C6-8FC5-AF361EE29798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3375096" y="1969820"/>
            <a:ext cx="4162373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Número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notificações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dos Squads</a:t>
            </a:r>
          </a:p>
        </p:txBody>
      </p:sp>
      <p:sp>
        <p:nvSpPr>
          <p:cNvPr id="63" name="Content">
            <a:extLst>
              <a:ext uri="{FF2B5EF4-FFF2-40B4-BE49-F238E27FC236}">
                <a16:creationId xmlns:a16="http://schemas.microsoft.com/office/drawing/2014/main" id="{F4AB0743-8C97-4FE0-959D-64E228A3085A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4195418" y="3552854"/>
            <a:ext cx="774571" cy="18466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20/09/2019</a:t>
            </a:r>
          </a:p>
        </p:txBody>
      </p:sp>
      <p:sp>
        <p:nvSpPr>
          <p:cNvPr id="64" name="Content">
            <a:extLst>
              <a:ext uri="{FF2B5EF4-FFF2-40B4-BE49-F238E27FC236}">
                <a16:creationId xmlns:a16="http://schemas.microsoft.com/office/drawing/2014/main" id="{28A560B6-E0E0-4E02-AC95-9B4C73F3076D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5347271" y="3532181"/>
            <a:ext cx="774571" cy="18466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21/09/2019</a:t>
            </a:r>
          </a:p>
        </p:txBody>
      </p:sp>
      <p:sp>
        <p:nvSpPr>
          <p:cNvPr id="65" name="Content">
            <a:extLst>
              <a:ext uri="{FF2B5EF4-FFF2-40B4-BE49-F238E27FC236}">
                <a16:creationId xmlns:a16="http://schemas.microsoft.com/office/drawing/2014/main" id="{56B70295-C992-424F-9280-12090C74DE13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6531820" y="3552854"/>
            <a:ext cx="774571" cy="18466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22/09/2019</a:t>
            </a:r>
          </a:p>
        </p:txBody>
      </p:sp>
      <p:sp>
        <p:nvSpPr>
          <p:cNvPr id="66" name="Content">
            <a:extLst>
              <a:ext uri="{FF2B5EF4-FFF2-40B4-BE49-F238E27FC236}">
                <a16:creationId xmlns:a16="http://schemas.microsoft.com/office/drawing/2014/main" id="{FD372EA8-D949-4A2C-86DC-A855ED092F4D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7740783" y="3530654"/>
            <a:ext cx="774571" cy="18466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23/09/2019</a:t>
            </a: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1B0B71F6-8DE1-4E42-9F25-E9DDA419F49A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8949746" y="3552854"/>
            <a:ext cx="774571" cy="18466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24/09/2019</a:t>
            </a:r>
          </a:p>
        </p:txBody>
      </p:sp>
      <p:sp>
        <p:nvSpPr>
          <p:cNvPr id="68" name="Content">
            <a:extLst>
              <a:ext uri="{FF2B5EF4-FFF2-40B4-BE49-F238E27FC236}">
                <a16:creationId xmlns:a16="http://schemas.microsoft.com/office/drawing/2014/main" id="{8E324D5F-9E98-4521-991A-F243E21765D8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3357094" y="3870773"/>
            <a:ext cx="2639635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Realização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tarefas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tângulo: Cantos Diagonais Arredondados 68">
            <a:extLst>
              <a:ext uri="{FF2B5EF4-FFF2-40B4-BE49-F238E27FC236}">
                <a16:creationId xmlns:a16="http://schemas.microsoft.com/office/drawing/2014/main" id="{8CE2DB7E-2DF6-4538-B427-C15875944F40}"/>
              </a:ext>
            </a:extLst>
          </p:cNvPr>
          <p:cNvSpPr/>
          <p:nvPr/>
        </p:nvSpPr>
        <p:spPr>
          <a:xfrm>
            <a:off x="6474465" y="4548061"/>
            <a:ext cx="240541" cy="218746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: Cantos Diagonais Arredondados 69">
            <a:extLst>
              <a:ext uri="{FF2B5EF4-FFF2-40B4-BE49-F238E27FC236}">
                <a16:creationId xmlns:a16="http://schemas.microsoft.com/office/drawing/2014/main" id="{DB177C3D-237B-473D-978B-1DE66DDA5F10}"/>
              </a:ext>
            </a:extLst>
          </p:cNvPr>
          <p:cNvSpPr/>
          <p:nvPr/>
        </p:nvSpPr>
        <p:spPr>
          <a:xfrm>
            <a:off x="6477980" y="5021808"/>
            <a:ext cx="240541" cy="218746"/>
          </a:xfrm>
          <a:prstGeom prst="round2Diag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: Cantos Diagonais Arredondados 70">
            <a:extLst>
              <a:ext uri="{FF2B5EF4-FFF2-40B4-BE49-F238E27FC236}">
                <a16:creationId xmlns:a16="http://schemas.microsoft.com/office/drawing/2014/main" id="{5A1EB1AC-D630-49AE-AE4D-B840DABF6D0E}"/>
              </a:ext>
            </a:extLst>
          </p:cNvPr>
          <p:cNvSpPr/>
          <p:nvPr/>
        </p:nvSpPr>
        <p:spPr>
          <a:xfrm>
            <a:off x="6477672" y="5453125"/>
            <a:ext cx="240541" cy="218746"/>
          </a:xfrm>
          <a:prstGeom prst="round2Diag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: Cantos Diagonais Arredondados 71">
            <a:extLst>
              <a:ext uri="{FF2B5EF4-FFF2-40B4-BE49-F238E27FC236}">
                <a16:creationId xmlns:a16="http://schemas.microsoft.com/office/drawing/2014/main" id="{42D2EDA8-B081-4CD0-83CB-8579AC78A948}"/>
              </a:ext>
            </a:extLst>
          </p:cNvPr>
          <p:cNvSpPr/>
          <p:nvPr/>
        </p:nvSpPr>
        <p:spPr>
          <a:xfrm>
            <a:off x="6483303" y="5905388"/>
            <a:ext cx="240541" cy="218746"/>
          </a:xfrm>
          <a:prstGeom prst="round2Diag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id="{88E36D1D-2638-496C-9548-61EB80D59A35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6748515" y="4546945"/>
            <a:ext cx="44755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Alfa</a:t>
            </a:r>
          </a:p>
        </p:txBody>
      </p:sp>
      <p:sp>
        <p:nvSpPr>
          <p:cNvPr id="74" name="Content">
            <a:extLst>
              <a:ext uri="{FF2B5EF4-FFF2-40B4-BE49-F238E27FC236}">
                <a16:creationId xmlns:a16="http://schemas.microsoft.com/office/drawing/2014/main" id="{7E9E3E92-A65A-4109-B49A-4894C4DF6C06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6748515" y="5036991"/>
            <a:ext cx="54053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Delta</a:t>
            </a:r>
          </a:p>
        </p:txBody>
      </p:sp>
      <p:sp>
        <p:nvSpPr>
          <p:cNvPr id="75" name="Content">
            <a:extLst>
              <a:ext uri="{FF2B5EF4-FFF2-40B4-BE49-F238E27FC236}">
                <a16:creationId xmlns:a16="http://schemas.microsoft.com/office/drawing/2014/main" id="{20E4D05B-A5D7-424E-A8CB-986A0D385EDC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6802845" y="5452009"/>
            <a:ext cx="65114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Charlie</a:t>
            </a:r>
          </a:p>
        </p:txBody>
      </p:sp>
      <p:sp>
        <p:nvSpPr>
          <p:cNvPr id="76" name="Content">
            <a:extLst>
              <a:ext uri="{FF2B5EF4-FFF2-40B4-BE49-F238E27FC236}">
                <a16:creationId xmlns:a16="http://schemas.microsoft.com/office/drawing/2014/main" id="{A577A98D-1FE4-4C62-BB5B-42445E7E7A70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6819550" y="5944659"/>
            <a:ext cx="56688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Bravo</a:t>
            </a:r>
          </a:p>
        </p:txBody>
      </p:sp>
      <p:grpSp>
        <p:nvGrpSpPr>
          <p:cNvPr id="91" name="List">
            <a:extLst>
              <a:ext uri="{FF2B5EF4-FFF2-40B4-BE49-F238E27FC236}">
                <a16:creationId xmlns:a16="http://schemas.microsoft.com/office/drawing/2014/main" id="{E481B7A3-B145-4683-9CAA-56DCE2E0DC57}"/>
              </a:ext>
            </a:extLst>
          </p:cNvPr>
          <p:cNvGrpSpPr/>
          <p:nvPr>
            <p:custDataLst>
              <p:custData r:id="rId18"/>
            </p:custDataLst>
          </p:nvPr>
        </p:nvGrpSpPr>
        <p:grpSpPr>
          <a:xfrm>
            <a:off x="3430849" y="1277611"/>
            <a:ext cx="6739976" cy="645657"/>
            <a:chOff x="4610405" y="3047456"/>
            <a:chExt cx="1651415" cy="1533692"/>
          </a:xfrm>
        </p:grpSpPr>
        <p:grpSp>
          <p:nvGrpSpPr>
            <p:cNvPr id="92" name="Group 2">
              <a:extLst>
                <a:ext uri="{FF2B5EF4-FFF2-40B4-BE49-F238E27FC236}">
                  <a16:creationId xmlns:a16="http://schemas.microsoft.com/office/drawing/2014/main" id="{8595E8E6-19E5-45E0-847A-D6B63A45B681}"/>
                </a:ext>
              </a:extLst>
            </p:cNvPr>
            <p:cNvGrpSpPr/>
            <p:nvPr/>
          </p:nvGrpSpPr>
          <p:grpSpPr>
            <a:xfrm>
              <a:off x="4610405" y="3047456"/>
              <a:ext cx="1651415" cy="1533692"/>
              <a:chOff x="4648810" y="3359441"/>
              <a:chExt cx="713680" cy="756307"/>
            </a:xfrm>
          </p:grpSpPr>
          <p:sp>
            <p:nvSpPr>
              <p:cNvPr id="98" name="Background">
                <a:extLst>
                  <a:ext uri="{FF2B5EF4-FFF2-40B4-BE49-F238E27FC236}">
                    <a16:creationId xmlns:a16="http://schemas.microsoft.com/office/drawing/2014/main" id="{5CA267D0-5190-4AFC-B2C0-6CEAE5FBD808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9" name="Content">
                <a:extLst>
                  <a:ext uri="{FF2B5EF4-FFF2-40B4-BE49-F238E27FC236}">
                    <a16:creationId xmlns:a16="http://schemas.microsoft.com/office/drawing/2014/main" id="{605706F5-6A2C-414E-97C5-D9D5E19D7AD8}"/>
                  </a:ext>
                </a:extLst>
              </p:cNvPr>
              <p:cNvSpPr/>
              <p:nvPr/>
            </p:nvSpPr>
            <p:spPr>
              <a:xfrm>
                <a:off x="4648810" y="3359441"/>
                <a:ext cx="713680" cy="678448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Diário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Mensal</a:t>
                </a:r>
              </a:p>
              <a:p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Anual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93" name="Group 3">
              <a:extLst>
                <a:ext uri="{FF2B5EF4-FFF2-40B4-BE49-F238E27FC236}">
                  <a16:creationId xmlns:a16="http://schemas.microsoft.com/office/drawing/2014/main" id="{CA1CC697-566F-4749-BAB4-48E52859B32B}"/>
                </a:ext>
              </a:extLst>
            </p:cNvPr>
            <p:cNvGrpSpPr/>
            <p:nvPr>
              <p:custDataLst>
                <p:custData r:id="rId22"/>
              </p:custDataLst>
            </p:nvPr>
          </p:nvGrpSpPr>
          <p:grpSpPr>
            <a:xfrm>
              <a:off x="6155820" y="3084192"/>
              <a:ext cx="64008" cy="1464284"/>
              <a:chOff x="4538651" y="1628432"/>
              <a:chExt cx="64008" cy="3401083"/>
            </a:xfrm>
          </p:grpSpPr>
          <p:sp>
            <p:nvSpPr>
              <p:cNvPr id="96" name="UpArrow">
                <a:extLst>
                  <a:ext uri="{FF2B5EF4-FFF2-40B4-BE49-F238E27FC236}">
                    <a16:creationId xmlns:a16="http://schemas.microsoft.com/office/drawing/2014/main" id="{18FFEB0B-3F23-49C9-BC9F-5872C512BD6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DownArrow">
                <a:extLst>
                  <a:ext uri="{FF2B5EF4-FFF2-40B4-BE49-F238E27FC236}">
                    <a16:creationId xmlns:a16="http://schemas.microsoft.com/office/drawing/2014/main" id="{BE863A52-AFDD-42BA-9FD5-285291769340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0" name="Content">
            <a:extLst>
              <a:ext uri="{FF2B5EF4-FFF2-40B4-BE49-F238E27FC236}">
                <a16:creationId xmlns:a16="http://schemas.microsoft.com/office/drawing/2014/main" id="{2C2A1D51-AAAA-44E2-920B-BB1598D06AAD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3423738" y="1064212"/>
            <a:ext cx="6761955" cy="218746"/>
          </a:xfrm>
          <a:prstGeom prst="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Selecione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…</a:t>
            </a:r>
          </a:p>
        </p:txBody>
      </p:sp>
      <p:sp>
        <p:nvSpPr>
          <p:cNvPr id="101" name="Content">
            <a:extLst>
              <a:ext uri="{FF2B5EF4-FFF2-40B4-BE49-F238E27FC236}">
                <a16:creationId xmlns:a16="http://schemas.microsoft.com/office/drawing/2014/main" id="{8E27962E-DFBE-440C-8B25-449DBE0B8465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3343990" y="670462"/>
            <a:ext cx="1017651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Período</a:t>
            </a:r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2571776D-FA7E-4863-ADAE-6A5353959C1C}"/>
              </a:ext>
            </a:extLst>
          </p:cNvPr>
          <p:cNvGrpSpPr/>
          <p:nvPr/>
        </p:nvGrpSpPr>
        <p:grpSpPr>
          <a:xfrm>
            <a:off x="9365794" y="1060349"/>
            <a:ext cx="828587" cy="863679"/>
            <a:chOff x="9365794" y="1060349"/>
            <a:chExt cx="828587" cy="863679"/>
          </a:xfrm>
        </p:grpSpPr>
        <p:grpSp>
          <p:nvGrpSpPr>
            <p:cNvPr id="102" name="ScrollbarVertical">
              <a:extLst>
                <a:ext uri="{FF2B5EF4-FFF2-40B4-BE49-F238E27FC236}">
                  <a16:creationId xmlns:a16="http://schemas.microsoft.com/office/drawing/2014/main" id="{79AC5DF4-5E40-4392-9FE9-75919AB93CBC}"/>
                </a:ext>
              </a:extLst>
            </p:cNvPr>
            <p:cNvGrpSpPr/>
            <p:nvPr>
              <p:custDataLst>
                <p:custData r:id="rId21"/>
              </p:custDataLst>
            </p:nvPr>
          </p:nvGrpSpPr>
          <p:grpSpPr>
            <a:xfrm>
              <a:off x="9889044" y="1060349"/>
              <a:ext cx="305337" cy="863679"/>
              <a:chOff x="4496659" y="1543109"/>
              <a:chExt cx="147992" cy="3562291"/>
            </a:xfrm>
          </p:grpSpPr>
          <p:sp>
            <p:nvSpPr>
              <p:cNvPr id="103" name="Background">
                <a:extLst>
                  <a:ext uri="{FF2B5EF4-FFF2-40B4-BE49-F238E27FC236}">
                    <a16:creationId xmlns:a16="http://schemas.microsoft.com/office/drawing/2014/main" id="{B6E12410-D49F-434A-93BC-24C317417304}"/>
                  </a:ext>
                </a:extLst>
              </p:cNvPr>
              <p:cNvSpPr/>
              <p:nvPr/>
            </p:nvSpPr>
            <p:spPr>
              <a:xfrm>
                <a:off x="4496659" y="1543109"/>
                <a:ext cx="147992" cy="3562291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104" name="Slider">
                <a:extLst>
                  <a:ext uri="{FF2B5EF4-FFF2-40B4-BE49-F238E27FC236}">
                    <a16:creationId xmlns:a16="http://schemas.microsoft.com/office/drawing/2014/main" id="{30AD485F-F65C-47CE-8421-DEC57592BD45}"/>
                  </a:ext>
                </a:extLst>
              </p:cNvPr>
              <p:cNvSpPr/>
              <p:nvPr/>
            </p:nvSpPr>
            <p:spPr>
              <a:xfrm>
                <a:off x="4496659" y="1842087"/>
                <a:ext cx="147992" cy="346564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UpArrow">
                <a:extLst>
                  <a:ext uri="{FF2B5EF4-FFF2-40B4-BE49-F238E27FC236}">
                    <a16:creationId xmlns:a16="http://schemas.microsoft.com/office/drawing/2014/main" id="{12F02F8B-5FCB-4F5C-AD06-0FF9BA57A13F}"/>
                  </a:ext>
                </a:extLst>
              </p:cNvPr>
              <p:cNvSpPr/>
              <p:nvPr/>
            </p:nvSpPr>
            <p:spPr>
              <a:xfrm>
                <a:off x="4539207" y="1572223"/>
                <a:ext cx="64008" cy="64008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DownArrow">
                <a:extLst>
                  <a:ext uri="{FF2B5EF4-FFF2-40B4-BE49-F238E27FC236}">
                    <a16:creationId xmlns:a16="http://schemas.microsoft.com/office/drawing/2014/main" id="{512ABCF3-3E29-4838-B24F-409D251F6BBD}"/>
                  </a:ext>
                </a:extLst>
              </p:cNvPr>
              <p:cNvSpPr/>
              <p:nvPr/>
            </p:nvSpPr>
            <p:spPr>
              <a:xfrm rot="10800000">
                <a:off x="4539207" y="5016340"/>
                <a:ext cx="64008" cy="64008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7" name="Retângulo 106">
              <a:extLst>
                <a:ext uri="{FF2B5EF4-FFF2-40B4-BE49-F238E27FC236}">
                  <a16:creationId xmlns:a16="http://schemas.microsoft.com/office/drawing/2014/main" id="{722D201B-74FF-4A28-BD15-14D4620E2A96}"/>
                </a:ext>
              </a:extLst>
            </p:cNvPr>
            <p:cNvSpPr/>
            <p:nvPr/>
          </p:nvSpPr>
          <p:spPr>
            <a:xfrm>
              <a:off x="9365794" y="1292315"/>
              <a:ext cx="499694" cy="6244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51331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681342" y="-75515"/>
            <a:ext cx="9144000" cy="6863322"/>
            <a:chOff x="3405" y="18077"/>
            <a:chExt cx="9144000" cy="6863322"/>
          </a:xfrm>
        </p:grpSpPr>
        <p:sp>
          <p:nvSpPr>
            <p:cNvPr id="5" name="Background"/>
            <p:cNvSpPr/>
            <p:nvPr/>
          </p:nvSpPr>
          <p:spPr>
            <a:xfrm>
              <a:off x="3405" y="23399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99977" y="18077"/>
              <a:ext cx="1673343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>
                  <p:custDataLst>
                    <p:custData r:id="rId27"/>
                  </p:custDataLst>
                </p:nvPr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Content"/>
          <p:cNvSpPr txBox="1"/>
          <p:nvPr>
            <p:custDataLst>
              <p:custData r:id="rId2"/>
            </p:custDataLst>
          </p:nvPr>
        </p:nvSpPr>
        <p:spPr>
          <a:xfrm>
            <a:off x="3517899" y="769908"/>
            <a:ext cx="5511825" cy="66172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CADASTRO DE FUNCIONÁRIOS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3"/>
            </p:custDataLst>
          </p:nvPr>
        </p:nvSpPr>
        <p:spPr>
          <a:xfrm>
            <a:off x="3659312" y="1686410"/>
            <a:ext cx="1629671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Nome:</a:t>
            </a:r>
          </a:p>
        </p:txBody>
      </p:sp>
      <p:sp>
        <p:nvSpPr>
          <p:cNvPr id="40" name="Content"/>
          <p:cNvSpPr txBox="1"/>
          <p:nvPr>
            <p:custDataLst>
              <p:custData r:id="rId4"/>
            </p:custDataLst>
          </p:nvPr>
        </p:nvSpPr>
        <p:spPr>
          <a:xfrm>
            <a:off x="3597445" y="2663971"/>
            <a:ext cx="1018598" cy="60016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E-mail:</a:t>
            </a:r>
          </a:p>
          <a:p>
            <a:endParaRPr lang="en-US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5"/>
            </p:custDataLst>
          </p:nvPr>
        </p:nvSpPr>
        <p:spPr>
          <a:xfrm>
            <a:off x="3578546" y="3111843"/>
            <a:ext cx="2009968" cy="20065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 do PC:</a:t>
            </a:r>
          </a:p>
        </p:txBody>
      </p:sp>
      <p:sp>
        <p:nvSpPr>
          <p:cNvPr id="42" name="Content"/>
          <p:cNvSpPr txBox="1"/>
          <p:nvPr>
            <p:custDataLst>
              <p:custData r:id="rId6"/>
            </p:custDataLst>
          </p:nvPr>
        </p:nvSpPr>
        <p:spPr>
          <a:xfrm>
            <a:off x="3597445" y="3478762"/>
            <a:ext cx="2438854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Mac Adress:</a:t>
            </a:r>
          </a:p>
        </p:txBody>
      </p:sp>
      <p:sp>
        <p:nvSpPr>
          <p:cNvPr id="43" name="Content"/>
          <p:cNvSpPr/>
          <p:nvPr>
            <p:custDataLst>
              <p:custData r:id="rId7"/>
            </p:custDataLst>
          </p:nvPr>
        </p:nvSpPr>
        <p:spPr>
          <a:xfrm>
            <a:off x="5721636" y="5256314"/>
            <a:ext cx="1730724" cy="36724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Cadastrar</a:t>
            </a:r>
            <a:endParaRPr lang="en-US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44" name="Content"/>
          <p:cNvSpPr/>
          <p:nvPr>
            <p:custDataLst>
              <p:custData r:id="rId8"/>
            </p:custDataLst>
          </p:nvPr>
        </p:nvSpPr>
        <p:spPr>
          <a:xfrm>
            <a:off x="5194322" y="3559251"/>
            <a:ext cx="2027556" cy="20112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45" name="Content"/>
          <p:cNvSpPr/>
          <p:nvPr>
            <p:custDataLst>
              <p:custData r:id="rId9"/>
            </p:custDataLst>
          </p:nvPr>
        </p:nvSpPr>
        <p:spPr>
          <a:xfrm>
            <a:off x="5202846" y="3083335"/>
            <a:ext cx="2019032" cy="2451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46" name="Content"/>
          <p:cNvSpPr/>
          <p:nvPr>
            <p:custDataLst>
              <p:custData r:id="rId10"/>
            </p:custDataLst>
          </p:nvPr>
        </p:nvSpPr>
        <p:spPr>
          <a:xfrm>
            <a:off x="4601506" y="2716205"/>
            <a:ext cx="2620372" cy="22649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47" name="Content"/>
          <p:cNvSpPr/>
          <p:nvPr>
            <p:custDataLst>
              <p:custData r:id="rId11"/>
            </p:custDataLst>
          </p:nvPr>
        </p:nvSpPr>
        <p:spPr>
          <a:xfrm>
            <a:off x="4699786" y="1748445"/>
            <a:ext cx="2545530" cy="23518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48" name="Content"/>
          <p:cNvSpPr txBox="1"/>
          <p:nvPr>
            <p:custDataLst>
              <p:custData r:id="rId12"/>
            </p:custDataLst>
          </p:nvPr>
        </p:nvSpPr>
        <p:spPr>
          <a:xfrm>
            <a:off x="3597445" y="3905550"/>
            <a:ext cx="1074039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Cargo:</a:t>
            </a:r>
          </a:p>
        </p:txBody>
      </p:sp>
      <p:grpSp>
        <p:nvGrpSpPr>
          <p:cNvPr id="59" name="DropdownBox"/>
          <p:cNvGrpSpPr/>
          <p:nvPr>
            <p:custDataLst>
              <p:custData r:id="rId13"/>
            </p:custDataLst>
          </p:nvPr>
        </p:nvGrpSpPr>
        <p:grpSpPr>
          <a:xfrm>
            <a:off x="4555145" y="3966271"/>
            <a:ext cx="2666733" cy="228600"/>
            <a:chOff x="4016824" y="3329200"/>
            <a:chExt cx="1097652" cy="228600"/>
          </a:xfrm>
        </p:grpSpPr>
        <p:sp>
          <p:nvSpPr>
            <p:cNvPr id="60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61" name="DownArrow"/>
            <p:cNvSpPr>
              <a:spLocks noChangeAspect="1"/>
            </p:cNvSpPr>
            <p:nvPr/>
          </p:nvSpPr>
          <p:spPr>
            <a:xfrm rot="10800000">
              <a:off x="5063945" y="3430199"/>
              <a:ext cx="3346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62" name="Content"/>
          <p:cNvSpPr txBox="1"/>
          <p:nvPr>
            <p:custDataLst>
              <p:custData r:id="rId14"/>
            </p:custDataLst>
          </p:nvPr>
        </p:nvSpPr>
        <p:spPr>
          <a:xfrm>
            <a:off x="3597445" y="2171659"/>
            <a:ext cx="1529201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Identificador:</a:t>
            </a:r>
          </a:p>
        </p:txBody>
      </p:sp>
      <p:sp>
        <p:nvSpPr>
          <p:cNvPr id="63" name="Content"/>
          <p:cNvSpPr/>
          <p:nvPr>
            <p:custDataLst>
              <p:custData r:id="rId15"/>
            </p:custDataLst>
          </p:nvPr>
        </p:nvSpPr>
        <p:spPr>
          <a:xfrm>
            <a:off x="5202846" y="2262614"/>
            <a:ext cx="2019032" cy="23220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67" name="Content"/>
          <p:cNvSpPr txBox="1"/>
          <p:nvPr>
            <p:custDataLst>
              <p:custData r:id="rId16"/>
            </p:custDataLst>
          </p:nvPr>
        </p:nvSpPr>
        <p:spPr>
          <a:xfrm>
            <a:off x="7705123" y="1727147"/>
            <a:ext cx="877163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Squad:</a:t>
            </a:r>
          </a:p>
        </p:txBody>
      </p:sp>
      <p:sp>
        <p:nvSpPr>
          <p:cNvPr id="70" name="Retângulo 69"/>
          <p:cNvSpPr/>
          <p:nvPr/>
        </p:nvSpPr>
        <p:spPr>
          <a:xfrm>
            <a:off x="7452360" y="1686410"/>
            <a:ext cx="45719" cy="2855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0" name="List"/>
          <p:cNvGrpSpPr/>
          <p:nvPr>
            <p:custDataLst>
              <p:custData r:id="rId17"/>
              <p:custData r:id="rId18"/>
            </p:custDataLst>
          </p:nvPr>
        </p:nvGrpSpPr>
        <p:grpSpPr>
          <a:xfrm>
            <a:off x="8666890" y="1814299"/>
            <a:ext cx="1471745" cy="2151972"/>
            <a:chOff x="6284282" y="4935719"/>
            <a:chExt cx="1471745" cy="1737152"/>
          </a:xfrm>
        </p:grpSpPr>
        <p:sp>
          <p:nvSpPr>
            <p:cNvPr id="81" name="Content"/>
            <p:cNvSpPr/>
            <p:nvPr/>
          </p:nvSpPr>
          <p:spPr bwMode="auto">
            <a:xfrm>
              <a:off x="6284282" y="4935719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srgbClr val="232323"/>
                  </a:solidFill>
                  <a:latin typeface="Segoe"/>
                </a:rPr>
                <a:t>Alpha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srgbClr val="232323"/>
                  </a:solidFill>
                  <a:latin typeface="Segoe"/>
                </a:rPr>
                <a:t>Bravo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srgbClr val="232323"/>
                  </a:solidFill>
                  <a:latin typeface="Segoe"/>
                </a:rPr>
                <a:t>Charlie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Dragon</a:t>
              </a:r>
            </a:p>
          </p:txBody>
        </p:sp>
        <p:sp>
          <p:nvSpPr>
            <p:cNvPr id="82" name="Scrollbar"/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E6FB907E-2315-41EF-8C69-BA53FA28171B}"/>
              </a:ext>
            </a:extLst>
          </p:cNvPr>
          <p:cNvGrpSpPr/>
          <p:nvPr/>
        </p:nvGrpSpPr>
        <p:grpSpPr>
          <a:xfrm>
            <a:off x="1770372" y="591566"/>
            <a:ext cx="1680885" cy="6058699"/>
            <a:chOff x="1617347" y="718617"/>
            <a:chExt cx="1680885" cy="6021567"/>
          </a:xfrm>
        </p:grpSpPr>
        <p:grpSp>
          <p:nvGrpSpPr>
            <p:cNvPr id="58" name="ContextMenu">
              <a:extLst>
                <a:ext uri="{FF2B5EF4-FFF2-40B4-BE49-F238E27FC236}">
                  <a16:creationId xmlns:a16="http://schemas.microsoft.com/office/drawing/2014/main" id="{22A7B17C-01AD-4F85-B428-2078007CC2A7}"/>
                </a:ext>
              </a:extLst>
            </p:cNvPr>
            <p:cNvGrpSpPr/>
            <p:nvPr>
              <p:custDataLst>
                <p:custData r:id="rId19"/>
              </p:custDataLst>
            </p:nvPr>
          </p:nvGrpSpPr>
          <p:grpSpPr>
            <a:xfrm>
              <a:off x="1617347" y="718617"/>
              <a:ext cx="1648832" cy="6021567"/>
              <a:chOff x="3951265" y="2689012"/>
              <a:chExt cx="1263650" cy="1659152"/>
            </a:xfrm>
          </p:grpSpPr>
          <p:grpSp>
            <p:nvGrpSpPr>
              <p:cNvPr id="72" name="Group 2">
                <a:extLst>
                  <a:ext uri="{FF2B5EF4-FFF2-40B4-BE49-F238E27FC236}">
                    <a16:creationId xmlns:a16="http://schemas.microsoft.com/office/drawing/2014/main" id="{4D7AD69C-BA63-4767-917D-8802EB7C3CE5}"/>
                  </a:ext>
                </a:extLst>
              </p:cNvPr>
              <p:cNvGrpSpPr/>
              <p:nvPr/>
            </p:nvGrpSpPr>
            <p:grpSpPr>
              <a:xfrm>
                <a:off x="3951265" y="2689012"/>
                <a:ext cx="1263650" cy="1659152"/>
                <a:chOff x="144465" y="3547390"/>
                <a:chExt cx="1263650" cy="1665960"/>
              </a:xfrm>
            </p:grpSpPr>
            <p:sp>
              <p:nvSpPr>
                <p:cNvPr id="74" name="Background">
                  <a:extLst>
                    <a:ext uri="{FF2B5EF4-FFF2-40B4-BE49-F238E27FC236}">
                      <a16:creationId xmlns:a16="http://schemas.microsoft.com/office/drawing/2014/main" id="{3EC1F491-2182-4466-91A4-5E976E606D1F}"/>
                    </a:ext>
                  </a:extLst>
                </p:cNvPr>
                <p:cNvSpPr/>
                <p:nvPr/>
              </p:nvSpPr>
              <p:spPr>
                <a:xfrm>
                  <a:off x="144465" y="3547930"/>
                  <a:ext cx="1263650" cy="1665420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75" name="MenuLine">
                  <a:extLst>
                    <a:ext uri="{FF2B5EF4-FFF2-40B4-BE49-F238E27FC236}">
                      <a16:creationId xmlns:a16="http://schemas.microsoft.com/office/drawing/2014/main" id="{1C182F43-C8C2-4998-9AD7-C7072D3619FC}"/>
                    </a:ext>
                  </a:extLst>
                </p:cNvPr>
                <p:cNvCxnSpPr/>
                <p:nvPr/>
              </p:nvCxnSpPr>
              <p:spPr>
                <a:xfrm>
                  <a:off x="423865" y="3547390"/>
                  <a:ext cx="0" cy="1665960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73" name="Content">
                <a:extLst>
                  <a:ext uri="{FF2B5EF4-FFF2-40B4-BE49-F238E27FC236}">
                    <a16:creationId xmlns:a16="http://schemas.microsoft.com/office/drawing/2014/main" id="{1E96CCF2-AAE5-4349-983C-B72EA00792D0}"/>
                  </a:ext>
                </a:extLst>
              </p:cNvPr>
              <p:cNvSpPr txBox="1"/>
              <p:nvPr>
                <p:custDataLst>
                  <p:custData r:id="rId26"/>
                </p:custDataLst>
              </p:nvPr>
            </p:nvSpPr>
            <p:spPr>
              <a:xfrm>
                <a:off x="4230347" y="2689550"/>
                <a:ext cx="984249" cy="16586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64" name="Content">
              <a:extLst>
                <a:ext uri="{FF2B5EF4-FFF2-40B4-BE49-F238E27FC236}">
                  <a16:creationId xmlns:a16="http://schemas.microsoft.com/office/drawing/2014/main" id="{0C2B49C0-A997-4953-9CA6-8CAC66406F7E}"/>
                </a:ext>
              </a:extLst>
            </p:cNvPr>
            <p:cNvSpPr/>
            <p:nvPr>
              <p:custDataLst>
                <p:custData r:id="rId20"/>
              </p:custDataLst>
            </p:nvPr>
          </p:nvSpPr>
          <p:spPr>
            <a:xfrm>
              <a:off x="1980555" y="1690679"/>
              <a:ext cx="1317677" cy="30709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Home</a:t>
              </a:r>
            </a:p>
          </p:txBody>
        </p:sp>
        <p:sp>
          <p:nvSpPr>
            <p:cNvPr id="65" name="Content">
              <a:extLst>
                <a:ext uri="{FF2B5EF4-FFF2-40B4-BE49-F238E27FC236}">
                  <a16:creationId xmlns:a16="http://schemas.microsoft.com/office/drawing/2014/main" id="{ACBC12BF-72D1-480A-843F-7D8935AC3E5D}"/>
                </a:ext>
              </a:extLst>
            </p:cNvPr>
            <p:cNvSpPr/>
            <p:nvPr>
              <p:custDataLst>
                <p:custData r:id="rId21"/>
              </p:custDataLst>
            </p:nvPr>
          </p:nvSpPr>
          <p:spPr>
            <a:xfrm>
              <a:off x="1988724" y="2288669"/>
              <a:ext cx="1283816" cy="25672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Squads</a:t>
              </a:r>
            </a:p>
          </p:txBody>
        </p:sp>
        <p:sp>
          <p:nvSpPr>
            <p:cNvPr id="66" name="Content">
              <a:extLst>
                <a:ext uri="{FF2B5EF4-FFF2-40B4-BE49-F238E27FC236}">
                  <a16:creationId xmlns:a16="http://schemas.microsoft.com/office/drawing/2014/main" id="{4D392B24-A2E3-4D62-AD94-831A72C3E371}"/>
                </a:ext>
              </a:extLst>
            </p:cNvPr>
            <p:cNvSpPr/>
            <p:nvPr>
              <p:custDataLst>
                <p:custData r:id="rId22"/>
              </p:custDataLst>
            </p:nvPr>
          </p:nvSpPr>
          <p:spPr>
            <a:xfrm>
              <a:off x="1981939" y="2872517"/>
              <a:ext cx="1283819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Dashboard</a:t>
              </a:r>
            </a:p>
          </p:txBody>
        </p:sp>
        <p:sp>
          <p:nvSpPr>
            <p:cNvPr id="68" name="Content">
              <a:extLst>
                <a:ext uri="{FF2B5EF4-FFF2-40B4-BE49-F238E27FC236}">
                  <a16:creationId xmlns:a16="http://schemas.microsoft.com/office/drawing/2014/main" id="{80E0B7EA-2407-4359-AACE-DF4D65559F3E}"/>
                </a:ext>
              </a:extLst>
            </p:cNvPr>
            <p:cNvSpPr/>
            <p:nvPr>
              <p:custDataLst>
                <p:custData r:id="rId23"/>
              </p:custDataLst>
            </p:nvPr>
          </p:nvSpPr>
          <p:spPr>
            <a:xfrm>
              <a:off x="1988723" y="3489959"/>
              <a:ext cx="1283817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Sair</a:t>
              </a:r>
            </a:p>
          </p:txBody>
        </p:sp>
        <p:pic>
          <p:nvPicPr>
            <p:cNvPr id="69" name="Picture 2" descr="C:\Users\t-dantay\Documents\Placeholders\user.png">
              <a:extLst>
                <a:ext uri="{FF2B5EF4-FFF2-40B4-BE49-F238E27FC236}">
                  <a16:creationId xmlns:a16="http://schemas.microsoft.com/office/drawing/2014/main" id="{239C4769-4216-417C-A9C4-ABC2D9C18C76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24"/>
              </p:custDataLst>
            </p:nvPr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824" y="877445"/>
              <a:ext cx="209006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7D116E5F-E146-4A22-9C18-1CFFCB9195B4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2014774" y="1193430"/>
              <a:ext cx="793359" cy="4154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Eduardo 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Menezes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536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ebBrowser">
            <a:extLst>
              <a:ext uri="{FF2B5EF4-FFF2-40B4-BE49-F238E27FC236}">
                <a16:creationId xmlns:a16="http://schemas.microsoft.com/office/drawing/2014/main" id="{1972965A-B439-4BE4-AFB4-1B714EA0085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652669" y="130969"/>
            <a:ext cx="8784588" cy="5631202"/>
            <a:chOff x="0" y="0"/>
            <a:chExt cx="9144000" cy="6858000"/>
          </a:xfrm>
        </p:grpSpPr>
        <p:sp>
          <p:nvSpPr>
            <p:cNvPr id="43" name="Background">
              <a:extLst>
                <a:ext uri="{FF2B5EF4-FFF2-40B4-BE49-F238E27FC236}">
                  <a16:creationId xmlns:a16="http://schemas.microsoft.com/office/drawing/2014/main" id="{EBE0EF4A-75FA-4D39-A589-EDFFADCF68D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4" name="WindowTitle">
              <a:extLst>
                <a:ext uri="{FF2B5EF4-FFF2-40B4-BE49-F238E27FC236}">
                  <a16:creationId xmlns:a16="http://schemas.microsoft.com/office/drawing/2014/main" id="{D45BCE65-FA46-4E75-9084-B671E6135FE5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45" name="Group 4">
              <a:extLst>
                <a:ext uri="{FF2B5EF4-FFF2-40B4-BE49-F238E27FC236}">
                  <a16:creationId xmlns:a16="http://schemas.microsoft.com/office/drawing/2014/main" id="{E727DE9C-0AED-4E44-8862-0332E059500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9" name="Oval 28">
                <a:extLst>
                  <a:ext uri="{FF2B5EF4-FFF2-40B4-BE49-F238E27FC236}">
                    <a16:creationId xmlns:a16="http://schemas.microsoft.com/office/drawing/2014/main" id="{9594EAC9-FBD2-4357-8FC2-5DC117D6641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Left Arrow 29">
                <a:extLst>
                  <a:ext uri="{FF2B5EF4-FFF2-40B4-BE49-F238E27FC236}">
                    <a16:creationId xmlns:a16="http://schemas.microsoft.com/office/drawing/2014/main" id="{1F460D87-BCA0-4525-9CF2-2585117778C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6" name="Group 5">
              <a:extLst>
                <a:ext uri="{FF2B5EF4-FFF2-40B4-BE49-F238E27FC236}">
                  <a16:creationId xmlns:a16="http://schemas.microsoft.com/office/drawing/2014/main" id="{0DE3E424-9152-4F72-8A01-715C403A6AB9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7" name="Oval 26">
                <a:extLst>
                  <a:ext uri="{FF2B5EF4-FFF2-40B4-BE49-F238E27FC236}">
                    <a16:creationId xmlns:a16="http://schemas.microsoft.com/office/drawing/2014/main" id="{3C7E9F37-F638-4CEE-97B1-E4714D5D5762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Right Arrow 27">
                <a:extLst>
                  <a:ext uri="{FF2B5EF4-FFF2-40B4-BE49-F238E27FC236}">
                    <a16:creationId xmlns:a16="http://schemas.microsoft.com/office/drawing/2014/main" id="{43C964C4-667D-4E9C-96CB-9756A3A8DF5B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7" name="Minimize - Maximize - Close">
              <a:extLst>
                <a:ext uri="{FF2B5EF4-FFF2-40B4-BE49-F238E27FC236}">
                  <a16:creationId xmlns:a16="http://schemas.microsoft.com/office/drawing/2014/main" id="{163F9FF6-E002-497A-AFA7-F9425F69E65A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2" name="Line">
                <a:extLst>
                  <a:ext uri="{FF2B5EF4-FFF2-40B4-BE49-F238E27FC236}">
                    <a16:creationId xmlns:a16="http://schemas.microsoft.com/office/drawing/2014/main" id="{BF23299D-0014-436A-A200-EC69DFD8BCC7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3" name="Line">
                <a:extLst>
                  <a:ext uri="{FF2B5EF4-FFF2-40B4-BE49-F238E27FC236}">
                    <a16:creationId xmlns:a16="http://schemas.microsoft.com/office/drawing/2014/main" id="{0FDB3B4E-2EA3-40C0-B9D7-AC5AAB2F6620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4" name="Line">
                <a:extLst>
                  <a:ext uri="{FF2B5EF4-FFF2-40B4-BE49-F238E27FC236}">
                    <a16:creationId xmlns:a16="http://schemas.microsoft.com/office/drawing/2014/main" id="{A77CEBA3-A6AF-423B-981A-CAC8A56B194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Line">
                <a:extLst>
                  <a:ext uri="{FF2B5EF4-FFF2-40B4-BE49-F238E27FC236}">
                    <a16:creationId xmlns:a16="http://schemas.microsoft.com/office/drawing/2014/main" id="{9C130D1D-8623-4C4C-B1F0-C216BD24F3F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ine">
                <a:extLst>
                  <a:ext uri="{FF2B5EF4-FFF2-40B4-BE49-F238E27FC236}">
                    <a16:creationId xmlns:a16="http://schemas.microsoft.com/office/drawing/2014/main" id="{D576CA8C-1155-4689-8683-18C6FA94DAA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8" name="WebPageBody">
              <a:extLst>
                <a:ext uri="{FF2B5EF4-FFF2-40B4-BE49-F238E27FC236}">
                  <a16:creationId xmlns:a16="http://schemas.microsoft.com/office/drawing/2014/main" id="{B0FAF759-ED86-4B65-ADA8-F75F629FBDC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9" name="Group 8">
              <a:extLst>
                <a:ext uri="{FF2B5EF4-FFF2-40B4-BE49-F238E27FC236}">
                  <a16:creationId xmlns:a16="http://schemas.microsoft.com/office/drawing/2014/main" id="{DA58686A-15DA-4170-ADF9-0001335545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F0302BB5-051E-4CF8-B705-E353D2C938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9121226C-0891-4949-A5CA-FB4C3E1260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1C01CBE5-98EA-4A38-9EEC-A01F2C9CA5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0" name="Group 9">
              <a:extLst>
                <a:ext uri="{FF2B5EF4-FFF2-40B4-BE49-F238E27FC236}">
                  <a16:creationId xmlns:a16="http://schemas.microsoft.com/office/drawing/2014/main" id="{21B16035-3CEA-41F6-82F2-C599349F82F5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51" name="UrlBar">
                <a:extLst>
                  <a:ext uri="{FF2B5EF4-FFF2-40B4-BE49-F238E27FC236}">
                    <a16:creationId xmlns:a16="http://schemas.microsoft.com/office/drawing/2014/main" id="{32A5FFDA-04DF-45FE-B686-32DC6694B75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52" name="Group 11">
                <a:extLst>
                  <a:ext uri="{FF2B5EF4-FFF2-40B4-BE49-F238E27FC236}">
                    <a16:creationId xmlns:a16="http://schemas.microsoft.com/office/drawing/2014/main" id="{E807B55B-7D7E-4C05-8B15-8F4B8003E5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5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10D6212-CA89-456B-9A26-E67209B45C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C38EECA8-BE10-4A06-8DA7-7BEA7AFB35E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1704E442-14D9-4B9B-8CB4-34A60737D46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56" name="X">
                  <a:extLst>
                    <a:ext uri="{FF2B5EF4-FFF2-40B4-BE49-F238E27FC236}">
                      <a16:creationId xmlns:a16="http://schemas.microsoft.com/office/drawing/2014/main" id="{CADE188D-4141-452E-A62F-40B1CBF9325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7" name="Straight Connector 16">
                    <a:extLst>
                      <a:ext uri="{FF2B5EF4-FFF2-40B4-BE49-F238E27FC236}">
                        <a16:creationId xmlns:a16="http://schemas.microsoft.com/office/drawing/2014/main" id="{29BE0CBB-8256-4991-BF53-BA8341680D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8" name="Straight Connector 17">
                    <a:extLst>
                      <a:ext uri="{FF2B5EF4-FFF2-40B4-BE49-F238E27FC236}">
                        <a16:creationId xmlns:a16="http://schemas.microsoft.com/office/drawing/2014/main" id="{E04C6A36-FF68-4719-AE7C-9E4EA2B11D94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72" name="Picture 2" descr="C:\Users\t-dantay\Documents\Placeholders\user.png">
            <a:extLst>
              <a:ext uri="{FF2B5EF4-FFF2-40B4-BE49-F238E27FC236}">
                <a16:creationId xmlns:a16="http://schemas.microsoft.com/office/drawing/2014/main" id="{6B757C0B-91FA-4DE0-A227-01B28EBCF3D1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4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851" y="1118414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Users\t-dantay\Documents\Placeholders\user.png">
            <a:extLst>
              <a:ext uri="{FF2B5EF4-FFF2-40B4-BE49-F238E27FC236}">
                <a16:creationId xmlns:a16="http://schemas.microsoft.com/office/drawing/2014/main" id="{C1390072-BC5E-4837-B8E5-F8DC137FFBE2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283" y="1334929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C:\Users\t-dantay\Documents\Placeholders\user.png">
            <a:extLst>
              <a:ext uri="{FF2B5EF4-FFF2-40B4-BE49-F238E27FC236}">
                <a16:creationId xmlns:a16="http://schemas.microsoft.com/office/drawing/2014/main" id="{52058C0A-F65F-4E0E-AF8C-F9B585075688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857" y="1334930"/>
            <a:ext cx="499746" cy="54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-dantay\Documents\Placeholders\user.png">
            <a:extLst>
              <a:ext uri="{FF2B5EF4-FFF2-40B4-BE49-F238E27FC236}">
                <a16:creationId xmlns:a16="http://schemas.microsoft.com/office/drawing/2014/main" id="{FB2B31F2-8386-4787-9E9E-7E3D247278FE}"/>
              </a:ext>
            </a:extLst>
          </p:cNvPr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4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542" y="1118414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t-dantay\Documents\Placeholders\user.png">
            <a:extLst>
              <a:ext uri="{FF2B5EF4-FFF2-40B4-BE49-F238E27FC236}">
                <a16:creationId xmlns:a16="http://schemas.microsoft.com/office/drawing/2014/main" id="{B46C32EE-0C44-4F0E-A4E4-FEFDBAEF0FBA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974" y="1334929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C:\Users\t-dantay\Documents\Placeholders\user.png">
            <a:extLst>
              <a:ext uri="{FF2B5EF4-FFF2-40B4-BE49-F238E27FC236}">
                <a16:creationId xmlns:a16="http://schemas.microsoft.com/office/drawing/2014/main" id="{6EFA87FD-15DD-4209-8609-0188BA805633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548" y="1334930"/>
            <a:ext cx="499746" cy="54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C:\Users\t-dantay\Documents\Placeholders\user.png">
            <a:extLst>
              <a:ext uri="{FF2B5EF4-FFF2-40B4-BE49-F238E27FC236}">
                <a16:creationId xmlns:a16="http://schemas.microsoft.com/office/drawing/2014/main" id="{7D322395-F31E-4E54-94BE-A155B36641A4}"/>
              </a:ext>
            </a:extLst>
          </p:cNvPr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4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235" y="1118414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t-dantay\Documents\Placeholders\user.png">
            <a:extLst>
              <a:ext uri="{FF2B5EF4-FFF2-40B4-BE49-F238E27FC236}">
                <a16:creationId xmlns:a16="http://schemas.microsoft.com/office/drawing/2014/main" id="{96C18EB6-C4A8-4F3C-9520-0E8DB39548FF}"/>
              </a:ext>
            </a:extLst>
          </p:cNvPr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667" y="1334929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C:\Users\t-dantay\Documents\Placeholders\user.png">
            <a:extLst>
              <a:ext uri="{FF2B5EF4-FFF2-40B4-BE49-F238E27FC236}">
                <a16:creationId xmlns:a16="http://schemas.microsoft.com/office/drawing/2014/main" id="{EAC82078-765A-491C-8911-CD67EFC19570}"/>
              </a:ext>
            </a:extLst>
          </p:cNvPr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241" y="1334930"/>
            <a:ext cx="499746" cy="54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C:\Users\t-dantay\Documents\Placeholders\user.png">
            <a:extLst>
              <a:ext uri="{FF2B5EF4-FFF2-40B4-BE49-F238E27FC236}">
                <a16:creationId xmlns:a16="http://schemas.microsoft.com/office/drawing/2014/main" id="{82CCC254-A468-409D-8A18-CDF19874A490}"/>
              </a:ext>
            </a:extLst>
          </p:cNvPr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4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851" y="3896253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C:\Users\t-dantay\Documents\Placeholders\user.png">
            <a:extLst>
              <a:ext uri="{FF2B5EF4-FFF2-40B4-BE49-F238E27FC236}">
                <a16:creationId xmlns:a16="http://schemas.microsoft.com/office/drawing/2014/main" id="{397B6F17-7C3D-49A1-845F-F15FB8D4656B}"/>
              </a:ext>
            </a:extLst>
          </p:cNvPr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283" y="4112768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C:\Users\t-dantay\Documents\Placeholders\user.png">
            <a:extLst>
              <a:ext uri="{FF2B5EF4-FFF2-40B4-BE49-F238E27FC236}">
                <a16:creationId xmlns:a16="http://schemas.microsoft.com/office/drawing/2014/main" id="{872BB0A8-E645-4A2D-AF42-6AC4C8340D47}"/>
              </a:ext>
            </a:extLst>
          </p:cNvPr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857" y="4112769"/>
            <a:ext cx="499746" cy="54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C:\Users\t-dantay\Documents\Placeholders\user.png">
            <a:extLst>
              <a:ext uri="{FF2B5EF4-FFF2-40B4-BE49-F238E27FC236}">
                <a16:creationId xmlns:a16="http://schemas.microsoft.com/office/drawing/2014/main" id="{4B5F9B58-1D80-4D54-BB88-18BFF9A28048}"/>
              </a:ext>
            </a:extLst>
          </p:cNvPr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4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542" y="3896253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C:\Users\t-dantay\Documents\Placeholders\user.png">
            <a:extLst>
              <a:ext uri="{FF2B5EF4-FFF2-40B4-BE49-F238E27FC236}">
                <a16:creationId xmlns:a16="http://schemas.microsoft.com/office/drawing/2014/main" id="{B79B4AD8-73F1-4BCE-BF5A-61089CD597EF}"/>
              </a:ext>
            </a:extLst>
          </p:cNvPr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974" y="4112768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:\Users\t-dantay\Documents\Placeholders\user.png">
            <a:extLst>
              <a:ext uri="{FF2B5EF4-FFF2-40B4-BE49-F238E27FC236}">
                <a16:creationId xmlns:a16="http://schemas.microsoft.com/office/drawing/2014/main" id="{4E83F3C9-3848-424A-8449-E3F33B3B0A3C}"/>
              </a:ext>
            </a:extLst>
          </p:cNvPr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548" y="4112769"/>
            <a:ext cx="499746" cy="54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C:\Users\t-dantay\Documents\Placeholders\user.png">
            <a:extLst>
              <a:ext uri="{FF2B5EF4-FFF2-40B4-BE49-F238E27FC236}">
                <a16:creationId xmlns:a16="http://schemas.microsoft.com/office/drawing/2014/main" id="{75CDB5D2-CC60-47F8-9EB0-E48A50F45A57}"/>
              </a:ext>
            </a:extLst>
          </p:cNvPr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4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235" y="3896253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C:\Users\t-dantay\Documents\Placeholders\user.png">
            <a:extLst>
              <a:ext uri="{FF2B5EF4-FFF2-40B4-BE49-F238E27FC236}">
                <a16:creationId xmlns:a16="http://schemas.microsoft.com/office/drawing/2014/main" id="{11F41CCE-480C-47C9-878C-3CF05D24D55F}"/>
              </a:ext>
            </a:extLst>
          </p:cNvPr>
          <p:cNvPicPr>
            <a:picLocks noChangeAspect="1" noChangeArrowheads="1"/>
          </p:cNvPicPr>
          <p:nvPr>
            <p:custDataLst>
              <p:custData r:id="rId18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667" y="4112768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C:\Users\t-dantay\Documents\Placeholders\user.png">
            <a:extLst>
              <a:ext uri="{FF2B5EF4-FFF2-40B4-BE49-F238E27FC236}">
                <a16:creationId xmlns:a16="http://schemas.microsoft.com/office/drawing/2014/main" id="{0997432A-0673-49B5-B98E-B5BE005AD7DD}"/>
              </a:ext>
            </a:extLst>
          </p:cNvPr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241" y="4112769"/>
            <a:ext cx="499746" cy="54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computador icon png">
            <a:extLst>
              <a:ext uri="{FF2B5EF4-FFF2-40B4-BE49-F238E27FC236}">
                <a16:creationId xmlns:a16="http://schemas.microsoft.com/office/drawing/2014/main" id="{E9EA2C60-06F1-434C-8723-CA8ADFD45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283" y="844384"/>
            <a:ext cx="597541" cy="53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4" descr="Resultado de imagem para computador icon png">
            <a:extLst>
              <a:ext uri="{FF2B5EF4-FFF2-40B4-BE49-F238E27FC236}">
                <a16:creationId xmlns:a16="http://schemas.microsoft.com/office/drawing/2014/main" id="{D3EAA71D-BFE3-4E0F-8A2E-9DD31F922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504" y="844384"/>
            <a:ext cx="597541" cy="53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Resultado de imagem para computador icon png">
            <a:extLst>
              <a:ext uri="{FF2B5EF4-FFF2-40B4-BE49-F238E27FC236}">
                <a16:creationId xmlns:a16="http://schemas.microsoft.com/office/drawing/2014/main" id="{3DD3BA60-F8F0-48DC-93E4-A70BF8B01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4" y="839159"/>
            <a:ext cx="597541" cy="53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4" descr="Resultado de imagem para computador icon png">
            <a:extLst>
              <a:ext uri="{FF2B5EF4-FFF2-40B4-BE49-F238E27FC236}">
                <a16:creationId xmlns:a16="http://schemas.microsoft.com/office/drawing/2014/main" id="{1DBD9C6D-1162-4366-AFBA-BA9790190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049" y="3595735"/>
            <a:ext cx="597541" cy="53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4" descr="Resultado de imagem para computador icon png">
            <a:extLst>
              <a:ext uri="{FF2B5EF4-FFF2-40B4-BE49-F238E27FC236}">
                <a16:creationId xmlns:a16="http://schemas.microsoft.com/office/drawing/2014/main" id="{C7500029-394E-4907-81B8-A3AA19F12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270" y="3595735"/>
            <a:ext cx="597541" cy="53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4" descr="Resultado de imagem para computador icon png">
            <a:extLst>
              <a:ext uri="{FF2B5EF4-FFF2-40B4-BE49-F238E27FC236}">
                <a16:creationId xmlns:a16="http://schemas.microsoft.com/office/drawing/2014/main" id="{DAD00F43-9979-46CF-9D03-65DCDB350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400" y="3590510"/>
            <a:ext cx="597541" cy="53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tângulo 91">
            <a:extLst>
              <a:ext uri="{FF2B5EF4-FFF2-40B4-BE49-F238E27FC236}">
                <a16:creationId xmlns:a16="http://schemas.microsoft.com/office/drawing/2014/main" id="{EC9046C1-F95D-4F6A-98FE-E34A0B702129}"/>
              </a:ext>
            </a:extLst>
          </p:cNvPr>
          <p:cNvSpPr/>
          <p:nvPr/>
        </p:nvSpPr>
        <p:spPr>
          <a:xfrm>
            <a:off x="5740492" y="895188"/>
            <a:ext cx="544157" cy="3526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FD870FDC-503D-42E0-AF75-D6C6E0A57AF7}"/>
              </a:ext>
            </a:extLst>
          </p:cNvPr>
          <p:cNvSpPr/>
          <p:nvPr/>
        </p:nvSpPr>
        <p:spPr>
          <a:xfrm>
            <a:off x="5740492" y="3645399"/>
            <a:ext cx="499747" cy="32990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8A3B38FC-06BC-4562-918A-19653DBD6BA5}"/>
              </a:ext>
            </a:extLst>
          </p:cNvPr>
          <p:cNvSpPr/>
          <p:nvPr/>
        </p:nvSpPr>
        <p:spPr>
          <a:xfrm>
            <a:off x="7963316" y="856782"/>
            <a:ext cx="499747" cy="3491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F15C107C-5853-4987-B28D-A98676014052}"/>
              </a:ext>
            </a:extLst>
          </p:cNvPr>
          <p:cNvSpPr/>
          <p:nvPr/>
        </p:nvSpPr>
        <p:spPr>
          <a:xfrm>
            <a:off x="10137195" y="892970"/>
            <a:ext cx="499747" cy="30449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10B2B7BA-FAD3-43C3-B736-253FFC9DEF4E}"/>
              </a:ext>
            </a:extLst>
          </p:cNvPr>
          <p:cNvSpPr/>
          <p:nvPr/>
        </p:nvSpPr>
        <p:spPr>
          <a:xfrm>
            <a:off x="10080634" y="3645400"/>
            <a:ext cx="499747" cy="3299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         </a:t>
            </a:r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89BFF232-83A7-440D-BFBD-4C85968CB6F0}"/>
              </a:ext>
            </a:extLst>
          </p:cNvPr>
          <p:cNvSpPr/>
          <p:nvPr/>
        </p:nvSpPr>
        <p:spPr>
          <a:xfrm>
            <a:off x="7909504" y="3645399"/>
            <a:ext cx="499747" cy="3299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9" name="Freeform 93">
            <a:extLst>
              <a:ext uri="{FF2B5EF4-FFF2-40B4-BE49-F238E27FC236}">
                <a16:creationId xmlns:a16="http://schemas.microsoft.com/office/drawing/2014/main" id="{91429A72-BBAB-4B64-8800-34E8270BCF7A}"/>
              </a:ext>
            </a:extLst>
          </p:cNvPr>
          <p:cNvSpPr>
            <a:spLocks/>
          </p:cNvSpPr>
          <p:nvPr>
            <p:custDataLst>
              <p:custData r:id="rId20"/>
              <p:custData r:id="rId21"/>
            </p:custDataLst>
          </p:nvPr>
        </p:nvSpPr>
        <p:spPr bwMode="black">
          <a:xfrm>
            <a:off x="10692056" y="5209512"/>
            <a:ext cx="275654" cy="231534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Content">
            <a:extLst>
              <a:ext uri="{FF2B5EF4-FFF2-40B4-BE49-F238E27FC236}">
                <a16:creationId xmlns:a16="http://schemas.microsoft.com/office/drawing/2014/main" id="{DC218AC3-5D6A-406E-A186-5703AE50B5BA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5511318" y="2021994"/>
            <a:ext cx="57579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Alpha</a:t>
            </a:r>
          </a:p>
        </p:txBody>
      </p:sp>
      <p:sp>
        <p:nvSpPr>
          <p:cNvPr id="111" name="Content">
            <a:extLst>
              <a:ext uri="{FF2B5EF4-FFF2-40B4-BE49-F238E27FC236}">
                <a16:creationId xmlns:a16="http://schemas.microsoft.com/office/drawing/2014/main" id="{AA2F9FA6-C636-42DE-BD98-61B51B4D3760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7768345" y="2087886"/>
            <a:ext cx="56688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Bravo</a:t>
            </a:r>
          </a:p>
        </p:txBody>
      </p:sp>
      <p:sp>
        <p:nvSpPr>
          <p:cNvPr id="112" name="Content">
            <a:extLst>
              <a:ext uri="{FF2B5EF4-FFF2-40B4-BE49-F238E27FC236}">
                <a16:creationId xmlns:a16="http://schemas.microsoft.com/office/drawing/2014/main" id="{FE665C5B-7936-4CBF-9059-6BB82D8ACA09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9998005" y="2132379"/>
            <a:ext cx="65114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Charlie</a:t>
            </a:r>
          </a:p>
        </p:txBody>
      </p:sp>
      <p:sp>
        <p:nvSpPr>
          <p:cNvPr id="113" name="Content">
            <a:extLst>
              <a:ext uri="{FF2B5EF4-FFF2-40B4-BE49-F238E27FC236}">
                <a16:creationId xmlns:a16="http://schemas.microsoft.com/office/drawing/2014/main" id="{41299B88-4C50-44CE-8B7E-3A9966C29AD1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5477230" y="4907482"/>
            <a:ext cx="69121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Dragon</a:t>
            </a:r>
          </a:p>
        </p:txBody>
      </p:sp>
      <p:sp>
        <p:nvSpPr>
          <p:cNvPr id="114" name="Content">
            <a:extLst>
              <a:ext uri="{FF2B5EF4-FFF2-40B4-BE49-F238E27FC236}">
                <a16:creationId xmlns:a16="http://schemas.microsoft.com/office/drawing/2014/main" id="{B9EBDA4E-DED4-4CA8-A8C9-095E321F562E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7715009" y="4907482"/>
            <a:ext cx="61657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Falcon</a:t>
            </a:r>
          </a:p>
        </p:txBody>
      </p:sp>
      <p:sp>
        <p:nvSpPr>
          <p:cNvPr id="115" name="Content">
            <a:extLst>
              <a:ext uri="{FF2B5EF4-FFF2-40B4-BE49-F238E27FC236}">
                <a16:creationId xmlns:a16="http://schemas.microsoft.com/office/drawing/2014/main" id="{3B586B67-9687-45FD-9369-06118296F4BC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9785006" y="4967940"/>
            <a:ext cx="77457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Elephant</a:t>
            </a:r>
          </a:p>
        </p:txBody>
      </p: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DDB2903A-13DD-4DC7-B903-35E7CD356E68}"/>
              </a:ext>
            </a:extLst>
          </p:cNvPr>
          <p:cNvGrpSpPr/>
          <p:nvPr/>
        </p:nvGrpSpPr>
        <p:grpSpPr>
          <a:xfrm>
            <a:off x="2739128" y="693562"/>
            <a:ext cx="1880725" cy="4981538"/>
            <a:chOff x="1617347" y="718617"/>
            <a:chExt cx="1680885" cy="6021567"/>
          </a:xfrm>
        </p:grpSpPr>
        <p:grpSp>
          <p:nvGrpSpPr>
            <p:cNvPr id="81" name="ContextMenu">
              <a:extLst>
                <a:ext uri="{FF2B5EF4-FFF2-40B4-BE49-F238E27FC236}">
                  <a16:creationId xmlns:a16="http://schemas.microsoft.com/office/drawing/2014/main" id="{96750228-CA14-4560-B90B-42D2229565DD}"/>
                </a:ext>
              </a:extLst>
            </p:cNvPr>
            <p:cNvGrpSpPr/>
            <p:nvPr>
              <p:custDataLst>
                <p:custData r:id="rId28"/>
              </p:custDataLst>
            </p:nvPr>
          </p:nvGrpSpPr>
          <p:grpSpPr>
            <a:xfrm>
              <a:off x="1617347" y="718617"/>
              <a:ext cx="1648832" cy="6021567"/>
              <a:chOff x="3951265" y="2689012"/>
              <a:chExt cx="1263650" cy="1659152"/>
            </a:xfrm>
          </p:grpSpPr>
          <p:grpSp>
            <p:nvGrpSpPr>
              <p:cNvPr id="108" name="Group 2">
                <a:extLst>
                  <a:ext uri="{FF2B5EF4-FFF2-40B4-BE49-F238E27FC236}">
                    <a16:creationId xmlns:a16="http://schemas.microsoft.com/office/drawing/2014/main" id="{31FA8E17-87C1-45C1-8FEB-3DCB562F6D9C}"/>
                  </a:ext>
                </a:extLst>
              </p:cNvPr>
              <p:cNvGrpSpPr/>
              <p:nvPr/>
            </p:nvGrpSpPr>
            <p:grpSpPr>
              <a:xfrm>
                <a:off x="3951265" y="2689012"/>
                <a:ext cx="1263650" cy="1659152"/>
                <a:chOff x="144465" y="3547390"/>
                <a:chExt cx="1263650" cy="1665960"/>
              </a:xfrm>
            </p:grpSpPr>
            <p:sp>
              <p:nvSpPr>
                <p:cNvPr id="117" name="Background">
                  <a:extLst>
                    <a:ext uri="{FF2B5EF4-FFF2-40B4-BE49-F238E27FC236}">
                      <a16:creationId xmlns:a16="http://schemas.microsoft.com/office/drawing/2014/main" id="{6E0D2A21-8D59-4A9C-BE2E-E0CEF1CA7A0F}"/>
                    </a:ext>
                  </a:extLst>
                </p:cNvPr>
                <p:cNvSpPr/>
                <p:nvPr/>
              </p:nvSpPr>
              <p:spPr>
                <a:xfrm>
                  <a:off x="144465" y="3547930"/>
                  <a:ext cx="1263650" cy="1665420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18" name="MenuLine">
                  <a:extLst>
                    <a:ext uri="{FF2B5EF4-FFF2-40B4-BE49-F238E27FC236}">
                      <a16:creationId xmlns:a16="http://schemas.microsoft.com/office/drawing/2014/main" id="{218E96E3-1D59-4AED-AD05-A52EF3DE1899}"/>
                    </a:ext>
                  </a:extLst>
                </p:cNvPr>
                <p:cNvCxnSpPr/>
                <p:nvPr/>
              </p:nvCxnSpPr>
              <p:spPr>
                <a:xfrm>
                  <a:off x="423865" y="3547390"/>
                  <a:ext cx="0" cy="1665960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116" name="Content">
                <a:extLst>
                  <a:ext uri="{FF2B5EF4-FFF2-40B4-BE49-F238E27FC236}">
                    <a16:creationId xmlns:a16="http://schemas.microsoft.com/office/drawing/2014/main" id="{C1AFEDED-F5B9-4547-855C-6CFD7BFA734B}"/>
                  </a:ext>
                </a:extLst>
              </p:cNvPr>
              <p:cNvSpPr txBox="1"/>
              <p:nvPr>
                <p:custDataLst>
                  <p:custData r:id="rId35"/>
                </p:custDataLst>
              </p:nvPr>
            </p:nvSpPr>
            <p:spPr>
              <a:xfrm>
                <a:off x="4230347" y="2689550"/>
                <a:ext cx="984249" cy="16586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1B3754E7-C7A5-4A05-8650-C3FE563B4D0B}"/>
                </a:ext>
              </a:extLst>
            </p:cNvPr>
            <p:cNvSpPr/>
            <p:nvPr>
              <p:custDataLst>
                <p:custData r:id="rId29"/>
              </p:custDataLst>
            </p:nvPr>
          </p:nvSpPr>
          <p:spPr>
            <a:xfrm>
              <a:off x="1980555" y="1690679"/>
              <a:ext cx="1317677" cy="30709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Home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26BEB285-4D4A-41CF-B075-B461B17BA706}"/>
                </a:ext>
              </a:extLst>
            </p:cNvPr>
            <p:cNvSpPr/>
            <p:nvPr>
              <p:custDataLst>
                <p:custData r:id="rId30"/>
              </p:custDataLst>
            </p:nvPr>
          </p:nvSpPr>
          <p:spPr>
            <a:xfrm>
              <a:off x="1988724" y="2288669"/>
              <a:ext cx="1283816" cy="25672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Squads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0ADE3190-146B-415C-A0F8-016210D277E4}"/>
                </a:ext>
              </a:extLst>
            </p:cNvPr>
            <p:cNvSpPr/>
            <p:nvPr>
              <p:custDataLst>
                <p:custData r:id="rId31"/>
              </p:custDataLst>
            </p:nvPr>
          </p:nvSpPr>
          <p:spPr>
            <a:xfrm>
              <a:off x="1981939" y="2872517"/>
              <a:ext cx="1283819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Dashboard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8C405AAD-C1F2-43DB-98C8-DD0E3A87DC93}"/>
                </a:ext>
              </a:extLst>
            </p:cNvPr>
            <p:cNvSpPr/>
            <p:nvPr>
              <p:custDataLst>
                <p:custData r:id="rId32"/>
              </p:custDataLst>
            </p:nvPr>
          </p:nvSpPr>
          <p:spPr>
            <a:xfrm>
              <a:off x="1988723" y="3489959"/>
              <a:ext cx="1283817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Sair</a:t>
              </a:r>
            </a:p>
          </p:txBody>
        </p:sp>
        <p:pic>
          <p:nvPicPr>
            <p:cNvPr id="106" name="Picture 2" descr="C:\Users\t-dantay\Documents\Placeholders\user.png">
              <a:extLst>
                <a:ext uri="{FF2B5EF4-FFF2-40B4-BE49-F238E27FC236}">
                  <a16:creationId xmlns:a16="http://schemas.microsoft.com/office/drawing/2014/main" id="{41214939-EAD6-437E-80CA-856E10E006CC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33"/>
              </p:custDataLst>
            </p:nvPr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824" y="877445"/>
              <a:ext cx="209006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1B4C1FAE-A92C-4C57-A8D4-C7140E0D596D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2014774" y="1193430"/>
              <a:ext cx="793359" cy="4154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Eduardo 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Menezes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28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ebBrowser">
            <a:extLst>
              <a:ext uri="{FF2B5EF4-FFF2-40B4-BE49-F238E27FC236}">
                <a16:creationId xmlns:a16="http://schemas.microsoft.com/office/drawing/2014/main" id="{1972965A-B439-4BE4-AFB4-1B714EA0085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652669" y="130969"/>
            <a:ext cx="8784588" cy="5631202"/>
            <a:chOff x="0" y="0"/>
            <a:chExt cx="9144000" cy="6858000"/>
          </a:xfrm>
        </p:grpSpPr>
        <p:sp>
          <p:nvSpPr>
            <p:cNvPr id="43" name="Background">
              <a:extLst>
                <a:ext uri="{FF2B5EF4-FFF2-40B4-BE49-F238E27FC236}">
                  <a16:creationId xmlns:a16="http://schemas.microsoft.com/office/drawing/2014/main" id="{EBE0EF4A-75FA-4D39-A589-EDFFADCF68D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4" name="WindowTitle">
              <a:extLst>
                <a:ext uri="{FF2B5EF4-FFF2-40B4-BE49-F238E27FC236}">
                  <a16:creationId xmlns:a16="http://schemas.microsoft.com/office/drawing/2014/main" id="{D45BCE65-FA46-4E75-9084-B671E6135FE5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45" name="Group 4">
              <a:extLst>
                <a:ext uri="{FF2B5EF4-FFF2-40B4-BE49-F238E27FC236}">
                  <a16:creationId xmlns:a16="http://schemas.microsoft.com/office/drawing/2014/main" id="{E727DE9C-0AED-4E44-8862-0332E059500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9" name="Oval 28">
                <a:extLst>
                  <a:ext uri="{FF2B5EF4-FFF2-40B4-BE49-F238E27FC236}">
                    <a16:creationId xmlns:a16="http://schemas.microsoft.com/office/drawing/2014/main" id="{9594EAC9-FBD2-4357-8FC2-5DC117D6641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Left Arrow 29">
                <a:extLst>
                  <a:ext uri="{FF2B5EF4-FFF2-40B4-BE49-F238E27FC236}">
                    <a16:creationId xmlns:a16="http://schemas.microsoft.com/office/drawing/2014/main" id="{1F460D87-BCA0-4525-9CF2-2585117778C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6" name="Group 5">
              <a:extLst>
                <a:ext uri="{FF2B5EF4-FFF2-40B4-BE49-F238E27FC236}">
                  <a16:creationId xmlns:a16="http://schemas.microsoft.com/office/drawing/2014/main" id="{0DE3E424-9152-4F72-8A01-715C403A6AB9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7" name="Oval 26">
                <a:extLst>
                  <a:ext uri="{FF2B5EF4-FFF2-40B4-BE49-F238E27FC236}">
                    <a16:creationId xmlns:a16="http://schemas.microsoft.com/office/drawing/2014/main" id="{3C7E9F37-F638-4CEE-97B1-E4714D5D5762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Right Arrow 27">
                <a:extLst>
                  <a:ext uri="{FF2B5EF4-FFF2-40B4-BE49-F238E27FC236}">
                    <a16:creationId xmlns:a16="http://schemas.microsoft.com/office/drawing/2014/main" id="{43C964C4-667D-4E9C-96CB-9756A3A8DF5B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7" name="Minimize - Maximize - Close">
              <a:extLst>
                <a:ext uri="{FF2B5EF4-FFF2-40B4-BE49-F238E27FC236}">
                  <a16:creationId xmlns:a16="http://schemas.microsoft.com/office/drawing/2014/main" id="{163F9FF6-E002-497A-AFA7-F9425F69E65A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2" name="Line">
                <a:extLst>
                  <a:ext uri="{FF2B5EF4-FFF2-40B4-BE49-F238E27FC236}">
                    <a16:creationId xmlns:a16="http://schemas.microsoft.com/office/drawing/2014/main" id="{BF23299D-0014-436A-A200-EC69DFD8BCC7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3" name="Line">
                <a:extLst>
                  <a:ext uri="{FF2B5EF4-FFF2-40B4-BE49-F238E27FC236}">
                    <a16:creationId xmlns:a16="http://schemas.microsoft.com/office/drawing/2014/main" id="{0FDB3B4E-2EA3-40C0-B9D7-AC5AAB2F6620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4" name="Line">
                <a:extLst>
                  <a:ext uri="{FF2B5EF4-FFF2-40B4-BE49-F238E27FC236}">
                    <a16:creationId xmlns:a16="http://schemas.microsoft.com/office/drawing/2014/main" id="{A77CEBA3-A6AF-423B-981A-CAC8A56B194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Line">
                <a:extLst>
                  <a:ext uri="{FF2B5EF4-FFF2-40B4-BE49-F238E27FC236}">
                    <a16:creationId xmlns:a16="http://schemas.microsoft.com/office/drawing/2014/main" id="{9C130D1D-8623-4C4C-B1F0-C216BD24F3F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ine">
                <a:extLst>
                  <a:ext uri="{FF2B5EF4-FFF2-40B4-BE49-F238E27FC236}">
                    <a16:creationId xmlns:a16="http://schemas.microsoft.com/office/drawing/2014/main" id="{D576CA8C-1155-4689-8683-18C6FA94DAA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8" name="WebPageBody">
              <a:extLst>
                <a:ext uri="{FF2B5EF4-FFF2-40B4-BE49-F238E27FC236}">
                  <a16:creationId xmlns:a16="http://schemas.microsoft.com/office/drawing/2014/main" id="{B0FAF759-ED86-4B65-ADA8-F75F629FBDC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9" name="Group 8">
              <a:extLst>
                <a:ext uri="{FF2B5EF4-FFF2-40B4-BE49-F238E27FC236}">
                  <a16:creationId xmlns:a16="http://schemas.microsoft.com/office/drawing/2014/main" id="{DA58686A-15DA-4170-ADF9-0001335545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F0302BB5-051E-4CF8-B705-E353D2C938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9121226C-0891-4949-A5CA-FB4C3E1260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1C01CBE5-98EA-4A38-9EEC-A01F2C9CA5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0" name="Group 9">
              <a:extLst>
                <a:ext uri="{FF2B5EF4-FFF2-40B4-BE49-F238E27FC236}">
                  <a16:creationId xmlns:a16="http://schemas.microsoft.com/office/drawing/2014/main" id="{21B16035-3CEA-41F6-82F2-C599349F82F5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51" name="UrlBar">
                <a:extLst>
                  <a:ext uri="{FF2B5EF4-FFF2-40B4-BE49-F238E27FC236}">
                    <a16:creationId xmlns:a16="http://schemas.microsoft.com/office/drawing/2014/main" id="{32A5FFDA-04DF-45FE-B686-32DC6694B75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52" name="Group 11">
                <a:extLst>
                  <a:ext uri="{FF2B5EF4-FFF2-40B4-BE49-F238E27FC236}">
                    <a16:creationId xmlns:a16="http://schemas.microsoft.com/office/drawing/2014/main" id="{E807B55B-7D7E-4C05-8B15-8F4B8003E5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5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10D6212-CA89-456B-9A26-E67209B45C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C38EECA8-BE10-4A06-8DA7-7BEA7AFB35E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1704E442-14D9-4B9B-8CB4-34A60737D46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56" name="X">
                  <a:extLst>
                    <a:ext uri="{FF2B5EF4-FFF2-40B4-BE49-F238E27FC236}">
                      <a16:creationId xmlns:a16="http://schemas.microsoft.com/office/drawing/2014/main" id="{CADE188D-4141-452E-A62F-40B1CBF9325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7" name="Straight Connector 16">
                    <a:extLst>
                      <a:ext uri="{FF2B5EF4-FFF2-40B4-BE49-F238E27FC236}">
                        <a16:creationId xmlns:a16="http://schemas.microsoft.com/office/drawing/2014/main" id="{29BE0CBB-8256-4991-BF53-BA8341680D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8" name="Straight Connector 17">
                    <a:extLst>
                      <a:ext uri="{FF2B5EF4-FFF2-40B4-BE49-F238E27FC236}">
                        <a16:creationId xmlns:a16="http://schemas.microsoft.com/office/drawing/2014/main" id="{E04C6A36-FF68-4719-AE7C-9E4EA2B11D94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72" name="Picture 2" descr="C:\Users\t-dantay\Documents\Placeholders\user.png">
            <a:extLst>
              <a:ext uri="{FF2B5EF4-FFF2-40B4-BE49-F238E27FC236}">
                <a16:creationId xmlns:a16="http://schemas.microsoft.com/office/drawing/2014/main" id="{6B757C0B-91FA-4DE0-A227-01B28EBCF3D1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5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851" y="1118414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Users\t-dantay\Documents\Placeholders\user.png">
            <a:extLst>
              <a:ext uri="{FF2B5EF4-FFF2-40B4-BE49-F238E27FC236}">
                <a16:creationId xmlns:a16="http://schemas.microsoft.com/office/drawing/2014/main" id="{C1390072-BC5E-4837-B8E5-F8DC137FFBE2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283" y="1334929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C:\Users\t-dantay\Documents\Placeholders\user.png">
            <a:extLst>
              <a:ext uri="{FF2B5EF4-FFF2-40B4-BE49-F238E27FC236}">
                <a16:creationId xmlns:a16="http://schemas.microsoft.com/office/drawing/2014/main" id="{52058C0A-F65F-4E0E-AF8C-F9B585075688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857" y="1334930"/>
            <a:ext cx="499746" cy="54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-dantay\Documents\Placeholders\user.png">
            <a:extLst>
              <a:ext uri="{FF2B5EF4-FFF2-40B4-BE49-F238E27FC236}">
                <a16:creationId xmlns:a16="http://schemas.microsoft.com/office/drawing/2014/main" id="{FB2B31F2-8386-4787-9E9E-7E3D247278FE}"/>
              </a:ext>
            </a:extLst>
          </p:cNvPr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5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542" y="1118414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t-dantay\Documents\Placeholders\user.png">
            <a:extLst>
              <a:ext uri="{FF2B5EF4-FFF2-40B4-BE49-F238E27FC236}">
                <a16:creationId xmlns:a16="http://schemas.microsoft.com/office/drawing/2014/main" id="{B46C32EE-0C44-4F0E-A4E4-FEFDBAEF0FBA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974" y="1334929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C:\Users\t-dantay\Documents\Placeholders\user.png">
            <a:extLst>
              <a:ext uri="{FF2B5EF4-FFF2-40B4-BE49-F238E27FC236}">
                <a16:creationId xmlns:a16="http://schemas.microsoft.com/office/drawing/2014/main" id="{6EFA87FD-15DD-4209-8609-0188BA805633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548" y="1334930"/>
            <a:ext cx="499746" cy="54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C:\Users\t-dantay\Documents\Placeholders\user.png">
            <a:extLst>
              <a:ext uri="{FF2B5EF4-FFF2-40B4-BE49-F238E27FC236}">
                <a16:creationId xmlns:a16="http://schemas.microsoft.com/office/drawing/2014/main" id="{7D322395-F31E-4E54-94BE-A155B36641A4}"/>
              </a:ext>
            </a:extLst>
          </p:cNvPr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5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235" y="1118414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t-dantay\Documents\Placeholders\user.png">
            <a:extLst>
              <a:ext uri="{FF2B5EF4-FFF2-40B4-BE49-F238E27FC236}">
                <a16:creationId xmlns:a16="http://schemas.microsoft.com/office/drawing/2014/main" id="{96C18EB6-C4A8-4F3C-9520-0E8DB39548FF}"/>
              </a:ext>
            </a:extLst>
          </p:cNvPr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667" y="1334929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C:\Users\t-dantay\Documents\Placeholders\user.png">
            <a:extLst>
              <a:ext uri="{FF2B5EF4-FFF2-40B4-BE49-F238E27FC236}">
                <a16:creationId xmlns:a16="http://schemas.microsoft.com/office/drawing/2014/main" id="{EAC82078-765A-491C-8911-CD67EFC19570}"/>
              </a:ext>
            </a:extLst>
          </p:cNvPr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241" y="1334930"/>
            <a:ext cx="499746" cy="54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C:\Users\t-dantay\Documents\Placeholders\user.png">
            <a:extLst>
              <a:ext uri="{FF2B5EF4-FFF2-40B4-BE49-F238E27FC236}">
                <a16:creationId xmlns:a16="http://schemas.microsoft.com/office/drawing/2014/main" id="{82CCC254-A468-409D-8A18-CDF19874A490}"/>
              </a:ext>
            </a:extLst>
          </p:cNvPr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5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851" y="3896253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C:\Users\t-dantay\Documents\Placeholders\user.png">
            <a:extLst>
              <a:ext uri="{FF2B5EF4-FFF2-40B4-BE49-F238E27FC236}">
                <a16:creationId xmlns:a16="http://schemas.microsoft.com/office/drawing/2014/main" id="{397B6F17-7C3D-49A1-845F-F15FB8D4656B}"/>
              </a:ext>
            </a:extLst>
          </p:cNvPr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283" y="4112768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C:\Users\t-dantay\Documents\Placeholders\user.png">
            <a:extLst>
              <a:ext uri="{FF2B5EF4-FFF2-40B4-BE49-F238E27FC236}">
                <a16:creationId xmlns:a16="http://schemas.microsoft.com/office/drawing/2014/main" id="{872BB0A8-E645-4A2D-AF42-6AC4C8340D47}"/>
              </a:ext>
            </a:extLst>
          </p:cNvPr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857" y="4112769"/>
            <a:ext cx="499746" cy="54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C:\Users\t-dantay\Documents\Placeholders\user.png">
            <a:extLst>
              <a:ext uri="{FF2B5EF4-FFF2-40B4-BE49-F238E27FC236}">
                <a16:creationId xmlns:a16="http://schemas.microsoft.com/office/drawing/2014/main" id="{4B5F9B58-1D80-4D54-BB88-18BFF9A28048}"/>
              </a:ext>
            </a:extLst>
          </p:cNvPr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5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542" y="3896253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C:\Users\t-dantay\Documents\Placeholders\user.png">
            <a:extLst>
              <a:ext uri="{FF2B5EF4-FFF2-40B4-BE49-F238E27FC236}">
                <a16:creationId xmlns:a16="http://schemas.microsoft.com/office/drawing/2014/main" id="{B79B4AD8-73F1-4BCE-BF5A-61089CD597EF}"/>
              </a:ext>
            </a:extLst>
          </p:cNvPr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974" y="4112768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:\Users\t-dantay\Documents\Placeholders\user.png">
            <a:extLst>
              <a:ext uri="{FF2B5EF4-FFF2-40B4-BE49-F238E27FC236}">
                <a16:creationId xmlns:a16="http://schemas.microsoft.com/office/drawing/2014/main" id="{4E83F3C9-3848-424A-8449-E3F33B3B0A3C}"/>
              </a:ext>
            </a:extLst>
          </p:cNvPr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548" y="4112769"/>
            <a:ext cx="499746" cy="54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C:\Users\t-dantay\Documents\Placeholders\user.png">
            <a:extLst>
              <a:ext uri="{FF2B5EF4-FFF2-40B4-BE49-F238E27FC236}">
                <a16:creationId xmlns:a16="http://schemas.microsoft.com/office/drawing/2014/main" id="{75CDB5D2-CC60-47F8-9EB0-E48A50F45A57}"/>
              </a:ext>
            </a:extLst>
          </p:cNvPr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5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235" y="3896253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C:\Users\t-dantay\Documents\Placeholders\user.png">
            <a:extLst>
              <a:ext uri="{FF2B5EF4-FFF2-40B4-BE49-F238E27FC236}">
                <a16:creationId xmlns:a16="http://schemas.microsoft.com/office/drawing/2014/main" id="{11F41CCE-480C-47C9-878C-3CF05D24D55F}"/>
              </a:ext>
            </a:extLst>
          </p:cNvPr>
          <p:cNvPicPr>
            <a:picLocks noChangeAspect="1" noChangeArrowheads="1"/>
          </p:cNvPicPr>
          <p:nvPr>
            <p:custDataLst>
              <p:custData r:id="rId18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667" y="4112768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C:\Users\t-dantay\Documents\Placeholders\user.png">
            <a:extLst>
              <a:ext uri="{FF2B5EF4-FFF2-40B4-BE49-F238E27FC236}">
                <a16:creationId xmlns:a16="http://schemas.microsoft.com/office/drawing/2014/main" id="{0997432A-0673-49B5-B98E-B5BE005AD7DD}"/>
              </a:ext>
            </a:extLst>
          </p:cNvPr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241" y="4112769"/>
            <a:ext cx="499746" cy="54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computador icon png">
            <a:extLst>
              <a:ext uri="{FF2B5EF4-FFF2-40B4-BE49-F238E27FC236}">
                <a16:creationId xmlns:a16="http://schemas.microsoft.com/office/drawing/2014/main" id="{E9EA2C60-06F1-434C-8723-CA8ADFD45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283" y="844384"/>
            <a:ext cx="597541" cy="53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4" descr="Resultado de imagem para computador icon png">
            <a:extLst>
              <a:ext uri="{FF2B5EF4-FFF2-40B4-BE49-F238E27FC236}">
                <a16:creationId xmlns:a16="http://schemas.microsoft.com/office/drawing/2014/main" id="{D3EAA71D-BFE3-4E0F-8A2E-9DD31F922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504" y="844384"/>
            <a:ext cx="597541" cy="53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Resultado de imagem para computador icon png">
            <a:extLst>
              <a:ext uri="{FF2B5EF4-FFF2-40B4-BE49-F238E27FC236}">
                <a16:creationId xmlns:a16="http://schemas.microsoft.com/office/drawing/2014/main" id="{3DD3BA60-F8F0-48DC-93E4-A70BF8B01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4" y="839159"/>
            <a:ext cx="597541" cy="53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4" descr="Resultado de imagem para computador icon png">
            <a:extLst>
              <a:ext uri="{FF2B5EF4-FFF2-40B4-BE49-F238E27FC236}">
                <a16:creationId xmlns:a16="http://schemas.microsoft.com/office/drawing/2014/main" id="{1DBD9C6D-1162-4366-AFBA-BA9790190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049" y="3595735"/>
            <a:ext cx="597541" cy="53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4" descr="Resultado de imagem para computador icon png">
            <a:extLst>
              <a:ext uri="{FF2B5EF4-FFF2-40B4-BE49-F238E27FC236}">
                <a16:creationId xmlns:a16="http://schemas.microsoft.com/office/drawing/2014/main" id="{C7500029-394E-4907-81B8-A3AA19F12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270" y="3595735"/>
            <a:ext cx="597541" cy="53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4" descr="Resultado de imagem para computador icon png">
            <a:extLst>
              <a:ext uri="{FF2B5EF4-FFF2-40B4-BE49-F238E27FC236}">
                <a16:creationId xmlns:a16="http://schemas.microsoft.com/office/drawing/2014/main" id="{DAD00F43-9979-46CF-9D03-65DCDB350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400" y="3590510"/>
            <a:ext cx="597541" cy="53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tângulo 91">
            <a:extLst>
              <a:ext uri="{FF2B5EF4-FFF2-40B4-BE49-F238E27FC236}">
                <a16:creationId xmlns:a16="http://schemas.microsoft.com/office/drawing/2014/main" id="{EC9046C1-F95D-4F6A-98FE-E34A0B702129}"/>
              </a:ext>
            </a:extLst>
          </p:cNvPr>
          <p:cNvSpPr/>
          <p:nvPr/>
        </p:nvSpPr>
        <p:spPr>
          <a:xfrm>
            <a:off x="5784902" y="895188"/>
            <a:ext cx="499747" cy="3022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FD870FDC-503D-42E0-AF75-D6C6E0A57AF7}"/>
              </a:ext>
            </a:extLst>
          </p:cNvPr>
          <p:cNvSpPr/>
          <p:nvPr/>
        </p:nvSpPr>
        <p:spPr>
          <a:xfrm>
            <a:off x="5740492" y="3645399"/>
            <a:ext cx="499747" cy="32990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8A3B38FC-06BC-4562-918A-19653DBD6BA5}"/>
              </a:ext>
            </a:extLst>
          </p:cNvPr>
          <p:cNvSpPr/>
          <p:nvPr/>
        </p:nvSpPr>
        <p:spPr>
          <a:xfrm>
            <a:off x="7963316" y="898737"/>
            <a:ext cx="499747" cy="3491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F15C107C-5853-4987-B28D-A98676014052}"/>
              </a:ext>
            </a:extLst>
          </p:cNvPr>
          <p:cNvSpPr/>
          <p:nvPr/>
        </p:nvSpPr>
        <p:spPr>
          <a:xfrm>
            <a:off x="10137195" y="892970"/>
            <a:ext cx="499747" cy="30449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10B2B7BA-FAD3-43C3-B736-253FFC9DEF4E}"/>
              </a:ext>
            </a:extLst>
          </p:cNvPr>
          <p:cNvSpPr/>
          <p:nvPr/>
        </p:nvSpPr>
        <p:spPr>
          <a:xfrm>
            <a:off x="10080634" y="3645400"/>
            <a:ext cx="499747" cy="3299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         </a:t>
            </a:r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89BFF232-83A7-440D-BFBD-4C85968CB6F0}"/>
              </a:ext>
            </a:extLst>
          </p:cNvPr>
          <p:cNvSpPr/>
          <p:nvPr/>
        </p:nvSpPr>
        <p:spPr>
          <a:xfrm>
            <a:off x="7909504" y="3645399"/>
            <a:ext cx="499747" cy="3299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9" name="Freeform 93">
            <a:extLst>
              <a:ext uri="{FF2B5EF4-FFF2-40B4-BE49-F238E27FC236}">
                <a16:creationId xmlns:a16="http://schemas.microsoft.com/office/drawing/2014/main" id="{91429A72-BBAB-4B64-8800-34E8270BCF7A}"/>
              </a:ext>
            </a:extLst>
          </p:cNvPr>
          <p:cNvSpPr>
            <a:spLocks/>
          </p:cNvSpPr>
          <p:nvPr>
            <p:custDataLst>
              <p:custData r:id="rId20"/>
              <p:custData r:id="rId21"/>
            </p:custDataLst>
          </p:nvPr>
        </p:nvSpPr>
        <p:spPr bwMode="black">
          <a:xfrm>
            <a:off x="10692056" y="5209512"/>
            <a:ext cx="275654" cy="231534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Content">
            <a:extLst>
              <a:ext uri="{FF2B5EF4-FFF2-40B4-BE49-F238E27FC236}">
                <a16:creationId xmlns:a16="http://schemas.microsoft.com/office/drawing/2014/main" id="{DC218AC3-5D6A-406E-A186-5703AE50B5BA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5511318" y="2021994"/>
            <a:ext cx="57579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Alpha</a:t>
            </a:r>
          </a:p>
        </p:txBody>
      </p:sp>
      <p:sp>
        <p:nvSpPr>
          <p:cNvPr id="111" name="Content">
            <a:extLst>
              <a:ext uri="{FF2B5EF4-FFF2-40B4-BE49-F238E27FC236}">
                <a16:creationId xmlns:a16="http://schemas.microsoft.com/office/drawing/2014/main" id="{AA2F9FA6-C636-42DE-BD98-61B51B4D3760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7768345" y="2087886"/>
            <a:ext cx="56688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Bravo</a:t>
            </a:r>
          </a:p>
        </p:txBody>
      </p:sp>
      <p:sp>
        <p:nvSpPr>
          <p:cNvPr id="112" name="Content">
            <a:extLst>
              <a:ext uri="{FF2B5EF4-FFF2-40B4-BE49-F238E27FC236}">
                <a16:creationId xmlns:a16="http://schemas.microsoft.com/office/drawing/2014/main" id="{FE665C5B-7936-4CBF-9059-6BB82D8ACA09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9998005" y="2132379"/>
            <a:ext cx="65114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Charlie</a:t>
            </a:r>
          </a:p>
        </p:txBody>
      </p:sp>
      <p:sp>
        <p:nvSpPr>
          <p:cNvPr id="113" name="Content">
            <a:extLst>
              <a:ext uri="{FF2B5EF4-FFF2-40B4-BE49-F238E27FC236}">
                <a16:creationId xmlns:a16="http://schemas.microsoft.com/office/drawing/2014/main" id="{41299B88-4C50-44CE-8B7E-3A9966C29AD1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5477230" y="4907482"/>
            <a:ext cx="69121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Dragon</a:t>
            </a:r>
          </a:p>
        </p:txBody>
      </p:sp>
      <p:sp>
        <p:nvSpPr>
          <p:cNvPr id="114" name="Content">
            <a:extLst>
              <a:ext uri="{FF2B5EF4-FFF2-40B4-BE49-F238E27FC236}">
                <a16:creationId xmlns:a16="http://schemas.microsoft.com/office/drawing/2014/main" id="{B9EBDA4E-DED4-4CA8-A8C9-095E321F562E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7715009" y="4907482"/>
            <a:ext cx="61657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Falcon</a:t>
            </a:r>
          </a:p>
        </p:txBody>
      </p:sp>
      <p:sp>
        <p:nvSpPr>
          <p:cNvPr id="115" name="Content">
            <a:extLst>
              <a:ext uri="{FF2B5EF4-FFF2-40B4-BE49-F238E27FC236}">
                <a16:creationId xmlns:a16="http://schemas.microsoft.com/office/drawing/2014/main" id="{3B586B67-9687-45FD-9369-06118296F4BC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9785006" y="4967940"/>
            <a:ext cx="77457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Elephant</a:t>
            </a:r>
          </a:p>
        </p:txBody>
      </p: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240C32E2-23AB-4B94-AE81-516D6C9EDE25}"/>
              </a:ext>
            </a:extLst>
          </p:cNvPr>
          <p:cNvGrpSpPr/>
          <p:nvPr/>
        </p:nvGrpSpPr>
        <p:grpSpPr>
          <a:xfrm>
            <a:off x="2738999" y="693563"/>
            <a:ext cx="1680885" cy="4981537"/>
            <a:chOff x="1617347" y="718617"/>
            <a:chExt cx="1680885" cy="6021567"/>
          </a:xfrm>
        </p:grpSpPr>
        <p:grpSp>
          <p:nvGrpSpPr>
            <p:cNvPr id="93" name="ContextMenu">
              <a:extLst>
                <a:ext uri="{FF2B5EF4-FFF2-40B4-BE49-F238E27FC236}">
                  <a16:creationId xmlns:a16="http://schemas.microsoft.com/office/drawing/2014/main" id="{228A7046-9FC3-43E8-B3F5-FA4591CD03D8}"/>
                </a:ext>
              </a:extLst>
            </p:cNvPr>
            <p:cNvGrpSpPr/>
            <p:nvPr>
              <p:custDataLst>
                <p:custData r:id="rId36"/>
              </p:custDataLst>
            </p:nvPr>
          </p:nvGrpSpPr>
          <p:grpSpPr>
            <a:xfrm>
              <a:off x="1617347" y="718617"/>
              <a:ext cx="1648832" cy="6021567"/>
              <a:chOff x="3951265" y="2689012"/>
              <a:chExt cx="1263650" cy="1659152"/>
            </a:xfrm>
          </p:grpSpPr>
          <p:grpSp>
            <p:nvGrpSpPr>
              <p:cNvPr id="127" name="Group 2">
                <a:extLst>
                  <a:ext uri="{FF2B5EF4-FFF2-40B4-BE49-F238E27FC236}">
                    <a16:creationId xmlns:a16="http://schemas.microsoft.com/office/drawing/2014/main" id="{2035455C-573C-472B-BE91-A5AD4D13E6FB}"/>
                  </a:ext>
                </a:extLst>
              </p:cNvPr>
              <p:cNvGrpSpPr/>
              <p:nvPr/>
            </p:nvGrpSpPr>
            <p:grpSpPr>
              <a:xfrm>
                <a:off x="3951265" y="2689012"/>
                <a:ext cx="1263650" cy="1659152"/>
                <a:chOff x="144465" y="3547390"/>
                <a:chExt cx="1263650" cy="1665960"/>
              </a:xfrm>
            </p:grpSpPr>
            <p:sp>
              <p:nvSpPr>
                <p:cNvPr id="129" name="Background">
                  <a:extLst>
                    <a:ext uri="{FF2B5EF4-FFF2-40B4-BE49-F238E27FC236}">
                      <a16:creationId xmlns:a16="http://schemas.microsoft.com/office/drawing/2014/main" id="{DA377874-619C-4FEB-A129-FA55527F1C09}"/>
                    </a:ext>
                  </a:extLst>
                </p:cNvPr>
                <p:cNvSpPr/>
                <p:nvPr/>
              </p:nvSpPr>
              <p:spPr>
                <a:xfrm>
                  <a:off x="144465" y="3547930"/>
                  <a:ext cx="1263650" cy="1665420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30" name="MenuLine">
                  <a:extLst>
                    <a:ext uri="{FF2B5EF4-FFF2-40B4-BE49-F238E27FC236}">
                      <a16:creationId xmlns:a16="http://schemas.microsoft.com/office/drawing/2014/main" id="{85B030E8-D48B-426E-A141-E9ECC5B36BCF}"/>
                    </a:ext>
                  </a:extLst>
                </p:cNvPr>
                <p:cNvCxnSpPr/>
                <p:nvPr/>
              </p:nvCxnSpPr>
              <p:spPr>
                <a:xfrm>
                  <a:off x="423865" y="3547390"/>
                  <a:ext cx="0" cy="1665960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128" name="Content">
                <a:extLst>
                  <a:ext uri="{FF2B5EF4-FFF2-40B4-BE49-F238E27FC236}">
                    <a16:creationId xmlns:a16="http://schemas.microsoft.com/office/drawing/2014/main" id="{915FAE8B-AC24-4F0A-A392-6CE1BA6E6589}"/>
                  </a:ext>
                </a:extLst>
              </p:cNvPr>
              <p:cNvSpPr txBox="1"/>
              <p:nvPr>
                <p:custDataLst>
                  <p:custData r:id="rId43"/>
                </p:custDataLst>
              </p:nvPr>
            </p:nvSpPr>
            <p:spPr>
              <a:xfrm>
                <a:off x="4230347" y="2689550"/>
                <a:ext cx="984249" cy="16586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EE82ADB5-3851-4D33-B270-089B3E8C924A}"/>
                </a:ext>
              </a:extLst>
            </p:cNvPr>
            <p:cNvSpPr/>
            <p:nvPr>
              <p:custDataLst>
                <p:custData r:id="rId37"/>
              </p:custDataLst>
            </p:nvPr>
          </p:nvSpPr>
          <p:spPr>
            <a:xfrm>
              <a:off x="1980555" y="1690679"/>
              <a:ext cx="1317677" cy="30709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Home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E7F41E73-2C27-494E-AEBA-46192B3A60BB}"/>
                </a:ext>
              </a:extLst>
            </p:cNvPr>
            <p:cNvSpPr/>
            <p:nvPr>
              <p:custDataLst>
                <p:custData r:id="rId38"/>
              </p:custDataLst>
            </p:nvPr>
          </p:nvSpPr>
          <p:spPr>
            <a:xfrm>
              <a:off x="1988724" y="2288669"/>
              <a:ext cx="1283816" cy="25672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Squads</a:t>
              </a:r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02807B69-F457-4505-A69A-F5247867A800}"/>
                </a:ext>
              </a:extLst>
            </p:cNvPr>
            <p:cNvSpPr/>
            <p:nvPr>
              <p:custDataLst>
                <p:custData r:id="rId39"/>
              </p:custDataLst>
            </p:nvPr>
          </p:nvSpPr>
          <p:spPr>
            <a:xfrm>
              <a:off x="1981939" y="2872517"/>
              <a:ext cx="1283819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Dashboard</a:t>
              </a:r>
            </a:p>
          </p:txBody>
        </p:sp>
        <p:sp>
          <p:nvSpPr>
            <p:cNvPr id="122" name="Content">
              <a:extLst>
                <a:ext uri="{FF2B5EF4-FFF2-40B4-BE49-F238E27FC236}">
                  <a16:creationId xmlns:a16="http://schemas.microsoft.com/office/drawing/2014/main" id="{937163C7-2251-40E9-AA43-760EB6AC1BFC}"/>
                </a:ext>
              </a:extLst>
            </p:cNvPr>
            <p:cNvSpPr/>
            <p:nvPr>
              <p:custDataLst>
                <p:custData r:id="rId40"/>
              </p:custDataLst>
            </p:nvPr>
          </p:nvSpPr>
          <p:spPr>
            <a:xfrm>
              <a:off x="1988723" y="3489959"/>
              <a:ext cx="1283817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Sair</a:t>
              </a:r>
            </a:p>
          </p:txBody>
        </p:sp>
        <p:pic>
          <p:nvPicPr>
            <p:cNvPr id="123" name="Picture 2" descr="C:\Users\t-dantay\Documents\Placeholders\user.png">
              <a:extLst>
                <a:ext uri="{FF2B5EF4-FFF2-40B4-BE49-F238E27FC236}">
                  <a16:creationId xmlns:a16="http://schemas.microsoft.com/office/drawing/2014/main" id="{DCC914DF-87C0-4888-8FC5-5E1A5AF12D3E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1"/>
              </p:custDataLst>
            </p:nvPr>
          </p:nvPicPr>
          <p:blipFill>
            <a:blip r:embed="rId5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824" y="877445"/>
              <a:ext cx="209006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4" name="Content">
              <a:extLst>
                <a:ext uri="{FF2B5EF4-FFF2-40B4-BE49-F238E27FC236}">
                  <a16:creationId xmlns:a16="http://schemas.microsoft.com/office/drawing/2014/main" id="{85930FEA-766A-4726-A161-E072D1611583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2014774" y="1193430"/>
              <a:ext cx="793359" cy="4154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Eduardo 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Menezes</a:t>
              </a:r>
            </a:p>
          </p:txBody>
        </p:sp>
      </p:grpSp>
      <p:grpSp>
        <p:nvGrpSpPr>
          <p:cNvPr id="80" name="TabGroup">
            <a:extLst>
              <a:ext uri="{FF2B5EF4-FFF2-40B4-BE49-F238E27FC236}">
                <a16:creationId xmlns:a16="http://schemas.microsoft.com/office/drawing/2014/main" id="{7A60E785-6FFB-491F-A1D9-54818EEB710F}"/>
              </a:ext>
            </a:extLst>
          </p:cNvPr>
          <p:cNvGrpSpPr/>
          <p:nvPr>
            <p:custDataLst>
              <p:custData r:id="rId28"/>
            </p:custDataLst>
          </p:nvPr>
        </p:nvGrpSpPr>
        <p:grpSpPr>
          <a:xfrm>
            <a:off x="3365264" y="1118415"/>
            <a:ext cx="7602446" cy="4033140"/>
            <a:chOff x="3138993" y="2726756"/>
            <a:chExt cx="3513043" cy="1890963"/>
          </a:xfrm>
        </p:grpSpPr>
        <p:sp>
          <p:nvSpPr>
            <p:cNvPr id="107" name="TabLine">
              <a:extLst>
                <a:ext uri="{FF2B5EF4-FFF2-40B4-BE49-F238E27FC236}">
                  <a16:creationId xmlns:a16="http://schemas.microsoft.com/office/drawing/2014/main" id="{CF3ABD61-E749-4E5E-815F-185E4983D585}"/>
                </a:ext>
              </a:extLst>
            </p:cNvPr>
            <p:cNvSpPr/>
            <p:nvPr/>
          </p:nvSpPr>
          <p:spPr>
            <a:xfrm>
              <a:off x="3204392" y="2846814"/>
              <a:ext cx="881205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" name="Container">
              <a:extLst>
                <a:ext uri="{FF2B5EF4-FFF2-40B4-BE49-F238E27FC236}">
                  <a16:creationId xmlns:a16="http://schemas.microsoft.com/office/drawing/2014/main" id="{D551B4D6-7941-4317-B64F-E52E75FD23E8}"/>
                </a:ext>
              </a:extLst>
            </p:cNvPr>
            <p:cNvSpPr/>
            <p:nvPr/>
          </p:nvSpPr>
          <p:spPr>
            <a:xfrm>
              <a:off x="3138993" y="2726756"/>
              <a:ext cx="3513043" cy="189096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08" name="SearchBox">
            <a:extLst>
              <a:ext uri="{FF2B5EF4-FFF2-40B4-BE49-F238E27FC236}">
                <a16:creationId xmlns:a16="http://schemas.microsoft.com/office/drawing/2014/main" id="{1A46C497-FDE2-4872-A479-294D129F8C68}"/>
              </a:ext>
            </a:extLst>
          </p:cNvPr>
          <p:cNvGrpSpPr/>
          <p:nvPr>
            <p:custDataLst>
              <p:custData r:id="rId29"/>
            </p:custDataLst>
          </p:nvPr>
        </p:nvGrpSpPr>
        <p:grpSpPr>
          <a:xfrm>
            <a:off x="7801909" y="1379697"/>
            <a:ext cx="2761853" cy="460072"/>
            <a:chOff x="3704846" y="4431044"/>
            <a:chExt cx="944752" cy="308684"/>
          </a:xfrm>
        </p:grpSpPr>
        <p:sp>
          <p:nvSpPr>
            <p:cNvPr id="116" name="Content">
              <a:extLst>
                <a:ext uri="{FF2B5EF4-FFF2-40B4-BE49-F238E27FC236}">
                  <a16:creationId xmlns:a16="http://schemas.microsoft.com/office/drawing/2014/main" id="{FE7CD119-D428-4226-959B-CBCA8CB97CB8}"/>
                </a:ext>
              </a:extLst>
            </p:cNvPr>
            <p:cNvSpPr/>
            <p:nvPr/>
          </p:nvSpPr>
          <p:spPr>
            <a:xfrm>
              <a:off x="3704846" y="4464728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7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9EF179C6-24C1-49D6-8DE7-0163B20BE6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8649" y="4431044"/>
              <a:ext cx="170949" cy="308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8" name="Content">
            <a:extLst>
              <a:ext uri="{FF2B5EF4-FFF2-40B4-BE49-F238E27FC236}">
                <a16:creationId xmlns:a16="http://schemas.microsoft.com/office/drawing/2014/main" id="{B25A8C2F-BF70-4D69-BD41-58D869DDF3DF}"/>
              </a:ext>
            </a:extLst>
          </p:cNvPr>
          <p:cNvSpPr txBox="1"/>
          <p:nvPr>
            <p:custDataLst>
              <p:custData r:id="rId30"/>
            </p:custDataLst>
          </p:nvPr>
        </p:nvSpPr>
        <p:spPr>
          <a:xfrm>
            <a:off x="3622732" y="1283909"/>
            <a:ext cx="63671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Nome:</a:t>
            </a:r>
          </a:p>
        </p:txBody>
      </p:sp>
      <p:sp>
        <p:nvSpPr>
          <p:cNvPr id="119" name="Content">
            <a:extLst>
              <a:ext uri="{FF2B5EF4-FFF2-40B4-BE49-F238E27FC236}">
                <a16:creationId xmlns:a16="http://schemas.microsoft.com/office/drawing/2014/main" id="{F375B307-F37C-4B6C-8535-B8EC6D9CF1EB}"/>
              </a:ext>
            </a:extLst>
          </p:cNvPr>
          <p:cNvSpPr/>
          <p:nvPr>
            <p:custDataLst>
              <p:custData r:id="rId31"/>
            </p:custDataLst>
          </p:nvPr>
        </p:nvSpPr>
        <p:spPr>
          <a:xfrm>
            <a:off x="3726523" y="1612265"/>
            <a:ext cx="2799876" cy="248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0" name="Content">
            <a:extLst>
              <a:ext uri="{FF2B5EF4-FFF2-40B4-BE49-F238E27FC236}">
                <a16:creationId xmlns:a16="http://schemas.microsoft.com/office/drawing/2014/main" id="{BCFC059B-A44B-41E0-82F0-A2D37BE4EA93}"/>
              </a:ext>
            </a:extLst>
          </p:cNvPr>
          <p:cNvSpPr/>
          <p:nvPr>
            <p:custDataLst>
              <p:custData r:id="rId32"/>
            </p:custDataLst>
          </p:nvPr>
        </p:nvSpPr>
        <p:spPr>
          <a:xfrm>
            <a:off x="3696176" y="3279950"/>
            <a:ext cx="2795968" cy="50623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1" name="Content">
            <a:extLst>
              <a:ext uri="{FF2B5EF4-FFF2-40B4-BE49-F238E27FC236}">
                <a16:creationId xmlns:a16="http://schemas.microsoft.com/office/drawing/2014/main" id="{591816E5-4572-4492-8BDF-2C3070C3391C}"/>
              </a:ext>
            </a:extLst>
          </p:cNvPr>
          <p:cNvSpPr txBox="1"/>
          <p:nvPr>
            <p:custDataLst>
              <p:custData r:id="rId33"/>
            </p:custDataLst>
          </p:nvPr>
        </p:nvSpPr>
        <p:spPr>
          <a:xfrm>
            <a:off x="3599916" y="3029705"/>
            <a:ext cx="87075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Descrição:</a:t>
            </a:r>
          </a:p>
        </p:txBody>
      </p:sp>
      <p:sp>
        <p:nvSpPr>
          <p:cNvPr id="125" name="Content">
            <a:extLst>
              <a:ext uri="{FF2B5EF4-FFF2-40B4-BE49-F238E27FC236}">
                <a16:creationId xmlns:a16="http://schemas.microsoft.com/office/drawing/2014/main" id="{925A7A38-5CDF-4931-9A94-14BD8D1558A4}"/>
              </a:ext>
            </a:extLst>
          </p:cNvPr>
          <p:cNvSpPr/>
          <p:nvPr>
            <p:custDataLst>
              <p:custData r:id="rId34"/>
            </p:custDataLst>
          </p:nvPr>
        </p:nvSpPr>
        <p:spPr>
          <a:xfrm>
            <a:off x="3726523" y="2422963"/>
            <a:ext cx="2799876" cy="248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6" name="Content">
            <a:extLst>
              <a:ext uri="{FF2B5EF4-FFF2-40B4-BE49-F238E27FC236}">
                <a16:creationId xmlns:a16="http://schemas.microsoft.com/office/drawing/2014/main" id="{94CAEB27-B187-4689-96E8-3A95883562DB}"/>
              </a:ext>
            </a:extLst>
          </p:cNvPr>
          <p:cNvSpPr txBox="1"/>
          <p:nvPr>
            <p:custDataLst>
              <p:custData r:id="rId35"/>
            </p:custDataLst>
          </p:nvPr>
        </p:nvSpPr>
        <p:spPr>
          <a:xfrm>
            <a:off x="3589533" y="2168944"/>
            <a:ext cx="79290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Objetivo: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13E6EDE6-B8EA-4FA9-9A1F-79A123191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739711"/>
              </p:ext>
            </p:extLst>
          </p:nvPr>
        </p:nvGraphicFramePr>
        <p:xfrm>
          <a:off x="7786802" y="1900602"/>
          <a:ext cx="2732000" cy="30201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66000">
                  <a:extLst>
                    <a:ext uri="{9D8B030D-6E8A-4147-A177-3AD203B41FA5}">
                      <a16:colId xmlns:a16="http://schemas.microsoft.com/office/drawing/2014/main" val="2643804484"/>
                    </a:ext>
                  </a:extLst>
                </a:gridCol>
                <a:gridCol w="1366000">
                  <a:extLst>
                    <a:ext uri="{9D8B030D-6E8A-4147-A177-3AD203B41FA5}">
                      <a16:colId xmlns:a16="http://schemas.microsoft.com/office/drawing/2014/main" val="2259143786"/>
                    </a:ext>
                  </a:extLst>
                </a:gridCol>
              </a:tblGrid>
              <a:tr h="377515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934126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836108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815342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989322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206134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096170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980409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404436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93991383-A9F6-4E54-8AA8-07FA566F12E0}"/>
              </a:ext>
            </a:extLst>
          </p:cNvPr>
          <p:cNvSpPr txBox="1"/>
          <p:nvPr/>
        </p:nvSpPr>
        <p:spPr>
          <a:xfrm>
            <a:off x="331304" y="57764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Adicionar Squad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524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WebBrowser">
            <a:extLst>
              <a:ext uri="{FF2B5EF4-FFF2-40B4-BE49-F238E27FC236}">
                <a16:creationId xmlns:a16="http://schemas.microsoft.com/office/drawing/2014/main" id="{1972965A-B439-4BE4-AFB4-1B714EA0085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652669" y="130969"/>
            <a:ext cx="8784588" cy="5631202"/>
            <a:chOff x="0" y="0"/>
            <a:chExt cx="9144000" cy="6858000"/>
          </a:xfrm>
        </p:grpSpPr>
        <p:sp>
          <p:nvSpPr>
            <p:cNvPr id="43" name="Background">
              <a:extLst>
                <a:ext uri="{FF2B5EF4-FFF2-40B4-BE49-F238E27FC236}">
                  <a16:creationId xmlns:a16="http://schemas.microsoft.com/office/drawing/2014/main" id="{EBE0EF4A-75FA-4D39-A589-EDFFADCF68D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4" name="WindowTitle">
              <a:extLst>
                <a:ext uri="{FF2B5EF4-FFF2-40B4-BE49-F238E27FC236}">
                  <a16:creationId xmlns:a16="http://schemas.microsoft.com/office/drawing/2014/main" id="{D45BCE65-FA46-4E75-9084-B671E6135FE5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45" name="Group 4">
              <a:extLst>
                <a:ext uri="{FF2B5EF4-FFF2-40B4-BE49-F238E27FC236}">
                  <a16:creationId xmlns:a16="http://schemas.microsoft.com/office/drawing/2014/main" id="{E727DE9C-0AED-4E44-8862-0332E059500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9" name="Oval 28">
                <a:extLst>
                  <a:ext uri="{FF2B5EF4-FFF2-40B4-BE49-F238E27FC236}">
                    <a16:creationId xmlns:a16="http://schemas.microsoft.com/office/drawing/2014/main" id="{9594EAC9-FBD2-4357-8FC2-5DC117D6641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Left Arrow 29">
                <a:extLst>
                  <a:ext uri="{FF2B5EF4-FFF2-40B4-BE49-F238E27FC236}">
                    <a16:creationId xmlns:a16="http://schemas.microsoft.com/office/drawing/2014/main" id="{1F460D87-BCA0-4525-9CF2-2585117778C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6" name="Group 5">
              <a:extLst>
                <a:ext uri="{FF2B5EF4-FFF2-40B4-BE49-F238E27FC236}">
                  <a16:creationId xmlns:a16="http://schemas.microsoft.com/office/drawing/2014/main" id="{0DE3E424-9152-4F72-8A01-715C403A6AB9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7" name="Oval 26">
                <a:extLst>
                  <a:ext uri="{FF2B5EF4-FFF2-40B4-BE49-F238E27FC236}">
                    <a16:creationId xmlns:a16="http://schemas.microsoft.com/office/drawing/2014/main" id="{3C7E9F37-F638-4CEE-97B1-E4714D5D5762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Right Arrow 27">
                <a:extLst>
                  <a:ext uri="{FF2B5EF4-FFF2-40B4-BE49-F238E27FC236}">
                    <a16:creationId xmlns:a16="http://schemas.microsoft.com/office/drawing/2014/main" id="{43C964C4-667D-4E9C-96CB-9756A3A8DF5B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7" name="Minimize - Maximize - Close">
              <a:extLst>
                <a:ext uri="{FF2B5EF4-FFF2-40B4-BE49-F238E27FC236}">
                  <a16:creationId xmlns:a16="http://schemas.microsoft.com/office/drawing/2014/main" id="{163F9FF6-E002-497A-AFA7-F9425F69E65A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2" name="Line">
                <a:extLst>
                  <a:ext uri="{FF2B5EF4-FFF2-40B4-BE49-F238E27FC236}">
                    <a16:creationId xmlns:a16="http://schemas.microsoft.com/office/drawing/2014/main" id="{BF23299D-0014-436A-A200-EC69DFD8BCC7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3" name="Line">
                <a:extLst>
                  <a:ext uri="{FF2B5EF4-FFF2-40B4-BE49-F238E27FC236}">
                    <a16:creationId xmlns:a16="http://schemas.microsoft.com/office/drawing/2014/main" id="{0FDB3B4E-2EA3-40C0-B9D7-AC5AAB2F6620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4" name="Line">
                <a:extLst>
                  <a:ext uri="{FF2B5EF4-FFF2-40B4-BE49-F238E27FC236}">
                    <a16:creationId xmlns:a16="http://schemas.microsoft.com/office/drawing/2014/main" id="{A77CEBA3-A6AF-423B-981A-CAC8A56B194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Line">
                <a:extLst>
                  <a:ext uri="{FF2B5EF4-FFF2-40B4-BE49-F238E27FC236}">
                    <a16:creationId xmlns:a16="http://schemas.microsoft.com/office/drawing/2014/main" id="{9C130D1D-8623-4C4C-B1F0-C216BD24F3F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ine">
                <a:extLst>
                  <a:ext uri="{FF2B5EF4-FFF2-40B4-BE49-F238E27FC236}">
                    <a16:creationId xmlns:a16="http://schemas.microsoft.com/office/drawing/2014/main" id="{D576CA8C-1155-4689-8683-18C6FA94DAA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8" name="WebPageBody">
              <a:extLst>
                <a:ext uri="{FF2B5EF4-FFF2-40B4-BE49-F238E27FC236}">
                  <a16:creationId xmlns:a16="http://schemas.microsoft.com/office/drawing/2014/main" id="{B0FAF759-ED86-4B65-ADA8-F75F629FBDC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9" name="Group 8">
              <a:extLst>
                <a:ext uri="{FF2B5EF4-FFF2-40B4-BE49-F238E27FC236}">
                  <a16:creationId xmlns:a16="http://schemas.microsoft.com/office/drawing/2014/main" id="{DA58686A-15DA-4170-ADF9-00013355458A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F0302BB5-051E-4CF8-B705-E353D2C938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9121226C-0891-4949-A5CA-FB4C3E1260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1C01CBE5-98EA-4A38-9EEC-A01F2C9CA5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0" name="Group 9">
              <a:extLst>
                <a:ext uri="{FF2B5EF4-FFF2-40B4-BE49-F238E27FC236}">
                  <a16:creationId xmlns:a16="http://schemas.microsoft.com/office/drawing/2014/main" id="{21B16035-3CEA-41F6-82F2-C599349F82F5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51" name="UrlBar">
                <a:extLst>
                  <a:ext uri="{FF2B5EF4-FFF2-40B4-BE49-F238E27FC236}">
                    <a16:creationId xmlns:a16="http://schemas.microsoft.com/office/drawing/2014/main" id="{32A5FFDA-04DF-45FE-B686-32DC6694B75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52" name="Group 11">
                <a:extLst>
                  <a:ext uri="{FF2B5EF4-FFF2-40B4-BE49-F238E27FC236}">
                    <a16:creationId xmlns:a16="http://schemas.microsoft.com/office/drawing/2014/main" id="{E807B55B-7D7E-4C05-8B15-8F4B8003E59F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5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10D6212-CA89-456B-9A26-E67209B45C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C38EECA8-BE10-4A06-8DA7-7BEA7AFB35E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1704E442-14D9-4B9B-8CB4-34A60737D46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56" name="X">
                  <a:extLst>
                    <a:ext uri="{FF2B5EF4-FFF2-40B4-BE49-F238E27FC236}">
                      <a16:creationId xmlns:a16="http://schemas.microsoft.com/office/drawing/2014/main" id="{CADE188D-4141-452E-A62F-40B1CBF9325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7" name="Straight Connector 16">
                    <a:extLst>
                      <a:ext uri="{FF2B5EF4-FFF2-40B4-BE49-F238E27FC236}">
                        <a16:creationId xmlns:a16="http://schemas.microsoft.com/office/drawing/2014/main" id="{29BE0CBB-8256-4991-BF53-BA8341680D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8" name="Straight Connector 17">
                    <a:extLst>
                      <a:ext uri="{FF2B5EF4-FFF2-40B4-BE49-F238E27FC236}">
                        <a16:creationId xmlns:a16="http://schemas.microsoft.com/office/drawing/2014/main" id="{E04C6A36-FF68-4719-AE7C-9E4EA2B11D94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72" name="Picture 2" descr="C:\Users\t-dantay\Documents\Placeholders\user.png">
            <a:extLst>
              <a:ext uri="{FF2B5EF4-FFF2-40B4-BE49-F238E27FC236}">
                <a16:creationId xmlns:a16="http://schemas.microsoft.com/office/drawing/2014/main" id="{6B757C0B-91FA-4DE0-A227-01B28EBCF3D1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5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851" y="1118414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Users\t-dantay\Documents\Placeholders\user.png">
            <a:extLst>
              <a:ext uri="{FF2B5EF4-FFF2-40B4-BE49-F238E27FC236}">
                <a16:creationId xmlns:a16="http://schemas.microsoft.com/office/drawing/2014/main" id="{C1390072-BC5E-4837-B8E5-F8DC137FFBE2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283" y="1334929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C:\Users\t-dantay\Documents\Placeholders\user.png">
            <a:extLst>
              <a:ext uri="{FF2B5EF4-FFF2-40B4-BE49-F238E27FC236}">
                <a16:creationId xmlns:a16="http://schemas.microsoft.com/office/drawing/2014/main" id="{52058C0A-F65F-4E0E-AF8C-F9B585075688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857" y="1334930"/>
            <a:ext cx="499746" cy="54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-dantay\Documents\Placeholders\user.png">
            <a:extLst>
              <a:ext uri="{FF2B5EF4-FFF2-40B4-BE49-F238E27FC236}">
                <a16:creationId xmlns:a16="http://schemas.microsoft.com/office/drawing/2014/main" id="{FB2B31F2-8386-4787-9E9E-7E3D247278FE}"/>
              </a:ext>
            </a:extLst>
          </p:cNvPr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5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542" y="1118414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t-dantay\Documents\Placeholders\user.png">
            <a:extLst>
              <a:ext uri="{FF2B5EF4-FFF2-40B4-BE49-F238E27FC236}">
                <a16:creationId xmlns:a16="http://schemas.microsoft.com/office/drawing/2014/main" id="{B46C32EE-0C44-4F0E-A4E4-FEFDBAEF0FBA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974" y="1334929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C:\Users\t-dantay\Documents\Placeholders\user.png">
            <a:extLst>
              <a:ext uri="{FF2B5EF4-FFF2-40B4-BE49-F238E27FC236}">
                <a16:creationId xmlns:a16="http://schemas.microsoft.com/office/drawing/2014/main" id="{6EFA87FD-15DD-4209-8609-0188BA805633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548" y="1334930"/>
            <a:ext cx="499746" cy="54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C:\Users\t-dantay\Documents\Placeholders\user.png">
            <a:extLst>
              <a:ext uri="{FF2B5EF4-FFF2-40B4-BE49-F238E27FC236}">
                <a16:creationId xmlns:a16="http://schemas.microsoft.com/office/drawing/2014/main" id="{7D322395-F31E-4E54-94BE-A155B36641A4}"/>
              </a:ext>
            </a:extLst>
          </p:cNvPr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5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235" y="1118414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t-dantay\Documents\Placeholders\user.png">
            <a:extLst>
              <a:ext uri="{FF2B5EF4-FFF2-40B4-BE49-F238E27FC236}">
                <a16:creationId xmlns:a16="http://schemas.microsoft.com/office/drawing/2014/main" id="{96C18EB6-C4A8-4F3C-9520-0E8DB39548FF}"/>
              </a:ext>
            </a:extLst>
          </p:cNvPr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667" y="1334929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C:\Users\t-dantay\Documents\Placeholders\user.png">
            <a:extLst>
              <a:ext uri="{FF2B5EF4-FFF2-40B4-BE49-F238E27FC236}">
                <a16:creationId xmlns:a16="http://schemas.microsoft.com/office/drawing/2014/main" id="{EAC82078-765A-491C-8911-CD67EFC19570}"/>
              </a:ext>
            </a:extLst>
          </p:cNvPr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241" y="1334930"/>
            <a:ext cx="499746" cy="54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C:\Users\t-dantay\Documents\Placeholders\user.png">
            <a:extLst>
              <a:ext uri="{FF2B5EF4-FFF2-40B4-BE49-F238E27FC236}">
                <a16:creationId xmlns:a16="http://schemas.microsoft.com/office/drawing/2014/main" id="{82CCC254-A468-409D-8A18-CDF19874A490}"/>
              </a:ext>
            </a:extLst>
          </p:cNvPr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5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851" y="3896253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C:\Users\t-dantay\Documents\Placeholders\user.png">
            <a:extLst>
              <a:ext uri="{FF2B5EF4-FFF2-40B4-BE49-F238E27FC236}">
                <a16:creationId xmlns:a16="http://schemas.microsoft.com/office/drawing/2014/main" id="{397B6F17-7C3D-49A1-845F-F15FB8D4656B}"/>
              </a:ext>
            </a:extLst>
          </p:cNvPr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283" y="4112768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C:\Users\t-dantay\Documents\Placeholders\user.png">
            <a:extLst>
              <a:ext uri="{FF2B5EF4-FFF2-40B4-BE49-F238E27FC236}">
                <a16:creationId xmlns:a16="http://schemas.microsoft.com/office/drawing/2014/main" id="{872BB0A8-E645-4A2D-AF42-6AC4C8340D47}"/>
              </a:ext>
            </a:extLst>
          </p:cNvPr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857" y="4112769"/>
            <a:ext cx="499746" cy="54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C:\Users\t-dantay\Documents\Placeholders\user.png">
            <a:extLst>
              <a:ext uri="{FF2B5EF4-FFF2-40B4-BE49-F238E27FC236}">
                <a16:creationId xmlns:a16="http://schemas.microsoft.com/office/drawing/2014/main" id="{4B5F9B58-1D80-4D54-BB88-18BFF9A28048}"/>
              </a:ext>
            </a:extLst>
          </p:cNvPr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5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542" y="3896253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C:\Users\t-dantay\Documents\Placeholders\user.png">
            <a:extLst>
              <a:ext uri="{FF2B5EF4-FFF2-40B4-BE49-F238E27FC236}">
                <a16:creationId xmlns:a16="http://schemas.microsoft.com/office/drawing/2014/main" id="{B79B4AD8-73F1-4BCE-BF5A-61089CD597EF}"/>
              </a:ext>
            </a:extLst>
          </p:cNvPr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974" y="4112768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:\Users\t-dantay\Documents\Placeholders\user.png">
            <a:extLst>
              <a:ext uri="{FF2B5EF4-FFF2-40B4-BE49-F238E27FC236}">
                <a16:creationId xmlns:a16="http://schemas.microsoft.com/office/drawing/2014/main" id="{4E83F3C9-3848-424A-8449-E3F33B3B0A3C}"/>
              </a:ext>
            </a:extLst>
          </p:cNvPr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548" y="4112769"/>
            <a:ext cx="499746" cy="54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C:\Users\t-dantay\Documents\Placeholders\user.png">
            <a:extLst>
              <a:ext uri="{FF2B5EF4-FFF2-40B4-BE49-F238E27FC236}">
                <a16:creationId xmlns:a16="http://schemas.microsoft.com/office/drawing/2014/main" id="{75CDB5D2-CC60-47F8-9EB0-E48A50F45A57}"/>
              </a:ext>
            </a:extLst>
          </p:cNvPr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5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235" y="3896253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C:\Users\t-dantay\Documents\Placeholders\user.png">
            <a:extLst>
              <a:ext uri="{FF2B5EF4-FFF2-40B4-BE49-F238E27FC236}">
                <a16:creationId xmlns:a16="http://schemas.microsoft.com/office/drawing/2014/main" id="{11F41CCE-480C-47C9-878C-3CF05D24D55F}"/>
              </a:ext>
            </a:extLst>
          </p:cNvPr>
          <p:cNvPicPr>
            <a:picLocks noChangeAspect="1" noChangeArrowheads="1"/>
          </p:cNvPicPr>
          <p:nvPr>
            <p:custDataLst>
              <p:custData r:id="rId18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667" y="4112768"/>
            <a:ext cx="499747" cy="54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C:\Users\t-dantay\Documents\Placeholders\user.png">
            <a:extLst>
              <a:ext uri="{FF2B5EF4-FFF2-40B4-BE49-F238E27FC236}">
                <a16:creationId xmlns:a16="http://schemas.microsoft.com/office/drawing/2014/main" id="{0997432A-0673-49B5-B98E-B5BE005AD7DD}"/>
              </a:ext>
            </a:extLst>
          </p:cNvPr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241" y="4112769"/>
            <a:ext cx="499746" cy="54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computador icon png">
            <a:extLst>
              <a:ext uri="{FF2B5EF4-FFF2-40B4-BE49-F238E27FC236}">
                <a16:creationId xmlns:a16="http://schemas.microsoft.com/office/drawing/2014/main" id="{E9EA2C60-06F1-434C-8723-CA8ADFD45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283" y="844384"/>
            <a:ext cx="597541" cy="53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4" descr="Resultado de imagem para computador icon png">
            <a:extLst>
              <a:ext uri="{FF2B5EF4-FFF2-40B4-BE49-F238E27FC236}">
                <a16:creationId xmlns:a16="http://schemas.microsoft.com/office/drawing/2014/main" id="{D3EAA71D-BFE3-4E0F-8A2E-9DD31F922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504" y="844384"/>
            <a:ext cx="597541" cy="53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Resultado de imagem para computador icon png">
            <a:extLst>
              <a:ext uri="{FF2B5EF4-FFF2-40B4-BE49-F238E27FC236}">
                <a16:creationId xmlns:a16="http://schemas.microsoft.com/office/drawing/2014/main" id="{3DD3BA60-F8F0-48DC-93E4-A70BF8B01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4" y="839159"/>
            <a:ext cx="597541" cy="53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4" descr="Resultado de imagem para computador icon png">
            <a:extLst>
              <a:ext uri="{FF2B5EF4-FFF2-40B4-BE49-F238E27FC236}">
                <a16:creationId xmlns:a16="http://schemas.microsoft.com/office/drawing/2014/main" id="{1DBD9C6D-1162-4366-AFBA-BA9790190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049" y="3595735"/>
            <a:ext cx="597541" cy="53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4" descr="Resultado de imagem para computador icon png">
            <a:extLst>
              <a:ext uri="{FF2B5EF4-FFF2-40B4-BE49-F238E27FC236}">
                <a16:creationId xmlns:a16="http://schemas.microsoft.com/office/drawing/2014/main" id="{C7500029-394E-4907-81B8-A3AA19F12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270" y="3595735"/>
            <a:ext cx="597541" cy="53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4" descr="Resultado de imagem para computador icon png">
            <a:extLst>
              <a:ext uri="{FF2B5EF4-FFF2-40B4-BE49-F238E27FC236}">
                <a16:creationId xmlns:a16="http://schemas.microsoft.com/office/drawing/2014/main" id="{DAD00F43-9979-46CF-9D03-65DCDB350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400" y="3590510"/>
            <a:ext cx="597541" cy="53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tângulo 91">
            <a:extLst>
              <a:ext uri="{FF2B5EF4-FFF2-40B4-BE49-F238E27FC236}">
                <a16:creationId xmlns:a16="http://schemas.microsoft.com/office/drawing/2014/main" id="{EC9046C1-F95D-4F6A-98FE-E34A0B702129}"/>
              </a:ext>
            </a:extLst>
          </p:cNvPr>
          <p:cNvSpPr/>
          <p:nvPr/>
        </p:nvSpPr>
        <p:spPr>
          <a:xfrm>
            <a:off x="5784902" y="895188"/>
            <a:ext cx="499747" cy="3022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FD870FDC-503D-42E0-AF75-D6C6E0A57AF7}"/>
              </a:ext>
            </a:extLst>
          </p:cNvPr>
          <p:cNvSpPr/>
          <p:nvPr/>
        </p:nvSpPr>
        <p:spPr>
          <a:xfrm>
            <a:off x="5740492" y="3645399"/>
            <a:ext cx="499747" cy="32990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8A3B38FC-06BC-4562-918A-19653DBD6BA5}"/>
              </a:ext>
            </a:extLst>
          </p:cNvPr>
          <p:cNvSpPr/>
          <p:nvPr/>
        </p:nvSpPr>
        <p:spPr>
          <a:xfrm>
            <a:off x="7963316" y="898737"/>
            <a:ext cx="499747" cy="3491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F15C107C-5853-4987-B28D-A98676014052}"/>
              </a:ext>
            </a:extLst>
          </p:cNvPr>
          <p:cNvSpPr/>
          <p:nvPr/>
        </p:nvSpPr>
        <p:spPr>
          <a:xfrm>
            <a:off x="10137195" y="892970"/>
            <a:ext cx="499747" cy="30449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10B2B7BA-FAD3-43C3-B736-253FFC9DEF4E}"/>
              </a:ext>
            </a:extLst>
          </p:cNvPr>
          <p:cNvSpPr/>
          <p:nvPr/>
        </p:nvSpPr>
        <p:spPr>
          <a:xfrm>
            <a:off x="10080634" y="3645400"/>
            <a:ext cx="499747" cy="3299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         </a:t>
            </a:r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89BFF232-83A7-440D-BFBD-4C85968CB6F0}"/>
              </a:ext>
            </a:extLst>
          </p:cNvPr>
          <p:cNvSpPr/>
          <p:nvPr/>
        </p:nvSpPr>
        <p:spPr>
          <a:xfrm>
            <a:off x="7909504" y="3645399"/>
            <a:ext cx="499747" cy="3299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9" name="Freeform 93">
            <a:extLst>
              <a:ext uri="{FF2B5EF4-FFF2-40B4-BE49-F238E27FC236}">
                <a16:creationId xmlns:a16="http://schemas.microsoft.com/office/drawing/2014/main" id="{91429A72-BBAB-4B64-8800-34E8270BCF7A}"/>
              </a:ext>
            </a:extLst>
          </p:cNvPr>
          <p:cNvSpPr>
            <a:spLocks/>
          </p:cNvSpPr>
          <p:nvPr>
            <p:custDataLst>
              <p:custData r:id="rId20"/>
              <p:custData r:id="rId21"/>
            </p:custDataLst>
          </p:nvPr>
        </p:nvSpPr>
        <p:spPr bwMode="black">
          <a:xfrm>
            <a:off x="10692056" y="5209512"/>
            <a:ext cx="275654" cy="231534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Content">
            <a:extLst>
              <a:ext uri="{FF2B5EF4-FFF2-40B4-BE49-F238E27FC236}">
                <a16:creationId xmlns:a16="http://schemas.microsoft.com/office/drawing/2014/main" id="{DC218AC3-5D6A-406E-A186-5703AE50B5BA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5511318" y="2021994"/>
            <a:ext cx="57579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Alpha</a:t>
            </a:r>
          </a:p>
        </p:txBody>
      </p:sp>
      <p:sp>
        <p:nvSpPr>
          <p:cNvPr id="111" name="Content">
            <a:extLst>
              <a:ext uri="{FF2B5EF4-FFF2-40B4-BE49-F238E27FC236}">
                <a16:creationId xmlns:a16="http://schemas.microsoft.com/office/drawing/2014/main" id="{AA2F9FA6-C636-42DE-BD98-61B51B4D3760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7768345" y="2087886"/>
            <a:ext cx="56688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Bravo</a:t>
            </a:r>
          </a:p>
        </p:txBody>
      </p:sp>
      <p:sp>
        <p:nvSpPr>
          <p:cNvPr id="112" name="Content">
            <a:extLst>
              <a:ext uri="{FF2B5EF4-FFF2-40B4-BE49-F238E27FC236}">
                <a16:creationId xmlns:a16="http://schemas.microsoft.com/office/drawing/2014/main" id="{FE665C5B-7936-4CBF-9059-6BB82D8ACA09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9998005" y="2132379"/>
            <a:ext cx="65114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Charlie</a:t>
            </a:r>
          </a:p>
        </p:txBody>
      </p:sp>
      <p:sp>
        <p:nvSpPr>
          <p:cNvPr id="113" name="Content">
            <a:extLst>
              <a:ext uri="{FF2B5EF4-FFF2-40B4-BE49-F238E27FC236}">
                <a16:creationId xmlns:a16="http://schemas.microsoft.com/office/drawing/2014/main" id="{41299B88-4C50-44CE-8B7E-3A9966C29AD1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5477230" y="4907482"/>
            <a:ext cx="69121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Dragon</a:t>
            </a:r>
          </a:p>
        </p:txBody>
      </p:sp>
      <p:sp>
        <p:nvSpPr>
          <p:cNvPr id="114" name="Content">
            <a:extLst>
              <a:ext uri="{FF2B5EF4-FFF2-40B4-BE49-F238E27FC236}">
                <a16:creationId xmlns:a16="http://schemas.microsoft.com/office/drawing/2014/main" id="{B9EBDA4E-DED4-4CA8-A8C9-095E321F562E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7715009" y="4907482"/>
            <a:ext cx="61657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Falcon</a:t>
            </a:r>
          </a:p>
        </p:txBody>
      </p:sp>
      <p:sp>
        <p:nvSpPr>
          <p:cNvPr id="115" name="Content">
            <a:extLst>
              <a:ext uri="{FF2B5EF4-FFF2-40B4-BE49-F238E27FC236}">
                <a16:creationId xmlns:a16="http://schemas.microsoft.com/office/drawing/2014/main" id="{3B586B67-9687-45FD-9369-06118296F4BC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9785006" y="4967940"/>
            <a:ext cx="77457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Elephant</a:t>
            </a:r>
          </a:p>
        </p:txBody>
      </p: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240C32E2-23AB-4B94-AE81-516D6C9EDE25}"/>
              </a:ext>
            </a:extLst>
          </p:cNvPr>
          <p:cNvGrpSpPr/>
          <p:nvPr/>
        </p:nvGrpSpPr>
        <p:grpSpPr>
          <a:xfrm>
            <a:off x="2738999" y="693563"/>
            <a:ext cx="1680885" cy="4981537"/>
            <a:chOff x="1617347" y="718617"/>
            <a:chExt cx="1680885" cy="6021567"/>
          </a:xfrm>
        </p:grpSpPr>
        <p:grpSp>
          <p:nvGrpSpPr>
            <p:cNvPr id="93" name="ContextMenu">
              <a:extLst>
                <a:ext uri="{FF2B5EF4-FFF2-40B4-BE49-F238E27FC236}">
                  <a16:creationId xmlns:a16="http://schemas.microsoft.com/office/drawing/2014/main" id="{228A7046-9FC3-43E8-B3F5-FA4591CD03D8}"/>
                </a:ext>
              </a:extLst>
            </p:cNvPr>
            <p:cNvGrpSpPr/>
            <p:nvPr>
              <p:custDataLst>
                <p:custData r:id="rId36"/>
              </p:custDataLst>
            </p:nvPr>
          </p:nvGrpSpPr>
          <p:grpSpPr>
            <a:xfrm>
              <a:off x="1617347" y="718617"/>
              <a:ext cx="1648832" cy="6021567"/>
              <a:chOff x="3951265" y="2689012"/>
              <a:chExt cx="1263650" cy="1659152"/>
            </a:xfrm>
          </p:grpSpPr>
          <p:grpSp>
            <p:nvGrpSpPr>
              <p:cNvPr id="127" name="Group 2">
                <a:extLst>
                  <a:ext uri="{FF2B5EF4-FFF2-40B4-BE49-F238E27FC236}">
                    <a16:creationId xmlns:a16="http://schemas.microsoft.com/office/drawing/2014/main" id="{2035455C-573C-472B-BE91-A5AD4D13E6FB}"/>
                  </a:ext>
                </a:extLst>
              </p:cNvPr>
              <p:cNvGrpSpPr/>
              <p:nvPr/>
            </p:nvGrpSpPr>
            <p:grpSpPr>
              <a:xfrm>
                <a:off x="3951265" y="2689012"/>
                <a:ext cx="1263650" cy="1659152"/>
                <a:chOff x="144465" y="3547390"/>
                <a:chExt cx="1263650" cy="1665960"/>
              </a:xfrm>
            </p:grpSpPr>
            <p:sp>
              <p:nvSpPr>
                <p:cNvPr id="129" name="Background">
                  <a:extLst>
                    <a:ext uri="{FF2B5EF4-FFF2-40B4-BE49-F238E27FC236}">
                      <a16:creationId xmlns:a16="http://schemas.microsoft.com/office/drawing/2014/main" id="{DA377874-619C-4FEB-A129-FA55527F1C09}"/>
                    </a:ext>
                  </a:extLst>
                </p:cNvPr>
                <p:cNvSpPr/>
                <p:nvPr/>
              </p:nvSpPr>
              <p:spPr>
                <a:xfrm>
                  <a:off x="144465" y="3547930"/>
                  <a:ext cx="1263650" cy="1665420"/>
                </a:xfrm>
                <a:prstGeom prst="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30" name="MenuLine">
                  <a:extLst>
                    <a:ext uri="{FF2B5EF4-FFF2-40B4-BE49-F238E27FC236}">
                      <a16:creationId xmlns:a16="http://schemas.microsoft.com/office/drawing/2014/main" id="{85B030E8-D48B-426E-A141-E9ECC5B36BCF}"/>
                    </a:ext>
                  </a:extLst>
                </p:cNvPr>
                <p:cNvCxnSpPr/>
                <p:nvPr/>
              </p:nvCxnSpPr>
              <p:spPr>
                <a:xfrm>
                  <a:off x="423865" y="3547390"/>
                  <a:ext cx="0" cy="1665960"/>
                </a:xfrm>
                <a:prstGeom prst="line">
                  <a:avLst/>
                </a:prstGeom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  <p:sp>
            <p:nvSpPr>
              <p:cNvPr id="128" name="Content">
                <a:extLst>
                  <a:ext uri="{FF2B5EF4-FFF2-40B4-BE49-F238E27FC236}">
                    <a16:creationId xmlns:a16="http://schemas.microsoft.com/office/drawing/2014/main" id="{915FAE8B-AC24-4F0A-A392-6CE1BA6E6589}"/>
                  </a:ext>
                </a:extLst>
              </p:cNvPr>
              <p:cNvSpPr txBox="1"/>
              <p:nvPr>
                <p:custDataLst>
                  <p:custData r:id="rId43"/>
                </p:custDataLst>
              </p:nvPr>
            </p:nvSpPr>
            <p:spPr>
              <a:xfrm>
                <a:off x="4230347" y="2689550"/>
                <a:ext cx="984249" cy="16586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54864" rIns="45720" bIns="27432" rtlCol="0">
                <a:noAutofit/>
              </a:bodyPr>
              <a:lstStyle/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EE82ADB5-3851-4D33-B270-089B3E8C924A}"/>
                </a:ext>
              </a:extLst>
            </p:cNvPr>
            <p:cNvSpPr/>
            <p:nvPr>
              <p:custDataLst>
                <p:custData r:id="rId37"/>
              </p:custDataLst>
            </p:nvPr>
          </p:nvSpPr>
          <p:spPr>
            <a:xfrm>
              <a:off x="1980555" y="1690679"/>
              <a:ext cx="1317677" cy="30709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Home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E7F41E73-2C27-494E-AEBA-46192B3A60BB}"/>
                </a:ext>
              </a:extLst>
            </p:cNvPr>
            <p:cNvSpPr/>
            <p:nvPr>
              <p:custDataLst>
                <p:custData r:id="rId38"/>
              </p:custDataLst>
            </p:nvPr>
          </p:nvSpPr>
          <p:spPr>
            <a:xfrm>
              <a:off x="1988724" y="2288669"/>
              <a:ext cx="1283816" cy="25672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Squads</a:t>
              </a:r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02807B69-F457-4505-A69A-F5247867A800}"/>
                </a:ext>
              </a:extLst>
            </p:cNvPr>
            <p:cNvSpPr/>
            <p:nvPr>
              <p:custDataLst>
                <p:custData r:id="rId39"/>
              </p:custDataLst>
            </p:nvPr>
          </p:nvSpPr>
          <p:spPr>
            <a:xfrm>
              <a:off x="1981939" y="2872517"/>
              <a:ext cx="1283819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Dashboard</a:t>
              </a:r>
            </a:p>
          </p:txBody>
        </p:sp>
        <p:sp>
          <p:nvSpPr>
            <p:cNvPr id="122" name="Content">
              <a:extLst>
                <a:ext uri="{FF2B5EF4-FFF2-40B4-BE49-F238E27FC236}">
                  <a16:creationId xmlns:a16="http://schemas.microsoft.com/office/drawing/2014/main" id="{937163C7-2251-40E9-AA43-760EB6AC1BFC}"/>
                </a:ext>
              </a:extLst>
            </p:cNvPr>
            <p:cNvSpPr/>
            <p:nvPr>
              <p:custDataLst>
                <p:custData r:id="rId40"/>
              </p:custDataLst>
            </p:nvPr>
          </p:nvSpPr>
          <p:spPr>
            <a:xfrm>
              <a:off x="1988723" y="3489959"/>
              <a:ext cx="1283817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Sair</a:t>
              </a:r>
            </a:p>
          </p:txBody>
        </p:sp>
        <p:pic>
          <p:nvPicPr>
            <p:cNvPr id="123" name="Picture 2" descr="C:\Users\t-dantay\Documents\Placeholders\user.png">
              <a:extLst>
                <a:ext uri="{FF2B5EF4-FFF2-40B4-BE49-F238E27FC236}">
                  <a16:creationId xmlns:a16="http://schemas.microsoft.com/office/drawing/2014/main" id="{DCC914DF-87C0-4888-8FC5-5E1A5AF12D3E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1"/>
              </p:custDataLst>
            </p:nvPr>
          </p:nvPicPr>
          <p:blipFill>
            <a:blip r:embed="rId5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824" y="877445"/>
              <a:ext cx="209006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4" name="Content">
              <a:extLst>
                <a:ext uri="{FF2B5EF4-FFF2-40B4-BE49-F238E27FC236}">
                  <a16:creationId xmlns:a16="http://schemas.microsoft.com/office/drawing/2014/main" id="{85930FEA-766A-4726-A161-E072D1611583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2014774" y="1193430"/>
              <a:ext cx="793359" cy="4154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Eduardo 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Menezes</a:t>
              </a:r>
            </a:p>
          </p:txBody>
        </p:sp>
      </p:grpSp>
      <p:grpSp>
        <p:nvGrpSpPr>
          <p:cNvPr id="80" name="TabGroup">
            <a:extLst>
              <a:ext uri="{FF2B5EF4-FFF2-40B4-BE49-F238E27FC236}">
                <a16:creationId xmlns:a16="http://schemas.microsoft.com/office/drawing/2014/main" id="{7A60E785-6FFB-491F-A1D9-54818EEB710F}"/>
              </a:ext>
            </a:extLst>
          </p:cNvPr>
          <p:cNvGrpSpPr/>
          <p:nvPr>
            <p:custDataLst>
              <p:custData r:id="rId28"/>
            </p:custDataLst>
          </p:nvPr>
        </p:nvGrpSpPr>
        <p:grpSpPr>
          <a:xfrm>
            <a:off x="3365264" y="1118415"/>
            <a:ext cx="7602446" cy="4033140"/>
            <a:chOff x="3138993" y="2726756"/>
            <a:chExt cx="3513043" cy="1890963"/>
          </a:xfrm>
        </p:grpSpPr>
        <p:sp>
          <p:nvSpPr>
            <p:cNvPr id="107" name="TabLine">
              <a:extLst>
                <a:ext uri="{FF2B5EF4-FFF2-40B4-BE49-F238E27FC236}">
                  <a16:creationId xmlns:a16="http://schemas.microsoft.com/office/drawing/2014/main" id="{CF3ABD61-E749-4E5E-815F-185E4983D585}"/>
                </a:ext>
              </a:extLst>
            </p:cNvPr>
            <p:cNvSpPr/>
            <p:nvPr/>
          </p:nvSpPr>
          <p:spPr>
            <a:xfrm>
              <a:off x="3204392" y="2846814"/>
              <a:ext cx="881205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" name="Container">
              <a:extLst>
                <a:ext uri="{FF2B5EF4-FFF2-40B4-BE49-F238E27FC236}">
                  <a16:creationId xmlns:a16="http://schemas.microsoft.com/office/drawing/2014/main" id="{D551B4D6-7941-4317-B64F-E52E75FD23E8}"/>
                </a:ext>
              </a:extLst>
            </p:cNvPr>
            <p:cNvSpPr/>
            <p:nvPr/>
          </p:nvSpPr>
          <p:spPr>
            <a:xfrm>
              <a:off x="3138993" y="2726756"/>
              <a:ext cx="3513043" cy="189096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08" name="SearchBox">
            <a:extLst>
              <a:ext uri="{FF2B5EF4-FFF2-40B4-BE49-F238E27FC236}">
                <a16:creationId xmlns:a16="http://schemas.microsoft.com/office/drawing/2014/main" id="{1A46C497-FDE2-4872-A479-294D129F8C68}"/>
              </a:ext>
            </a:extLst>
          </p:cNvPr>
          <p:cNvGrpSpPr/>
          <p:nvPr>
            <p:custDataLst>
              <p:custData r:id="rId29"/>
            </p:custDataLst>
          </p:nvPr>
        </p:nvGrpSpPr>
        <p:grpSpPr>
          <a:xfrm>
            <a:off x="7801909" y="1379697"/>
            <a:ext cx="2761853" cy="460072"/>
            <a:chOff x="3704846" y="4431044"/>
            <a:chExt cx="944752" cy="308684"/>
          </a:xfrm>
        </p:grpSpPr>
        <p:sp>
          <p:nvSpPr>
            <p:cNvPr id="116" name="Content">
              <a:extLst>
                <a:ext uri="{FF2B5EF4-FFF2-40B4-BE49-F238E27FC236}">
                  <a16:creationId xmlns:a16="http://schemas.microsoft.com/office/drawing/2014/main" id="{FE7CD119-D428-4226-959B-CBCA8CB97CB8}"/>
                </a:ext>
              </a:extLst>
            </p:cNvPr>
            <p:cNvSpPr/>
            <p:nvPr/>
          </p:nvSpPr>
          <p:spPr>
            <a:xfrm>
              <a:off x="3704846" y="4464728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7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9EF179C6-24C1-49D6-8DE7-0163B20BE6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8649" y="4431044"/>
              <a:ext cx="170949" cy="308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8" name="Content">
            <a:extLst>
              <a:ext uri="{FF2B5EF4-FFF2-40B4-BE49-F238E27FC236}">
                <a16:creationId xmlns:a16="http://schemas.microsoft.com/office/drawing/2014/main" id="{B25A8C2F-BF70-4D69-BD41-58D869DDF3DF}"/>
              </a:ext>
            </a:extLst>
          </p:cNvPr>
          <p:cNvSpPr txBox="1"/>
          <p:nvPr>
            <p:custDataLst>
              <p:custData r:id="rId30"/>
            </p:custDataLst>
          </p:nvPr>
        </p:nvSpPr>
        <p:spPr>
          <a:xfrm>
            <a:off x="3622732" y="1283909"/>
            <a:ext cx="63671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Nome:</a:t>
            </a:r>
          </a:p>
        </p:txBody>
      </p:sp>
      <p:sp>
        <p:nvSpPr>
          <p:cNvPr id="121" name="Content">
            <a:extLst>
              <a:ext uri="{FF2B5EF4-FFF2-40B4-BE49-F238E27FC236}">
                <a16:creationId xmlns:a16="http://schemas.microsoft.com/office/drawing/2014/main" id="{591816E5-4572-4492-8BDF-2C3070C3391C}"/>
              </a:ext>
            </a:extLst>
          </p:cNvPr>
          <p:cNvSpPr txBox="1"/>
          <p:nvPr>
            <p:custDataLst>
              <p:custData r:id="rId31"/>
            </p:custDataLst>
          </p:nvPr>
        </p:nvSpPr>
        <p:spPr>
          <a:xfrm>
            <a:off x="3599916" y="3029705"/>
            <a:ext cx="87075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Descrição:</a:t>
            </a:r>
          </a:p>
        </p:txBody>
      </p:sp>
      <p:sp>
        <p:nvSpPr>
          <p:cNvPr id="126" name="Content">
            <a:extLst>
              <a:ext uri="{FF2B5EF4-FFF2-40B4-BE49-F238E27FC236}">
                <a16:creationId xmlns:a16="http://schemas.microsoft.com/office/drawing/2014/main" id="{94CAEB27-B187-4689-96E8-3A95883562DB}"/>
              </a:ext>
            </a:extLst>
          </p:cNvPr>
          <p:cNvSpPr txBox="1"/>
          <p:nvPr>
            <p:custDataLst>
              <p:custData r:id="rId32"/>
            </p:custDataLst>
          </p:nvPr>
        </p:nvSpPr>
        <p:spPr>
          <a:xfrm>
            <a:off x="3589533" y="2168944"/>
            <a:ext cx="79290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Objetivo: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13E6EDE6-B8EA-4FA9-9A1F-79A1231915F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86802" y="1900602"/>
          <a:ext cx="2732000" cy="30201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66000">
                  <a:extLst>
                    <a:ext uri="{9D8B030D-6E8A-4147-A177-3AD203B41FA5}">
                      <a16:colId xmlns:a16="http://schemas.microsoft.com/office/drawing/2014/main" val="2643804484"/>
                    </a:ext>
                  </a:extLst>
                </a:gridCol>
                <a:gridCol w="1366000">
                  <a:extLst>
                    <a:ext uri="{9D8B030D-6E8A-4147-A177-3AD203B41FA5}">
                      <a16:colId xmlns:a16="http://schemas.microsoft.com/office/drawing/2014/main" val="2259143786"/>
                    </a:ext>
                  </a:extLst>
                </a:gridCol>
              </a:tblGrid>
              <a:tr h="377515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934126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836108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815342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989322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206134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096170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980409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404436"/>
                  </a:ext>
                </a:extLst>
              </a:tr>
            </a:tbl>
          </a:graphicData>
        </a:graphic>
      </p:graphicFrame>
      <p:sp>
        <p:nvSpPr>
          <p:cNvPr id="131" name="Content">
            <a:extLst>
              <a:ext uri="{FF2B5EF4-FFF2-40B4-BE49-F238E27FC236}">
                <a16:creationId xmlns:a16="http://schemas.microsoft.com/office/drawing/2014/main" id="{C199F5CC-F226-410B-A4C2-E523058814A6}"/>
              </a:ext>
            </a:extLst>
          </p:cNvPr>
          <p:cNvSpPr txBox="1"/>
          <p:nvPr>
            <p:custDataLst>
              <p:custData r:id="rId33"/>
            </p:custDataLst>
          </p:nvPr>
        </p:nvSpPr>
        <p:spPr>
          <a:xfrm>
            <a:off x="3648449" y="1532420"/>
            <a:ext cx="104708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Squad Alpha</a:t>
            </a:r>
          </a:p>
        </p:txBody>
      </p:sp>
      <p:sp>
        <p:nvSpPr>
          <p:cNvPr id="132" name="Content">
            <a:extLst>
              <a:ext uri="{FF2B5EF4-FFF2-40B4-BE49-F238E27FC236}">
                <a16:creationId xmlns:a16="http://schemas.microsoft.com/office/drawing/2014/main" id="{8F623C89-86EC-4D45-AD67-D7801F4F7976}"/>
              </a:ext>
            </a:extLst>
          </p:cNvPr>
          <p:cNvSpPr txBox="1"/>
          <p:nvPr>
            <p:custDataLst>
              <p:custData r:id="rId34"/>
            </p:custDataLst>
          </p:nvPr>
        </p:nvSpPr>
        <p:spPr>
          <a:xfrm>
            <a:off x="3584560" y="2405651"/>
            <a:ext cx="3883820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Squad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alocado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no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projeto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12467,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desenvolvimento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uma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aplicação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WEB para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gerenciamento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lojas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133" name="Content">
            <a:extLst>
              <a:ext uri="{FF2B5EF4-FFF2-40B4-BE49-F238E27FC236}">
                <a16:creationId xmlns:a16="http://schemas.microsoft.com/office/drawing/2014/main" id="{0E22C6CF-0A5C-4DA9-8915-6499692F6CD4}"/>
              </a:ext>
            </a:extLst>
          </p:cNvPr>
          <p:cNvSpPr txBox="1"/>
          <p:nvPr>
            <p:custDataLst>
              <p:custData r:id="rId35"/>
            </p:custDataLst>
          </p:nvPr>
        </p:nvSpPr>
        <p:spPr>
          <a:xfrm>
            <a:off x="3648449" y="3135086"/>
            <a:ext cx="378776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Squad Alpha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alocado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no 8°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andar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empresa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com 7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Ntregantes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42179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0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0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0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0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0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0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0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0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0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0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1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1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1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1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1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1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1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1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17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18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2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2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2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WindowsDesktop.RibbonGroup" Revision="1" Stencil="System.Storyboarding.WindowsDesktop" StencilVersion="0.1"/>
</Control>
</file>

<file path=customXml/item13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3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3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3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3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3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3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3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3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3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4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4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4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4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44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45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160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1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168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1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17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7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7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8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18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8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8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8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8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8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8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8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8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8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9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9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9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9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95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96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204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2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0649AC061D4F04BB6EC1102DFB829AB" ma:contentTypeVersion="7" ma:contentTypeDescription="Crie um novo documento." ma:contentTypeScope="" ma:versionID="14cb47ab60ce25b03f125bbc624aa0ec">
  <xsd:schema xmlns:xsd="http://www.w3.org/2001/XMLSchema" xmlns:xs="http://www.w3.org/2001/XMLSchema" xmlns:p="http://schemas.microsoft.com/office/2006/metadata/properties" xmlns:ns2="be2b4223-36fe-405e-863b-49c6636b162e" targetNamespace="http://schemas.microsoft.com/office/2006/metadata/properties" ma:root="true" ma:fieldsID="bd0907572239d88a9fb49e7cd2f006cd" ns2:_="">
    <xsd:import namespace="be2b4223-36fe-405e-863b-49c6636b16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2b4223-36fe-405e-863b-49c6636b16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2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2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31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6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37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Backgrounds.StartMenu" Revision="1" Stencil="System.Storyboarding.Backgrounds" StencilVersion="0.1"/>
</Control>
</file>

<file path=customXml/item49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WindowsDesktop.RibbonGroup" Revision="1" Stencil="System.Storyboarding.WindowsDesktop" StencilVersion="0.1"/>
</Control>
</file>

<file path=customXml/item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60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7.xml><?xml version="1.0" encoding="utf-8"?>
<Control xmlns="http://schemas.microsoft.com/VisualStudio/2011/storyboarding/control">
  <Id Name="System.Storyboarding.WindowsApps.Share" Revision="1" Stencil="System.Storyboarding.WindowsApps" StencilVersion="0.1"/>
</Control>
</file>

<file path=customXml/item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72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Slider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0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88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Props1.xml><?xml version="1.0" encoding="utf-8"?>
<ds:datastoreItem xmlns:ds="http://schemas.openxmlformats.org/officeDocument/2006/customXml" ds:itemID="{133932C9-6287-4F08-A976-733AC82F43F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22BBB2FA-F8D8-485D-82A6-F1C443370B32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561B3E00-BB95-4CC4-9C84-05049AD77445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46F96A97-3D41-4C38-88A7-6076B2AFDAAA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C9A6F618-538A-4093-9808-685FB54C3E6E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17F5EE26-AEC6-42B4-85D8-6B58483071C0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9179B77F-22D4-4D2F-8981-808E9A293B21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26335BBE-BDFC-485E-8878-13EEA00DEF47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60224E04-1252-4B55-9E9E-B849D609AA20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A16BD4C4-1B4F-48E8-9DD0-650227B37857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ABA0D523-BC3A-42FF-B7E1-7385534F5592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2A45C936-E025-46C8-B058-FA90C4FA5979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91FB29A0-38D4-421F-B383-F8F40972E71D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78564758-8C1E-4E63-8DA7-A5C5EC70D925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E9D450B2-83ED-4CFB-B2D2-FFE22423AEFD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629665FA-C523-4C0C-A834-E4F1CAEDFFF6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4D83F369-79AE-47AF-9F42-7BF8F59FB516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4039B435-B1D8-48E1-A602-68960925D85D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82AF8748-F19C-4CC2-9042-1C4B6F6D16ED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18845AB9-715B-44D3-9732-DAF57679E2E8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A4C33EEA-7075-4651-97E3-4829E38E21EA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FC15F42E-7250-41E5-B667-BDDEF4A9C1C0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1BD93108-7FB2-402F-A408-6D5875D2051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0A376B8-17B7-4985-9B09-BE2B3B7555AE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1BE607F5-7E34-43C2-B4DA-1C6006EFC6A4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D8F989A6-C169-4C55-AF20-C9437F21377D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740D79DA-A789-4D46-9478-5916E2FD33CB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53D447C5-9526-49DD-8F22-2E7567735F50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DB1BC13E-78AF-43C3-8BE1-1D42600106DD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42FF885F-8440-4131-B1D2-5DEB5F8923FA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D8D6948B-289F-4A1C-918E-BB67928EA9D0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52B89F1C-4B09-4BAF-A956-DB9CB5700EE8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DF580F0E-60BE-409E-A694-CC7AFBF0231E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A89DD9E2-4A42-410E-86A6-8A350F622FF1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A8896287-E01F-46B8-829F-7F432F7D04F1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409D3A96-3124-473D-BD96-783512A06E46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C6CF145B-452C-4EBA-B752-F338B59E93B2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34157143-9A44-4269-A3A7-A94451009356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4DC5FBE6-4537-4EF5-96A9-7E0808ED0AB1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6DB28C58-04E9-4174-8CDB-E61A7F9C2D83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9F613F1A-DD47-4EE4-A9E5-2A50CC9C31B3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26296B8A-B128-46EF-A654-8D528BF97847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39E6B55B-8739-4344-A948-8F6207A0BB5A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CA38ED12-73D3-4BA0-89A1-10391E7EF8B5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F3B13E26-320D-4EAD-8AE5-0E5A40076C5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32A9852F-841C-4454-B4B3-45BDA59BC686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47170446-7002-4A33-873D-2B71BC876E0A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7BB80505-5367-4E20-9A91-D807702EC604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04E35BC3-CD98-4278-A009-8ED826F30374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89248A56-AB6F-4BB7-B056-85E8FB701E51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BF7DDA38-40EB-4C78-897B-6EA3866E68E6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DA90D6D1-B61A-4FE6-9F4A-F5F7A38E0B8F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1D643613-E654-42C2-AA73-C948EB68CA06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051CB41B-2280-42F8-A8AD-0E4D6CA969AB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5C975B51-06A5-4B39-930F-84839A661625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68F5A1D1-1894-43A3-85A9-293B5976F54C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0705B446-3EE9-421C-A8CB-EE0BBD118ED7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5E53DB28-B76C-4BD0-B9AA-811E6AC9AC7B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546AD47F-16C5-4673-9249-1E5EC6FF37F6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EE4618BC-82C5-4EB1-BE71-D6BEACD8F451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ABA4A75E-4E3E-4766-B78A-68FEB99431B5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4AA0CB8F-9D66-4E6B-9CC9-A40D2E0CCCBC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43378A0C-9AEA-4E58-96B0-804B5AAFA0ED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15BEB82D-5BD5-4C93-9515-FE0D05C87441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73C4B3E0-A29D-431E-A1FB-22BA52DDC0F1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514D18BA-3A40-438C-9CCA-FBE063C54CFB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36B346DB-6EC1-4E5B-A833-2FF95E662F80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C733401F-87AE-4840-852C-C0F58C88FFE4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0BCA9B4B-DA8F-4D42-A2F7-2E18715104C5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C3ED43F6-F569-436B-8860-3B093BC4E439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C6A63AA1-B601-453E-96FF-AF4D6B14AD54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97B759F1-F34F-40FD-A7F7-1110AE8419F5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47514029-ECCB-4C1E-8363-1903C918F948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0904CEB5-13A6-43F7-A17E-0E6FB3728040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D30DBADD-6594-412C-86F6-62E7D3DEB57F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C69A1EBB-C3EF-41B3-A02A-6050B0015DAB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4E3D4A95-3093-4F24-A656-0014104235AE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27D87B90-AE32-4D89-BB72-D94280DEBC2D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EDDC5261-E993-4309-A377-3A51E4D6A214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F79459A3-C45A-4B4F-924C-175775E9DADB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89496C3D-D43F-46F7-BCC8-52B77A77B97E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19958888-938D-40D0-9749-A9D16E078012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E4DE665A-EFF3-4B8D-A847-21A1FFD70173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5072909C-5161-4A7C-86B9-3157F272B032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7AB25AD0-3D04-43F0-8EFF-BB43118E7915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6ADCD5AA-268D-4AB5-ACCE-6BB80BCA1D4D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C4AC3002-5ED8-4218-8057-020BF3E95535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71674E0B-D734-4371-BE6C-12265196E02D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A5D617FF-E83E-4307-8396-3B6ECCADDBF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1508D8F8-5E80-41E3-83A2-7B6E68B3964B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FD4D4892-5395-4C1A-961F-8380DB23E996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BDAB6EBB-81E4-42C4-A831-0B5E0F8204A2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91E1D0C4-B1C6-4D13-9DF2-0CD69730E263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22845253-6BE5-4A2A-9223-8A3F6ADD4853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44A44FD3-FC96-49A7-8B4B-9603B1054B36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C683D608-D1CC-4D11-B29D-59198E3CAC74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3F71CC68-29DE-4F96-9841-97317AD8CEDA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13A71704-96C2-437B-B1BF-B059231372C7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00717496-BDFD-4DFA-B244-C5137557E59C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C7D90734-59F9-4196-BE70-374A034F409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13134258-1FC9-446B-B068-8EE5046F773E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D995D963-C07D-40BD-986C-33AE8AECCA4D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685338A8-969D-4330-8C01-4B5369F8E540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113736E0-CA41-41FD-A22A-86F11E5D8B2F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C5A482AB-248E-4D78-BD3A-F171F565CDBC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77491334-3306-47F5-A4A2-D4690A777D65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C285400C-955A-4712-8C30-49F97267514D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7174DDF2-909F-4617-883D-0DBBA2ECA070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F6672076-E9B1-4093-9A76-219074C08B1C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ACF5433E-90B7-467A-8058-109610453CC7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A3F1FEBB-3001-4E8A-8329-726B147E52E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B72A7D1-F2DB-4804-98EF-1151D1617E83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4DA174B7-14F9-4D8C-87D8-AD9445A8A241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5676E146-DA09-476E-A28E-149D15349D5C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9031BD49-62FB-41CD-8A9E-5DBE3C5811AE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9F91BF2D-3095-44F3-AA02-C07AE76A56EE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DA59C361-7508-4516-A539-CF3346252234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5A0D9615-F074-4EA1-B9CE-DB001950BCE4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F018A72C-7081-490C-82DC-4679BDAF0175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CB3CBB56-ADF8-4A18-AB9B-E9DF6706684A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F4FA3E7F-69AF-4D3F-856F-5A3E9D7E36A9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08D398DF-EEA6-471B-BB2E-1E0C1AEB0408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63E8D9FC-83B1-4016-A818-67F7A1729BF8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E58C912E-D41D-48A9-B53F-B4385963B90F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F51F0309-3D82-49BD-880A-8A5DDEBBCF6E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C4B20072-0B49-46B3-AD3D-C0F9F598646F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8017CFCC-04C4-40E4-BFE6-0609380EC28C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14CC5AFD-2D2F-4BBF-BF0E-F999AA089935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B4290498-D4E5-4A65-B473-46FCF19469BC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B4F2C414-F009-46FC-946C-5E0DA9CDC321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E8EA4329-8EAF-47C6-8007-8C04D06D0A18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C2AB0553-35DD-4442-9FA5-A9DB96FB749C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B1D44BCC-75E8-44D6-90F9-BF3D5AA76E57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484CE65F-DD94-4EB4-9A20-4DBE8881B0E5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C16DF5F4-F92C-4E72-8671-B945E49DF590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FE835FA7-636F-410F-B5B8-F1CE5792ECE1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8FDFFF8A-8834-46E6-BA57-C0A34F349E09}"/>
</file>

<file path=customXml/itemProps222.xml><?xml version="1.0" encoding="utf-8"?>
<ds:datastoreItem xmlns:ds="http://schemas.openxmlformats.org/officeDocument/2006/customXml" ds:itemID="{C8AB4AB3-665D-4664-9579-C0E1A3A25E8B}"/>
</file>

<file path=customXml/itemProps223.xml><?xml version="1.0" encoding="utf-8"?>
<ds:datastoreItem xmlns:ds="http://schemas.openxmlformats.org/officeDocument/2006/customXml" ds:itemID="{4BA0DA0F-959C-4D9F-AC99-FC5B6ECF2536}"/>
</file>

<file path=customXml/itemProps23.xml><?xml version="1.0" encoding="utf-8"?>
<ds:datastoreItem xmlns:ds="http://schemas.openxmlformats.org/officeDocument/2006/customXml" ds:itemID="{40B761D9-58AF-469C-AEA9-E5E69EFA47D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730BE4E1-092C-4640-8568-7ABF3ED05D50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A7EB2591-C851-4B19-B1F0-F52DEFA579ED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B86FC14E-608D-4408-A64C-21E6AEE90D98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D4281110-E0EB-4080-9D35-9247642FD810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3E1AF44A-85B6-4B48-B943-6164DCDC3CB4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546BCF27-1E89-4F78-B4FB-2FA256890F9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EBCFCB7-88A9-4BA0-966A-BDF8ACE37E28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010DBE0B-622E-4D08-9720-D75489D7FB05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9FF4A8DA-CCEB-4B10-95A8-FB6519B35100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5AFF1CC9-9B79-4D1B-B642-3EE1CC32FFDA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94F84CED-A4C5-4BAE-99CA-AA9B0FDC4D88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9C65A4CA-4804-4D1A-B61C-7F10BEBD0A66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B315F956-79D9-46B2-9A89-88A72575E4D0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6612239E-EBB2-483B-BE62-D14F92F96730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A6F7705F-DE6D-424D-9108-6E1C9D4EC0EB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32EAB895-B872-47CD-87F0-4CD89CC826EC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1918FDE3-AFE0-4C9C-A88C-321298561E0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D00C4F2-AE71-472B-99EA-CC52C3ED5CD6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467CBB09-EE03-4897-BEED-FADF25C60807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233C696A-CC81-442F-91CB-49D7AA07B965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3E8FDFB2-82DF-4136-9D50-7CEB463554BB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AE7ACEFF-24BB-4CB1-AB16-5D55EEC03E0E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B7067E2A-0471-4C09-A346-73AC5259A34D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CFDD6624-3156-4E7D-94C7-E481BBA63F0B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1D86C598-4917-4441-86D7-556F7BADF5E2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075B7CF1-C409-4EAD-89E7-79EE604E7944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5FE45A32-F914-449A-8AA7-4CC8F4B5C90F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5D6F1252-D255-46C8-8FD9-0B5D2C8DBE8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4E0F7D5-E42F-4D2C-A80C-3CAFD9BE733B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3E964A3D-7308-4B2C-8F81-8AB6840D8BEC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C26C3985-43D9-4ABC-B960-986E009835BE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D844058B-F6EA-44DE-A058-2C74CD390275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161A4FF3-F50D-4F39-9371-2DA7B6678961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039414A4-FD48-4441-8769-18F23680FE98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02BD5944-639E-42A8-9A8F-4598E9BAF04E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1B9206A1-6F8C-45D3-8AB9-8575F1869DBE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019BEE4F-748F-40BB-A8A6-4D4F6308B04E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7063D026-04B9-47F5-8FC4-82F1A3B8DA75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23CCE94A-613D-4BCF-8DC2-91841D64168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1B73E388-75F8-4AFF-A136-D71350371835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CBBA98BE-54DB-4CD8-B209-0F27B9FC0726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1900A05D-3BC5-4DB5-9ABC-23869D5D734E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054E700F-5AED-4BE6-B726-09C27EF816C0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F253B060-F300-4BDF-BE07-AB48B20DA9D3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A0F307BD-710C-4E1A-A0E9-E8E389BF32CA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E844E383-8114-4A9A-9D9D-F15A919EC2ED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16AC0C7F-4687-4F05-80ED-3E71C87960C0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D9DDA3D3-FB48-46F6-A80C-F908BCDD2882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EE28FC07-4E96-467E-8F82-9E30E1F3279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8D788A9-7F2E-4B17-98E4-F0235CFA357B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FDF150BC-9617-4557-8AE2-6D4196B94640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F35F9306-E81B-43B4-8494-7958979D66CB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B6F17FCB-7C3E-479A-9F99-F1F6DFDE10B2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3C3BF710-2395-4740-A84C-76559D573C67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3F185253-7D4D-419E-81A1-308F99832036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A7363226-1BE1-45D6-A63D-6054C11FC123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AD312E76-BE85-4E0E-AB4D-9DA146083E46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2D349E3C-93C0-4C24-9E41-18BDF842ADCC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F4A11AF4-79F8-4730-9C91-DAFD289A9378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04798601-A46B-4124-89C8-CF37E4E0FFA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E58896B-A3C5-492D-8D92-875966667209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95655A14-755D-4729-BC17-C98FD1D13F79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F8B86192-82A0-4BBC-8671-01A7BC0ECB1A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70D59D99-2490-4250-BEC0-101BAF5D3EFD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3085500D-D119-45D3-84E1-CEEA9DB12C44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42ED40CE-21FF-41D4-82C4-A2B5AE040B40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E867EAA3-AC83-4728-B883-89172D150BBE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4CC681AB-E81B-49FF-87AD-DA604FB5E770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164B87CB-7B02-4D5C-A924-72EE97638F56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F6F83106-7454-4291-96CF-DE68E6031D38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90E8269E-62D8-4A63-ABB4-3843DFB9210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8F6B6EE-3764-408C-ABB0-A20B64D3A2BD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2D5B8B9D-F268-4C69-86A4-8B47BDA3AA61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CA36F6E7-3016-4B32-BB2A-94D5355F69CC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5C166373-4FB2-47FB-868F-89D44B10DE0B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0ED25BBD-2629-45BE-AAC2-FD08DA9F0CE7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F7301E7F-BE37-4BDE-95CB-F7BFD73BAD5A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D7DEB37A-2659-45E5-8F14-2FAD5D2ED154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6A709E21-EEE6-4FB4-B8AD-1605C7DA0A1E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6922A5FF-105E-4984-BA03-9F8E6ECE0BB4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81A06624-88D6-4172-B5A5-4774BA44E698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5143243C-7D9F-4E05-AF4F-AA0CFA7BBA6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280</Words>
  <Application>Microsoft Office PowerPoint</Application>
  <PresentationFormat>Widescreen</PresentationFormat>
  <Paragraphs>148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</vt:lpstr>
      <vt:lpstr>Segoe UI</vt:lpstr>
      <vt:lpstr>Segoe UI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Ultimate Blaze</dc:creator>
  <cp:lastModifiedBy>Ultimate Blaze</cp:lastModifiedBy>
  <cp:revision>14</cp:revision>
  <dcterms:created xsi:type="dcterms:W3CDTF">2019-09-20T21:26:22Z</dcterms:created>
  <dcterms:modified xsi:type="dcterms:W3CDTF">2019-09-21T00:17:17Z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0x01010070649AC061D4F04BB6EC1102DFB829AB</vt:lpwstr>
  </property>
</Properties>
</file>