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1.xml" ContentType="application/vnd.openxmlformats-officedocument.customXml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20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customXml/itemProps22.xml" ContentType="application/vnd.openxmlformats-officedocument.customXmlProperties+xml"/>
  <Override PartName="/customXml/itemProps2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"/>
  </p:sldMasterIdLst>
  <p:sldIdLst>
    <p:sldId id="256" r:id="rId23"/>
    <p:sldId id="25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2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theme" Target="theme/theme1.xml"/><Relationship Id="rId30" Type="http://schemas.openxmlformats.org/officeDocument/2006/relationships/customXml" Target="../customXml/item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59D1-BADB-4D74-AB0B-1D980329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57F1E-091C-40ED-842D-337E6551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8ADD3-2ABB-496A-8AFB-C150AD02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1AAFA-549A-45E2-90E8-ED0503F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DD2CB-8F5F-487A-A999-CBB97427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91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3B43-0E99-454A-B1D2-0A3ADED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9AD8F4-BB0D-4772-B895-E27BE226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0E28C-EAC0-40B0-93D6-4B08665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34805-E2DD-425D-925E-20B4DC5E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9AFD8-1C76-492B-98C4-AADF773F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8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11403C-5082-4698-8814-E2A12BAA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1DF8DA-DB17-4F00-B32B-A639C714C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5FB05-9E8B-42B3-AA41-6E7C5AD6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E8778-3377-43B9-8B23-11F32FE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87C85-AAA9-4C6A-AD6C-675D89E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CD930-B396-4449-9F5A-3380A6C9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AAC4F-CA15-4F1E-A128-F2997A60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CCF84-47B5-4FDE-B735-E4185BD1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C1AA0-1228-46B3-8F71-2AFBD3CD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215CE3-CAB4-41E2-ADD2-7E0667A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4F977-C40A-4DC2-BD22-3EFF6589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5FB2C-ADA3-4EE5-9881-E707FFB8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20B0D-66E8-4ECB-84CC-7C8E93F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AE47B-95F0-4B18-9B79-9AB716F5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F4050-B786-4A13-935D-4FD1DFC2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3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C17F9-CE97-4018-9866-186ABA23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DF0A6-FF74-4EB3-96AA-65BB331AA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81B3E-9DF6-4466-BA21-8D15F55D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34E93-48CD-4C2F-93D3-B53489F8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70813-A111-4ED7-94F8-B593A7C1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6D4F6-5E06-4648-A4A4-152FF006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31E0-8E33-463E-96FD-90C5E266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02694-7DD2-4424-AAF4-7B681CBA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399088-937B-4472-8BFE-D21C1E3E1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C47D53-43D6-4436-BAA3-51CDC7C67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D8B0BA-429F-4338-BDA1-549EDAF5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A0628C-EFD9-49D0-AA4C-2C35D7E1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89F5DA-6B35-4664-B13D-DFB1CB5F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00D5E2-0BCA-4EBE-9ACE-A402CF9A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F3A7B-5AE1-4B3E-A14E-A808698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557F3B-0A6F-41BE-93C3-FAA74344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1ECCC2-5E79-4235-BBFD-A15EACB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1F84C5-FB46-4640-BD2E-0052BA2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9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563197-7649-408F-974E-794B909E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65166C-0D41-4344-B778-6B239AA8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A1E6A0-0825-4ACE-B51A-DC950C24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3DA0-D6C2-4426-93AB-4ACE1BC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40FAE-6C5C-4C32-B457-2FEC80CB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CE1DD-9406-45AE-8F44-6083A797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BAEC79-8F02-4532-9265-A1A79981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C0DBF-EE10-43A6-A5DB-2244A688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8CE1A7-6ACD-4762-BEA8-E04CBA7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96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3135-980C-4370-BB84-D9F4E005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A4C224-3C42-4B7A-AA90-BD566E72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9629B-4EF3-4872-9747-958B8741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EBA44D-05E6-48FA-9688-7E2299CA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B3F10-3377-45EA-A830-9FC6B689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B1E93-D0C1-455E-B34A-77832C77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3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73568D-A3DC-45CF-9400-12A82EF6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477D79-F4EC-48CF-9494-984F42BA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B7E8B-E6DE-476B-ADC5-E9363F8DD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A311B-4033-479F-B1CE-2A4C28573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18FAC-8A77-4DF7-B7A6-2463D7F64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0.xml"/><Relationship Id="rId5" Type="http://schemas.openxmlformats.org/officeDocument/2006/relationships/customXml" Target="../../customXml/item6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19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1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7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">
            <a:extLst>
              <a:ext uri="{FF2B5EF4-FFF2-40B4-BE49-F238E27FC236}">
                <a16:creationId xmlns:a16="http://schemas.microsoft.com/office/drawing/2014/main" id="{6836F396-F78E-49B5-8E60-6B034239012F}"/>
              </a:ext>
            </a:extLst>
          </p:cNvPr>
          <p:cNvGrpSpPr/>
          <p:nvPr/>
        </p:nvGrpSpPr>
        <p:grpSpPr>
          <a:xfrm>
            <a:off x="2457450" y="0"/>
            <a:ext cx="7277100" cy="6134100"/>
            <a:chOff x="0" y="0"/>
            <a:chExt cx="9144000" cy="685800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10">
              <a:extLst>
                <a:ext uri="{FF2B5EF4-FFF2-40B4-BE49-F238E27FC236}">
                  <a16:creationId xmlns:a16="http://schemas.microsoft.com/office/drawing/2014/main" id="{5D68194F-9EA5-495D-AF45-468D2807963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50" name="Rectangle 18">
                <a:extLst>
                  <a:ext uri="{FF2B5EF4-FFF2-40B4-BE49-F238E27FC236}">
                    <a16:creationId xmlns:a16="http://schemas.microsoft.com/office/drawing/2014/main" id="{29C40207-8F23-44C8-9A64-E0A58C60F36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624BBA3F-3EAB-416A-9F1E-89123566B0BF}"/>
                  </a:ext>
                </a:extLst>
              </p:cNvPr>
              <p:cNvSpPr/>
              <p:nvPr/>
            </p:nvSpPr>
            <p:spPr>
              <a:xfrm>
                <a:off x="68923" y="230940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kern="0" dirty="0">
                    <a:solidFill>
                      <a:prstClr val="white"/>
                    </a:solidFill>
                    <a:latin typeface="Segoe UI"/>
                  </a:rPr>
                  <a:t>    </a:t>
                </a:r>
              </a:p>
            </p:txBody>
          </p:sp>
          <p:sp>
            <p:nvSpPr>
              <p:cNvPr id="52" name="WindowTitle">
                <a:extLst>
                  <a:ext uri="{FF2B5EF4-FFF2-40B4-BE49-F238E27FC236}">
                    <a16:creationId xmlns:a16="http://schemas.microsoft.com/office/drawing/2014/main" id="{90D30C1E-A067-41AB-B788-174ABBF175A4}"/>
                  </a:ext>
                </a:extLst>
              </p:cNvPr>
              <p:cNvSpPr txBox="1"/>
              <p:nvPr/>
            </p:nvSpPr>
            <p:spPr>
              <a:xfrm>
                <a:off x="272875" y="65818"/>
                <a:ext cx="2913555" cy="184666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PMSys – Productivity Management System</a:t>
                </a: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91241F54-2835-46FD-9AD7-8DBFFE8314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45" name="Line">
                <a:extLst>
                  <a:ext uri="{FF2B5EF4-FFF2-40B4-BE49-F238E27FC236}">
                    <a16:creationId xmlns:a16="http://schemas.microsoft.com/office/drawing/2014/main" id="{B4C7809C-614A-4004-8CA6-F0B2DC61CCA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04E5B375-4699-4929-B55F-77B535D5D1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6854C646-A922-4630-B885-74375A04B0A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69F7FECB-0389-4BCF-B28F-DA0563D1A0F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1281AB35-6288-4772-8393-AC655633E7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CDF221B3-D9EA-47F9-B431-BA2CFBED3BA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4" name="Imagem 53" descr="Uma imagem contendo teia, preto, objeto ao ar livre&#10;&#10;Descrição gerada automaticamente">
            <a:extLst>
              <a:ext uri="{FF2B5EF4-FFF2-40B4-BE49-F238E27FC236}">
                <a16:creationId xmlns:a16="http://schemas.microsoft.com/office/drawing/2014/main" id="{63417A0D-1112-4FE8-8B4F-F95D6EC93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519" y="517401"/>
            <a:ext cx="1422961" cy="1397658"/>
          </a:xfrm>
          <a:prstGeom prst="rect">
            <a:avLst/>
          </a:prstGeom>
        </p:spPr>
      </p:pic>
      <p:sp>
        <p:nvSpPr>
          <p:cNvPr id="55" name="Content">
            <a:extLst>
              <a:ext uri="{FF2B5EF4-FFF2-40B4-BE49-F238E27FC236}">
                <a16:creationId xmlns:a16="http://schemas.microsoft.com/office/drawing/2014/main" id="{76A929FF-6DD2-42B4-816F-6E7B1F728E3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11599" y="2499062"/>
            <a:ext cx="4368800" cy="508000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Digit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e seu 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6" name="Picture 2" descr="C:\Users\t-dantay\Documents\First24\envelope1.png">
            <a:extLst>
              <a:ext uri="{FF2B5EF4-FFF2-40B4-BE49-F238E27FC236}">
                <a16:creationId xmlns:a16="http://schemas.microsoft.com/office/drawing/2014/main" id="{F870D8D5-959A-4129-A8B5-595D83C3FD9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69197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">
            <a:extLst>
              <a:ext uri="{FF2B5EF4-FFF2-40B4-BE49-F238E27FC236}">
                <a16:creationId xmlns:a16="http://schemas.microsoft.com/office/drawing/2014/main" id="{14E4DFE2-1D57-4429-8942-7B341F329BA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11599" y="3337065"/>
            <a:ext cx="4368800" cy="508000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Digit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e </a:t>
            </a:r>
            <a:r>
              <a:rPr lang="pt-BR" sz="1200" dirty="0">
                <a:latin typeface="Segoe UI" pitchFamily="34" charset="0"/>
                <a:cs typeface="Segoe UI" pitchFamily="34" charset="0"/>
              </a:rPr>
              <a:t>sua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1">
            <a:extLst>
              <a:ext uri="{FF2B5EF4-FFF2-40B4-BE49-F238E27FC236}">
                <a16:creationId xmlns:a16="http://schemas.microsoft.com/office/drawing/2014/main" id="{4D890D8D-27EC-4480-B0CC-E5D454CD8C9D}"/>
              </a:ext>
            </a:extLst>
          </p:cNvPr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3476765"/>
            <a:ext cx="228600" cy="228600"/>
          </a:xfrm>
          <a:prstGeom prst="rect">
            <a:avLst/>
          </a:prstGeom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46F79FF0-93C4-48F6-93B9-2DB64B74EC3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198032" y="4437290"/>
            <a:ext cx="1784349" cy="3633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9D768D5E-D866-4E3A-AD27-8A26F971C010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430955" y="4012386"/>
            <a:ext cx="131850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Recuperar</a:t>
            </a:r>
            <a:r>
              <a:rPr lang="en-US" sz="120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</p:spTree>
    <p:extLst>
      <p:ext uri="{BB962C8B-B14F-4D97-AF65-F5344CB8AC3E}">
        <p14:creationId xmlns:p14="http://schemas.microsoft.com/office/powerpoint/2010/main" val="181433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>
            <a:extLst>
              <a:ext uri="{FF2B5EF4-FFF2-40B4-BE49-F238E27FC236}">
                <a16:creationId xmlns:a16="http://schemas.microsoft.com/office/drawing/2014/main" id="{43B264F4-BB19-4419-BA62-FCA371CE7438}"/>
              </a:ext>
            </a:extLst>
          </p:cNvPr>
          <p:cNvGrpSpPr/>
          <p:nvPr/>
        </p:nvGrpSpPr>
        <p:grpSpPr>
          <a:xfrm>
            <a:off x="2457450" y="174172"/>
            <a:ext cx="7277100" cy="6134100"/>
            <a:chOff x="0" y="0"/>
            <a:chExt cx="9144000" cy="685800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25" name="Group 10">
              <a:extLst>
                <a:ext uri="{FF2B5EF4-FFF2-40B4-BE49-F238E27FC236}">
                  <a16:creationId xmlns:a16="http://schemas.microsoft.com/office/drawing/2014/main" id="{E76A7C24-27A2-4120-B173-4A027DA54983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2C612FFA-BB59-40EE-88D7-D8390186E32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19">
                <a:extLst>
                  <a:ext uri="{FF2B5EF4-FFF2-40B4-BE49-F238E27FC236}">
                    <a16:creationId xmlns:a16="http://schemas.microsoft.com/office/drawing/2014/main" id="{4ADF799B-E2F1-4F3E-AE66-8F8D9012A827}"/>
                  </a:ext>
                </a:extLst>
              </p:cNvPr>
              <p:cNvSpPr/>
              <p:nvPr/>
            </p:nvSpPr>
            <p:spPr>
              <a:xfrm>
                <a:off x="68923" y="230940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kern="0" dirty="0">
                    <a:solidFill>
                      <a:prstClr val="white"/>
                    </a:solidFill>
                    <a:latin typeface="Segoe UI"/>
                  </a:rPr>
                  <a:t>    </a:t>
                </a: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47CF607C-001B-44DD-8E7B-1FEED674FB26}"/>
                  </a:ext>
                </a:extLst>
              </p:cNvPr>
              <p:cNvSpPr txBox="1"/>
              <p:nvPr/>
            </p:nvSpPr>
            <p:spPr>
              <a:xfrm>
                <a:off x="272875" y="65818"/>
                <a:ext cx="2913555" cy="184666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PMSys – Productivity Management System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EE1EBD48-88B7-4ADD-81FC-7AA81B0EFFA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08ADC4A2-BFBA-437A-985D-FA635180BA0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8B801CD5-85A8-45B5-AB31-1ABE4F333E7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949741BA-629D-4DDD-A453-12344516606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21E2734-60F5-4AEB-842F-BCBC9EFCF46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A19B5EE4-BBCE-4D00-B604-0CB70B04B06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1F53F111-D43D-4710-9110-B2E6479C37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6" name="Imagem 35" descr="Uma imagem contendo teia, preto, objeto ao ar livre&#10;&#10;Descrição gerada automaticamente">
            <a:extLst>
              <a:ext uri="{FF2B5EF4-FFF2-40B4-BE49-F238E27FC236}">
                <a16:creationId xmlns:a16="http://schemas.microsoft.com/office/drawing/2014/main" id="{73628B11-3634-40B5-9011-F7AD9E67A2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3" y="531716"/>
            <a:ext cx="707216" cy="69464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98E51F-F14E-492F-ACDA-EF614C4BC90D}"/>
              </a:ext>
            </a:extLst>
          </p:cNvPr>
          <p:cNvSpPr txBox="1"/>
          <p:nvPr/>
        </p:nvSpPr>
        <p:spPr>
          <a:xfrm>
            <a:off x="2790801" y="404649"/>
            <a:ext cx="198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Menezes, Sair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40" name="TabGroup">
            <a:extLst>
              <a:ext uri="{FF2B5EF4-FFF2-40B4-BE49-F238E27FC236}">
                <a16:creationId xmlns:a16="http://schemas.microsoft.com/office/drawing/2014/main" id="{F70D97A4-DB2C-44F9-ABDA-3365A17645E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39706" y="1374048"/>
            <a:ext cx="6664074" cy="4119915"/>
            <a:chOff x="3178199" y="2400784"/>
            <a:chExt cx="3513043" cy="2017396"/>
          </a:xfrm>
        </p:grpSpPr>
        <p:sp>
          <p:nvSpPr>
            <p:cNvPr id="41" name="Container">
              <a:extLst>
                <a:ext uri="{FF2B5EF4-FFF2-40B4-BE49-F238E27FC236}">
                  <a16:creationId xmlns:a16="http://schemas.microsoft.com/office/drawing/2014/main" id="{28E8A0C2-217B-404B-81ED-9A0D2CD05BEC}"/>
                </a:ext>
              </a:extLst>
            </p:cNvPr>
            <p:cNvSpPr/>
            <p:nvPr/>
          </p:nvSpPr>
          <p:spPr>
            <a:xfrm>
              <a:off x="3178199" y="2647277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>
              <a:extLst>
                <a:ext uri="{FF2B5EF4-FFF2-40B4-BE49-F238E27FC236}">
                  <a16:creationId xmlns:a16="http://schemas.microsoft.com/office/drawing/2014/main" id="{0FFEB628-573E-4D76-B26D-47530AE210BB}"/>
                </a:ext>
              </a:extLst>
            </p:cNvPr>
            <p:cNvSpPr txBox="1"/>
            <p:nvPr/>
          </p:nvSpPr>
          <p:spPr>
            <a:xfrm>
              <a:off x="4134452" y="2436966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João Alfredo</a:t>
              </a:r>
            </a:p>
          </p:txBody>
        </p:sp>
        <p:sp>
          <p:nvSpPr>
            <p:cNvPr id="43" name="Tab2">
              <a:extLst>
                <a:ext uri="{FF2B5EF4-FFF2-40B4-BE49-F238E27FC236}">
                  <a16:creationId xmlns:a16="http://schemas.microsoft.com/office/drawing/2014/main" id="{F119DAEC-4368-4B73-AC11-C06169DD48C3}"/>
                </a:ext>
              </a:extLst>
            </p:cNvPr>
            <p:cNvSpPr txBox="1"/>
            <p:nvPr/>
          </p:nvSpPr>
          <p:spPr>
            <a:xfrm>
              <a:off x="4941650" y="2436966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Gustavo Rotta</a:t>
              </a:r>
            </a:p>
          </p:txBody>
        </p:sp>
        <p:grpSp>
          <p:nvGrpSpPr>
            <p:cNvPr id="44" name="Group 5">
              <a:extLst>
                <a:ext uri="{FF2B5EF4-FFF2-40B4-BE49-F238E27FC236}">
                  <a16:creationId xmlns:a16="http://schemas.microsoft.com/office/drawing/2014/main" id="{94FC2964-ADB0-48E3-89E2-43AD99E2EFBB}"/>
                </a:ext>
              </a:extLst>
            </p:cNvPr>
            <p:cNvGrpSpPr/>
            <p:nvPr/>
          </p:nvGrpSpPr>
          <p:grpSpPr>
            <a:xfrm>
              <a:off x="3204393" y="2400784"/>
              <a:ext cx="930059" cy="446031"/>
              <a:chOff x="3479835" y="2528167"/>
              <a:chExt cx="601989" cy="380563"/>
            </a:xfrm>
          </p:grpSpPr>
          <p:sp>
            <p:nvSpPr>
              <p:cNvPr id="46" name="ActiveTab">
                <a:extLst>
                  <a:ext uri="{FF2B5EF4-FFF2-40B4-BE49-F238E27FC236}">
                    <a16:creationId xmlns:a16="http://schemas.microsoft.com/office/drawing/2014/main" id="{812C5988-7EA1-4284-81FF-F21C0B173C91}"/>
                  </a:ext>
                </a:extLst>
              </p:cNvPr>
              <p:cNvSpPr txBox="1"/>
              <p:nvPr/>
            </p:nvSpPr>
            <p:spPr>
              <a:xfrm>
                <a:off x="3498966" y="2528167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Ana Clara</a:t>
                </a:r>
              </a:p>
            </p:txBody>
          </p:sp>
          <p:sp>
            <p:nvSpPr>
              <p:cNvPr id="47" name="TabLine">
                <a:extLst>
                  <a:ext uri="{FF2B5EF4-FFF2-40B4-BE49-F238E27FC236}">
                    <a16:creationId xmlns:a16="http://schemas.microsoft.com/office/drawing/2014/main" id="{E0C7C57A-17C0-4D54-9756-A40C7AD89DE5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5" name="Tab4">
              <a:extLst>
                <a:ext uri="{FF2B5EF4-FFF2-40B4-BE49-F238E27FC236}">
                  <a16:creationId xmlns:a16="http://schemas.microsoft.com/office/drawing/2014/main" id="{77B0D231-9FE2-45F0-A316-482520B357E4}"/>
                </a:ext>
              </a:extLst>
            </p:cNvPr>
            <p:cNvSpPr txBox="1"/>
            <p:nvPr/>
          </p:nvSpPr>
          <p:spPr>
            <a:xfrm>
              <a:off x="5748848" y="2436966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Marise Souza </a:t>
              </a: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50E9E72A-BFFE-4D6A-9829-9C8CD299153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745463" y="5177584"/>
            <a:ext cx="1274994" cy="25771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Monitorar Tela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ECE83FAE-BFBA-4E52-A8FA-63FFB3EE41A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882204" y="619803"/>
            <a:ext cx="220536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Alfa</a:t>
            </a:r>
          </a:p>
        </p:txBody>
      </p:sp>
      <p:pic>
        <p:nvPicPr>
          <p:cNvPr id="62" name="Picture 2" descr="C:\Users\t-dantay\Documents\Placeholders\user.png">
            <a:extLst>
              <a:ext uri="{FF2B5EF4-FFF2-40B4-BE49-F238E27FC236}">
                <a16:creationId xmlns:a16="http://schemas.microsoft.com/office/drawing/2014/main" id="{128B446B-04C1-4D08-9781-FB71E9DF4311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06" y="439683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TabGroupVertical">
            <a:extLst>
              <a:ext uri="{FF2B5EF4-FFF2-40B4-BE49-F238E27FC236}">
                <a16:creationId xmlns:a16="http://schemas.microsoft.com/office/drawing/2014/main" id="{5FA06702-3A8F-4ECC-8196-6A9FE96867A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912011" y="2012381"/>
            <a:ext cx="5864672" cy="2883056"/>
            <a:chOff x="3116386" y="2723643"/>
            <a:chExt cx="3474914" cy="2054097"/>
          </a:xfrm>
        </p:grpSpPr>
        <p:sp>
          <p:nvSpPr>
            <p:cNvPr id="64" name="Container">
              <a:extLst>
                <a:ext uri="{FF2B5EF4-FFF2-40B4-BE49-F238E27FC236}">
                  <a16:creationId xmlns:a16="http://schemas.microsoft.com/office/drawing/2014/main" id="{53C695B0-7D5E-4528-9A99-3CE2148DAC7F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Tab2">
              <a:extLst>
                <a:ext uri="{FF2B5EF4-FFF2-40B4-BE49-F238E27FC236}">
                  <a16:creationId xmlns:a16="http://schemas.microsoft.com/office/drawing/2014/main" id="{8CD4C294-A6FA-4E0C-BD1C-0CCCDA717297}"/>
                </a:ext>
              </a:extLst>
            </p:cNvPr>
            <p:cNvSpPr txBox="1"/>
            <p:nvPr/>
          </p:nvSpPr>
          <p:spPr>
            <a:xfrm>
              <a:off x="3140313" y="3133983"/>
              <a:ext cx="746298" cy="3620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RAM</a:t>
              </a: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14C27B2A-3457-441D-B82A-27646E1EED83}"/>
                </a:ext>
              </a:extLst>
            </p:cNvPr>
            <p:cNvGrpSpPr/>
            <p:nvPr/>
          </p:nvGrpSpPr>
          <p:grpSpPr>
            <a:xfrm>
              <a:off x="3116386" y="2767360"/>
              <a:ext cx="783730" cy="362072"/>
              <a:chOff x="3328768" y="2807053"/>
              <a:chExt cx="567252" cy="362072"/>
            </a:xfrm>
          </p:grpSpPr>
          <p:sp>
            <p:nvSpPr>
              <p:cNvPr id="69" name="TabLine">
                <a:extLst>
                  <a:ext uri="{FF2B5EF4-FFF2-40B4-BE49-F238E27FC236}">
                    <a16:creationId xmlns:a16="http://schemas.microsoft.com/office/drawing/2014/main" id="{6503316C-8E5C-4E5E-A09F-FEA06147B8BD}"/>
                  </a:ext>
                </a:extLst>
              </p:cNvPr>
              <p:cNvSpPr txBox="1"/>
              <p:nvPr/>
            </p:nvSpPr>
            <p:spPr>
              <a:xfrm>
                <a:off x="3328768" y="2807053"/>
                <a:ext cx="567252" cy="36207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0" name="ActiveTab">
                <a:extLst>
                  <a:ext uri="{FF2B5EF4-FFF2-40B4-BE49-F238E27FC236}">
                    <a16:creationId xmlns:a16="http://schemas.microsoft.com/office/drawing/2014/main" id="{C2341FBE-96A0-42F0-BFD9-59BD9F51F3A1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ab3">
              <a:extLst>
                <a:ext uri="{FF2B5EF4-FFF2-40B4-BE49-F238E27FC236}">
                  <a16:creationId xmlns:a16="http://schemas.microsoft.com/office/drawing/2014/main" id="{8D77A31F-43C2-4BAA-81BA-17581700113D}"/>
                </a:ext>
              </a:extLst>
            </p:cNvPr>
            <p:cNvSpPr txBox="1"/>
            <p:nvPr/>
          </p:nvSpPr>
          <p:spPr>
            <a:xfrm>
              <a:off x="3140313" y="3490267"/>
              <a:ext cx="746298" cy="3620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HD</a:t>
              </a:r>
            </a:p>
          </p:txBody>
        </p:sp>
        <p:sp>
          <p:nvSpPr>
            <p:cNvPr id="68" name="Tab4">
              <a:extLst>
                <a:ext uri="{FF2B5EF4-FFF2-40B4-BE49-F238E27FC236}">
                  <a16:creationId xmlns:a16="http://schemas.microsoft.com/office/drawing/2014/main" id="{53E28C85-BDF8-4CC4-862E-B31F8D4CD30E}"/>
                </a:ext>
              </a:extLst>
            </p:cNvPr>
            <p:cNvSpPr txBox="1"/>
            <p:nvPr/>
          </p:nvSpPr>
          <p:spPr>
            <a:xfrm>
              <a:off x="3140313" y="3856890"/>
              <a:ext cx="746298" cy="3620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Processos</a:t>
              </a:r>
            </a:p>
          </p:txBody>
        </p:sp>
      </p:grpSp>
      <p:sp>
        <p:nvSpPr>
          <p:cNvPr id="71" name="Retângulo 70">
            <a:extLst>
              <a:ext uri="{FF2B5EF4-FFF2-40B4-BE49-F238E27FC236}">
                <a16:creationId xmlns:a16="http://schemas.microsoft.com/office/drawing/2014/main" id="{3DF3FD1F-5A42-4CDE-9A10-5046FD515C16}"/>
              </a:ext>
            </a:extLst>
          </p:cNvPr>
          <p:cNvSpPr/>
          <p:nvPr/>
        </p:nvSpPr>
        <p:spPr>
          <a:xfrm>
            <a:off x="3802421" y="2166959"/>
            <a:ext cx="879488" cy="401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ProgressBar">
            <a:extLst>
              <a:ext uri="{FF2B5EF4-FFF2-40B4-BE49-F238E27FC236}">
                <a16:creationId xmlns:a16="http://schemas.microsoft.com/office/drawing/2014/main" id="{350572D5-59B0-4A6D-B9A3-59CF53F7565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24620" y="3685699"/>
            <a:ext cx="2348730" cy="290582"/>
            <a:chOff x="3876335" y="3333180"/>
            <a:chExt cx="1391330" cy="137160"/>
          </a:xfrm>
        </p:grpSpPr>
        <p:sp>
          <p:nvSpPr>
            <p:cNvPr id="73" name="BlueBox">
              <a:extLst>
                <a:ext uri="{FF2B5EF4-FFF2-40B4-BE49-F238E27FC236}">
                  <a16:creationId xmlns:a16="http://schemas.microsoft.com/office/drawing/2014/main" id="{77096E00-CBBE-4EFE-8F5F-97654B762F4C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74" name="GrayBox">
              <a:extLst>
                <a:ext uri="{FF2B5EF4-FFF2-40B4-BE49-F238E27FC236}">
                  <a16:creationId xmlns:a16="http://schemas.microsoft.com/office/drawing/2014/main" id="{DED72E56-DEE7-4155-8815-95F2184ECB5C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DE92BFED-137B-46B4-BBBC-BEBD3E9BB85A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69143" y="2222040"/>
            <a:ext cx="631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86B030DF-5432-462D-A2D7-8D3F57106D3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469143" y="2459893"/>
            <a:ext cx="1645002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60%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BDCE851F-CDF6-4714-A7F3-FED2351F9F8D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485380" y="5177584"/>
            <a:ext cx="1274994" cy="2324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Mandar Alerta</a:t>
            </a:r>
          </a:p>
        </p:txBody>
      </p:sp>
    </p:spTree>
    <p:extLst>
      <p:ext uri="{BB962C8B-B14F-4D97-AF65-F5344CB8AC3E}">
        <p14:creationId xmlns:p14="http://schemas.microsoft.com/office/powerpoint/2010/main" val="3308563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31E62FB1-05D5-4413-9E3A-58AE480CA1F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75B48A2-6239-4A24-9170-81E31DCCDE3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AE87CA-42CC-4810-93AE-C3F3C5B1CD6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C6BAB54-44AA-4F1B-879C-1E6514B0741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AC16C50-BBFE-4BE8-A491-D58810201FF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1E0D945-A0B1-4EF0-9C98-0A5C1AE9F80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681594-5585-4CF1-8A21-4C45D12EF51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A793492-BE21-4E45-B1CF-2DC0B6AE877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924AFA0-11DA-4A35-876A-D439B12D4A8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6EF9874-CCB1-436C-A71E-42328550AEF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3C642F3-9D91-416C-A744-262C2B4A6A9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DD4B63-17A4-432C-8B42-233749B659F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CCE3237-790B-47D4-A732-3241CEE68EC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7AEB34D-A212-42BB-B18E-7489EA8E38A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90C7445-A513-4EA2-BCCB-B33BB7CA457D}"/>
</file>

<file path=customXml/itemProps23.xml><?xml version="1.0" encoding="utf-8"?>
<ds:datastoreItem xmlns:ds="http://schemas.openxmlformats.org/officeDocument/2006/customXml" ds:itemID="{EFC80959-3C18-438C-8DB0-5C5F4C1571C8}"/>
</file>

<file path=customXml/itemProps24.xml><?xml version="1.0" encoding="utf-8"?>
<ds:datastoreItem xmlns:ds="http://schemas.openxmlformats.org/officeDocument/2006/customXml" ds:itemID="{2D82E63C-C857-47DB-874E-CB6603DC4565}"/>
</file>

<file path=customXml/itemProps3.xml><?xml version="1.0" encoding="utf-8"?>
<ds:datastoreItem xmlns:ds="http://schemas.openxmlformats.org/officeDocument/2006/customXml" ds:itemID="{FFBC791D-3E76-460E-B18A-012A39449DC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A98ED25-E099-4363-961C-33F876840B5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16A03B-9F57-4696-B482-7A4CA6FBA3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56D0FA-2004-47A5-9146-BF5F7E461B3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E60942-1CA8-4110-B307-CDEFD3CD2FF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24C9052-B977-40FC-A608-51FADA6C2B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FF63F49-98AC-4211-8414-19413C092F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Ultimate Blaze</dc:creator>
  <cp:lastModifiedBy>Ultimate Blaze</cp:lastModifiedBy>
  <cp:revision>8</cp:revision>
  <dcterms:created xsi:type="dcterms:W3CDTF">2019-09-20T20:13:32Z</dcterms:created>
  <dcterms:modified xsi:type="dcterms:W3CDTF">2019-09-20T22:09:03Z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0x01010070649AC061D4F04BB6EC1102DFB829AB</vt:lpwstr>
  </property>
</Properties>
</file>