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7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CA55-FB04-41AE-8CF2-F9DC46D86FA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05" y="973775"/>
            <a:ext cx="977595" cy="2165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04" y="3879959"/>
            <a:ext cx="977595" cy="2165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5312" y="862147"/>
            <a:ext cx="5980574" cy="4940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98513" y="1207214"/>
            <a:ext cx="2011680" cy="865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6550" y="2231996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4439" y="4396550"/>
            <a:ext cx="2273965" cy="1141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9"/>
          <p:cNvSpPr txBox="1"/>
          <p:nvPr/>
        </p:nvSpPr>
        <p:spPr>
          <a:xfrm>
            <a:off x="1727016" y="2937936"/>
            <a:ext cx="1526178" cy="38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Gestor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69453" y="1593171"/>
            <a:ext cx="818878" cy="30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13407" y="2265936"/>
            <a:ext cx="1129576" cy="2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0800000">
            <a:off x="1991410" y="3427038"/>
            <a:ext cx="291194" cy="360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55582" y="3195882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05676" y="1207214"/>
            <a:ext cx="1251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Visualizar gráficos </a:t>
            </a:r>
            <a:r>
              <a:rPr lang="pt-BR" dirty="0" smtClean="0"/>
              <a:t>e Tabelas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82731" y="2289681"/>
            <a:ext cx="1639513" cy="64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Selecionar </a:t>
            </a:r>
            <a:r>
              <a:rPr lang="pt-BR" dirty="0" smtClean="0"/>
              <a:t>período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24315" y="3231333"/>
            <a:ext cx="12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Gerar</a:t>
            </a:r>
          </a:p>
          <a:p>
            <a:r>
              <a:rPr lang="pt-BR" dirty="0" smtClean="0"/>
              <a:t>relatórios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679044" y="2679074"/>
            <a:ext cx="1168089" cy="85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0537" y="4383073"/>
            <a:ext cx="1373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Visualizar </a:t>
            </a:r>
            <a:r>
              <a:rPr lang="pt-BR" dirty="0" smtClean="0"/>
              <a:t>equipes </a:t>
            </a:r>
            <a:r>
              <a:rPr lang="pt-BR" dirty="0" smtClean="0"/>
              <a:t>de todos </a:t>
            </a:r>
            <a:r>
              <a:rPr lang="pt-BR" dirty="0" smtClean="0"/>
              <a:t>gestores</a:t>
            </a:r>
          </a:p>
          <a:p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67446" y="4926131"/>
            <a:ext cx="1005934" cy="3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80186" y="5896885"/>
            <a:ext cx="1499764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Gerente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288308" y="4546235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771108" y="4576362"/>
            <a:ext cx="142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Selecionar </a:t>
            </a:r>
            <a:r>
              <a:rPr lang="pt-BR" dirty="0" smtClean="0"/>
              <a:t>equipe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6425901" y="4843266"/>
            <a:ext cx="430428" cy="11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91497" y="4585027"/>
            <a:ext cx="760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INCLUDED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580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14cb47ab60ce25b03f125bbc624aa0e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d0907572239d88a9fb49e7cd2f006c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607DD4-FDFA-40A3-80E0-3BFA586B6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b4223-36fe-405e-863b-49c6636b1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DCA8B-206E-419D-80BC-8E9AC51C4E6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F1DED9-B296-4102-B2E7-6FC83118FF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Joao Alfredo</dc:creator>
  <cp:lastModifiedBy>Teodoro, Joao Alfredo</cp:lastModifiedBy>
  <cp:revision>5</cp:revision>
  <dcterms:created xsi:type="dcterms:W3CDTF">2019-10-02T21:37:32Z</dcterms:created>
  <dcterms:modified xsi:type="dcterms:W3CDTF">2019-10-19T00:01:42Z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