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8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3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2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4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9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6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6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485" y="1297604"/>
            <a:ext cx="1901091" cy="16646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88289" y="546927"/>
            <a:ext cx="1500442" cy="1402903"/>
          </a:xfrm>
          <a:prstGeom prst="roundRect">
            <a:avLst>
              <a:gd name="adj" fmla="val 95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00" y="243973"/>
            <a:ext cx="1520001" cy="1004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788" y="890435"/>
            <a:ext cx="1876500" cy="560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94" y="620151"/>
            <a:ext cx="1111813" cy="825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039" y="1445294"/>
            <a:ext cx="972647" cy="385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0686" y="3341160"/>
            <a:ext cx="2359841" cy="12569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4264" y="2482581"/>
            <a:ext cx="1572526" cy="14870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291" y="218619"/>
            <a:ext cx="2383365" cy="1612148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>
            <a:off x="8298256" y="1024693"/>
            <a:ext cx="211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6200000" flipH="1">
            <a:off x="7727573" y="2140349"/>
            <a:ext cx="1009423" cy="926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886591" y="750984"/>
            <a:ext cx="369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0800000" flipV="1">
            <a:off x="8410686" y="4134039"/>
            <a:ext cx="2762016" cy="1857794"/>
          </a:xfrm>
          <a:prstGeom prst="bentConnector3">
            <a:avLst>
              <a:gd name="adj1" fmla="val 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flipV="1">
            <a:off x="6688289" y="2129947"/>
            <a:ext cx="496282" cy="352634"/>
          </a:xfrm>
          <a:prstGeom prst="bentConnector3">
            <a:avLst>
              <a:gd name="adj1" fmla="val 10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5155" y="1283537"/>
            <a:ext cx="1335090" cy="534036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9748381" y="4605778"/>
            <a:ext cx="227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Site Web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9590606" y="82171"/>
            <a:ext cx="141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Repositório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749795" y="2887055"/>
            <a:ext cx="186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Banco Relacional</a:t>
            </a:r>
          </a:p>
          <a:p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2282446" y="6226418"/>
            <a:ext cx="150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API JAVA</a:t>
            </a:r>
          </a:p>
          <a:p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061025" y="4303171"/>
            <a:ext cx="2002014" cy="37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Dashboard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788627" y="140756"/>
            <a:ext cx="200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API notificação</a:t>
            </a:r>
            <a:endParaRPr lang="en-US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866" y="2306264"/>
            <a:ext cx="3340749" cy="181981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0399" y="4697689"/>
            <a:ext cx="2944299" cy="1770558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2308776" y="2015540"/>
            <a:ext cx="152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TeamViewer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90113" y="1864798"/>
            <a:ext cx="869164" cy="7949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9313" y="4790444"/>
            <a:ext cx="2660200" cy="1417936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 rot="10800000">
            <a:off x="3491848" y="5713941"/>
            <a:ext cx="13762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129513" y="2129948"/>
            <a:ext cx="1541908" cy="3369464"/>
            <a:chOff x="3129513" y="2129948"/>
            <a:chExt cx="1541908" cy="3369464"/>
          </a:xfrm>
        </p:grpSpPr>
        <p:cxnSp>
          <p:nvCxnSpPr>
            <p:cNvPr id="37" name="Straight Connector 36"/>
            <p:cNvCxnSpPr>
              <a:stCxn id="13" idx="3"/>
            </p:cNvCxnSpPr>
            <p:nvPr/>
          </p:nvCxnSpPr>
          <p:spPr>
            <a:xfrm flipV="1">
              <a:off x="3129513" y="4134039"/>
              <a:ext cx="1207356" cy="1365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rot="5400000" flipH="1" flipV="1">
              <a:off x="3502983" y="2957637"/>
              <a:ext cx="1996128" cy="34074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>
            <a:stCxn id="13" idx="0"/>
          </p:cNvCxnSpPr>
          <p:nvPr/>
        </p:nvCxnSpPr>
        <p:spPr>
          <a:xfrm flipV="1">
            <a:off x="1799413" y="4245429"/>
            <a:ext cx="0" cy="54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Teodoro, Joao Alfredo</dc:creator>
  <cp:lastModifiedBy>Teodoro, Joao Alfredo</cp:lastModifiedBy>
  <cp:revision>18</cp:revision>
  <dcterms:created xsi:type="dcterms:W3CDTF">2019-10-09T23:05:00Z</dcterms:created>
  <dcterms:modified xsi:type="dcterms:W3CDTF">2019-10-18T23:49:47Z</dcterms:modified>
</cp:coreProperties>
</file>