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251" y="4005867"/>
            <a:ext cx="1525797" cy="1735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6035" y="2603526"/>
            <a:ext cx="2827040" cy="252291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V="1">
            <a:off x="470263" y="2401706"/>
            <a:ext cx="4026722" cy="152249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9183752" y="4134039"/>
            <a:ext cx="1988949" cy="1942292"/>
          </a:xfrm>
          <a:prstGeom prst="bentConnector3">
            <a:avLst>
              <a:gd name="adj1" fmla="val 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970064" y="5232857"/>
            <a:ext cx="15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OSHI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0686" y="6368817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9795" y="3706692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212" y="4984163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3921294" y="5711349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0448" y="1799636"/>
            <a:ext cx="869164" cy="7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485" y="1297604"/>
            <a:ext cx="1901091" cy="166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88289" y="546927"/>
            <a:ext cx="1500442" cy="1402903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88" y="890435"/>
            <a:ext cx="1876500" cy="56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94" y="620151"/>
            <a:ext cx="1111813" cy="82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39" y="1445294"/>
            <a:ext cx="972647" cy="385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7727573" y="2140349"/>
            <a:ext cx="1009423" cy="92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2886591" y="750984"/>
            <a:ext cx="369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8410686" y="4134039"/>
            <a:ext cx="2762016" cy="1857794"/>
          </a:xfrm>
          <a:prstGeom prst="bentConnector3">
            <a:avLst>
              <a:gd name="adj1" fmla="val 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6688289" y="2129947"/>
            <a:ext cx="496282" cy="352634"/>
          </a:xfrm>
          <a:prstGeom prst="bentConnector3">
            <a:avLst>
              <a:gd name="adj1" fmla="val 10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749795" y="28870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Relacional</a:t>
            </a:r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36324" y="3867237"/>
            <a:ext cx="150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OSHI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170686" y="6368817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291" y="4539975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0399" y="4697689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788627" y="6371031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90113" y="1864798"/>
            <a:ext cx="869164" cy="794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270" y="2391465"/>
            <a:ext cx="2660200" cy="141793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4224788" y="5449880"/>
            <a:ext cx="7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Teodoro, Joao Alfredo</cp:lastModifiedBy>
  <cp:revision>13</cp:revision>
  <dcterms:created xsi:type="dcterms:W3CDTF">2019-10-09T23:05:00Z</dcterms:created>
  <dcterms:modified xsi:type="dcterms:W3CDTF">2019-10-16T23:45:43Z</dcterms:modified>
</cp:coreProperties>
</file>