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2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9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9" y="242539"/>
            <a:ext cx="2017963" cy="21783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832" y="3687963"/>
            <a:ext cx="1525797" cy="1735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2" y="2923281"/>
            <a:ext cx="3648683" cy="3256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687" y="242539"/>
            <a:ext cx="1885512" cy="16646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418" y="3307983"/>
            <a:ext cx="2824922" cy="24867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5436" y="242539"/>
            <a:ext cx="592079" cy="46179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 flipV="1">
            <a:off x="7002127" y="3687963"/>
            <a:ext cx="1606296" cy="101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012676" y="4846320"/>
            <a:ext cx="125484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02127" y="4885508"/>
            <a:ext cx="1606296" cy="60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00" y="1331732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87879" y="2197688"/>
            <a:ext cx="0" cy="111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5693" y="2938612"/>
            <a:ext cx="1552139" cy="14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29354" y="5042263"/>
            <a:ext cx="1578478" cy="11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85" y="1297604"/>
            <a:ext cx="1901091" cy="16646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88289" y="546927"/>
            <a:ext cx="1500442" cy="1402903"/>
          </a:xfrm>
          <a:prstGeom prst="roundRect">
            <a:avLst>
              <a:gd name="adj" fmla="val 9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00" y="243973"/>
            <a:ext cx="1520001" cy="1004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88" y="890435"/>
            <a:ext cx="1876500" cy="560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94" y="620151"/>
            <a:ext cx="1111813" cy="825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039" y="1445294"/>
            <a:ext cx="972647" cy="385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686" y="3341160"/>
            <a:ext cx="2359841" cy="125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264" y="2482581"/>
            <a:ext cx="1572526" cy="1487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91" y="218619"/>
            <a:ext cx="2383365" cy="16121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251" y="4005867"/>
            <a:ext cx="1525797" cy="1735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6035" y="2603526"/>
            <a:ext cx="2827040" cy="2522919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8298256" y="1024693"/>
            <a:ext cx="211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V="1">
            <a:off x="470263" y="2401706"/>
            <a:ext cx="4026722" cy="1522499"/>
          </a:xfrm>
          <a:prstGeom prst="bentConnector3">
            <a:avLst>
              <a:gd name="adj1" fmla="val 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7727573" y="2140349"/>
            <a:ext cx="1009423" cy="926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886591" y="750984"/>
            <a:ext cx="369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9183752" y="4134039"/>
            <a:ext cx="1988949" cy="1942292"/>
          </a:xfrm>
          <a:prstGeom prst="bentConnector3">
            <a:avLst>
              <a:gd name="adj1" fmla="val 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flipV="1">
            <a:off x="6688289" y="2129947"/>
            <a:ext cx="496282" cy="352634"/>
          </a:xfrm>
          <a:prstGeom prst="bentConnector3">
            <a:avLst>
              <a:gd name="adj1" fmla="val 10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5155" y="1283537"/>
            <a:ext cx="1335090" cy="53403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9748381" y="4605778"/>
            <a:ext cx="22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Web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590606" y="82171"/>
            <a:ext cx="14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Repositório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749795" y="2887055"/>
            <a:ext cx="1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Relacional</a:t>
            </a:r>
          </a:p>
          <a:p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970064" y="5232857"/>
            <a:ext cx="15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OSHI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170686" y="6368817"/>
            <a:ext cx="2002014" cy="37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Dashboard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788627" y="140756"/>
            <a:ext cx="20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notificação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9795" y="3706692"/>
            <a:ext cx="3340749" cy="181981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7212" y="4984163"/>
            <a:ext cx="2944299" cy="1770558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3921294" y="5711349"/>
            <a:ext cx="15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TeamViewer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Teodoro, Joao Alfredo</cp:lastModifiedBy>
  <cp:revision>11</cp:revision>
  <dcterms:created xsi:type="dcterms:W3CDTF">2019-10-09T23:05:00Z</dcterms:created>
  <dcterms:modified xsi:type="dcterms:W3CDTF">2019-10-10T23:15:05Z</dcterms:modified>
</cp:coreProperties>
</file>