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387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152" autoAdjust="0"/>
  </p:normalViewPr>
  <p:slideViewPr>
    <p:cSldViewPr snapToGrid="0">
      <p:cViewPr varScale="1">
        <p:scale>
          <a:sx n="67" d="100"/>
          <a:sy n="67" d="100"/>
        </p:scale>
        <p:origin x="1296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FCCF6-D6F3-45A7-AE0C-53111EC0FED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BB162-4E46-4916-AAA9-0997F9B17E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5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Hillstone Firewall SG-6000-E1600P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BB162-4E46-4916-AAA9-0997F9B17E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61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Hillstone Firewall SG-6000-E1600P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BB162-4E46-4916-AAA9-0997F9B17E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9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73E08-B5AF-1B92-3F1E-361D3F9DF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2FFFB-3769-7679-CD36-8F2902113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8FF04-6CEB-7494-E5C2-4D05ECB3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27714-07B9-7AE9-9391-AAB6E48C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39DA4-21E0-F7B6-82E7-B502F0F6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F8CB-9398-276A-0F2E-A8C7B845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263D4-9465-7337-4FB9-2956818EB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7A3E-3B29-F0C9-09F7-3D2F4909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34921-2E9C-FE67-BCEB-260FDBE88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67BC9-7908-7DF6-2366-2F0E4669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3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2B69B-A68E-C055-364F-7C095BF4A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08A48-B95E-205D-BA72-D81F1CB92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DB72C-18D3-E351-102C-C935C1FA3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44008-F19C-D032-69D5-2D803C56C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44404-620C-723C-F4CA-373898FA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7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4301-615F-F586-4BEE-10AC51BF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812CC-C609-D8CC-6FC2-DB12EE6D6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8EB5F-487B-B62A-181F-ABC330CC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AE205-CD85-B01E-6EE4-7E80FEED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FD7E5-5F7B-8E65-F555-BF1A6D16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5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430C-C044-E3DF-A83B-66B5FAA15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3877B-CD81-5E87-BF41-6487AF3D7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18D9A-53DA-D638-AB94-28586A9DE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875C9-D783-DBD5-324D-D553B9D2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830C1-F042-E715-3D2F-C5D9628D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1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7F65F-4E0D-FD0A-1C59-03544A5F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B413C-DDFA-2FFE-F5FF-ECC8FF35E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ECC25-25D2-A35D-5BED-7D7DE7C6D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7F378-6816-BEDA-46B8-AFECB08F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1801B-03E8-D7D4-1FAD-B1AA4022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7187A-BD05-1DEA-64CE-327CBEE7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218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1954-90B3-1587-FA95-4D63738D4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28857-540D-92BE-5B53-D56DAAD65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48702-F30E-8B39-0912-48D2D2F14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5DADB6-0692-7E7F-BB9C-4C0390412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D6153-A64A-C2E8-C7F4-76242BEF6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13D354-ABC2-CCC2-4D31-A786EC96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76982-0619-1611-D9B1-63FC8FBC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771A12-0D72-7D1D-8192-39DDB598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5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A9FE-D71C-0717-203C-4FCDABB2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C5E52-737E-7CDA-FA3E-0EFD20FC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C7583-B764-E00A-4F2A-3E3DA357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63412-F089-C185-03D0-886E1471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0A181-2171-C5CA-3711-36BEB225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06447-272E-8CB3-9AAB-3B766B31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B585D-8DCA-2877-31DD-44B583BAA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6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0A28-C2CE-AA8C-EE41-32F05B68C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3A44-D6CD-B92B-DE86-B90AA2EC4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873A7-EC44-292D-D6D1-A00DA9D1B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12EE4-E615-15AD-60E3-7DD5E49C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D4629-CF60-E50E-6AC2-C809C933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0E24F-0638-8D92-B719-456FB7C9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0855-F2E9-EDC2-B76F-AF1BA009C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B1383-73A8-7B85-CA47-6991FCC3F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DF818-48F5-2ECE-D4C2-9819D0F1A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B715B-32DB-6A98-C8F5-9C66B643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FAD98-C589-499D-990B-8E1CE35D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C74CA-C744-0F17-4B75-4CE3971E6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5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C3639-8809-46D9-6450-43AF30A43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99116-869A-5C8E-DB23-A6678C546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8C3C9-3B0D-A5CE-2121-2983AA5C7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AC14A-8E28-4FB8-8235-194B8E20B05D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DD131-5C13-A65F-B577-308D16C91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487A7-DEA4-B82C-AB59-E7285AD6AF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0A6A3-84E3-4C4A-A941-17BEB569B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2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613BEE-2E27-C17D-DB06-F393513A5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251" y="-120913"/>
            <a:ext cx="6063232" cy="51545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C828EB-53D6-D8C1-34B6-BF980C9EB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80" y="376237"/>
            <a:ext cx="4421080" cy="22736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EF17A9-4B10-FAC4-1728-F01B51E71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0" y="2580877"/>
            <a:ext cx="4579860" cy="1696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2BC5B0-3FB1-81BF-1F8A-3E7AF1E25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09" y="3985423"/>
            <a:ext cx="6220422" cy="27880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599332-9081-4322-E9A8-5902D0781F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348" y="4163627"/>
            <a:ext cx="1572364" cy="157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3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9FB4C3D-43AD-F7FE-874E-5CE238B38E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1" t="504" r="1671" b="2159"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30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797F8C-83B2-0BA2-4F77-F56252E24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160" y="614824"/>
            <a:ext cx="4224567" cy="3522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9454A6-7A22-CB76-431C-62D264E22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556" y="4570520"/>
            <a:ext cx="5450888" cy="17793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755984-B94C-02F8-A036-42803E7F12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100" t="8439" r="24550" b="14626"/>
          <a:stretch/>
        </p:blipFill>
        <p:spPr>
          <a:xfrm>
            <a:off x="1493771" y="415996"/>
            <a:ext cx="3989070" cy="3920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00CCA4-1B29-5CE2-0018-3428E1584E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7604" y="4269563"/>
            <a:ext cx="2381250" cy="2381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3759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6755984-B94C-02F8-A036-42803E7F12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00" t="8439" r="24550" b="14626"/>
          <a:stretch/>
        </p:blipFill>
        <p:spPr>
          <a:xfrm>
            <a:off x="1665220" y="512159"/>
            <a:ext cx="5935729" cy="58336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00CCA4-1B29-5CE2-0018-3428E1584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554" y="3755213"/>
            <a:ext cx="2381250" cy="23812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022E60-E2F3-9389-6108-324D6B7A33F1}"/>
              </a:ext>
            </a:extLst>
          </p:cNvPr>
          <p:cNvSpPr txBox="1"/>
          <p:nvPr/>
        </p:nvSpPr>
        <p:spPr>
          <a:xfrm>
            <a:off x="7964554" y="1381244"/>
            <a:ext cx="33397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Narongwuth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Wudhikanakorn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Mixkung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Kitwipat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Towattana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Chanyut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Sinsuwannaruk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Arming Huang</a:t>
            </a:r>
          </a:p>
          <a:p>
            <a:r>
              <a:rPr lang="en-US" dirty="0" err="1">
                <a:latin typeface="Consolas" panose="020B0609020204030204" pitchFamily="49" charset="0"/>
              </a:rPr>
              <a:t>Thakorn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Su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Pimluck</a:t>
            </a:r>
            <a:r>
              <a:rPr lang="en-US" dirty="0">
                <a:latin typeface="Consolas" panose="020B0609020204030204" pitchFamily="49" charset="0"/>
              </a:rPr>
              <a:t> K.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851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38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58E1AE-980E-C5F5-8F3E-4B114D5F4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" y="204691"/>
            <a:ext cx="11761470" cy="644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478CE3-80C3-C0D3-34E7-03B6163BF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25" y="0"/>
            <a:ext cx="90233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868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22</Words>
  <Application>Microsoft Office PowerPoint</Application>
  <PresentationFormat>Widescreen</PresentationFormat>
  <Paragraphs>11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Maykin Warasart</dc:creator>
  <cp:lastModifiedBy>Maykin Warasart</cp:lastModifiedBy>
  <cp:revision>9</cp:revision>
  <dcterms:created xsi:type="dcterms:W3CDTF">2022-07-28T17:26:52Z</dcterms:created>
  <dcterms:modified xsi:type="dcterms:W3CDTF">2022-07-29T13:43:21Z</dcterms:modified>
</cp:coreProperties>
</file>