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52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FCCF6-D6F3-45A7-AE0C-53111EC0FED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BB162-4E46-4916-AAA9-0997F9B1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Hillstone Firewall SG-6000-E1600P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BB162-4E46-4916-AAA9-0997F9B17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3E08-B5AF-1B92-3F1E-361D3F9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2FFFB-3769-7679-CD36-8F290211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FF04-6CEB-7494-E5C2-4D05ECB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714-07B9-7AE9-9391-AAB6E48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9DA4-21E0-F7B6-82E7-B502F0F6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8CB-9398-276A-0F2E-A8C7B845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263D4-9465-7337-4FB9-2956818E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7A3E-3B29-F0C9-09F7-3D2F4909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4921-2E9C-FE67-BCEB-260FDBE8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7BC9-7908-7DF6-2366-2F0E4669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2B69B-A68E-C055-364F-7C095BF4A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8A48-B95E-205D-BA72-D81F1CB92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B72C-18D3-E351-102C-C935C1F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4008-F19C-D032-69D5-2D803C5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4404-620C-723C-F4CA-373898FA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4301-615F-F586-4BEE-10AC51BF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12CC-C609-D8CC-6FC2-DB12EE6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EB5F-487B-B62A-181F-ABC330CC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E205-CD85-B01E-6EE4-7E80FEED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D7E5-5F7B-8E65-F555-BF1A6D16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430C-C044-E3DF-A83B-66B5FAA1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877B-CD81-5E87-BF41-6487AF3D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8D9A-53DA-D638-AB94-28586A9D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75C9-D783-DBD5-324D-D553B9D2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30C1-F042-E715-3D2F-C5D9628D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F65F-4E0D-FD0A-1C59-03544A5F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413C-DDFA-2FFE-F5FF-ECC8FF35E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CC25-25D2-A35D-5BED-7D7DE7C6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F378-6816-BEDA-46B8-AFECB08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801B-03E8-D7D4-1FAD-B1AA4022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187A-BD05-1DEA-64CE-327CBEE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1954-90B3-1587-FA95-4D63738D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8857-540D-92BE-5B53-D56DAAD6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8702-F30E-8B39-0912-48D2D2F1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ADB6-0692-7E7F-BB9C-4C0390412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D6153-A64A-C2E8-C7F4-76242BEF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D354-ABC2-CCC2-4D31-A786EC9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76982-0619-1611-D9B1-63FC8FB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71A12-0D72-7D1D-8192-39DDB598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A9FE-D71C-0717-203C-4FCDABB2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5E52-737E-7CDA-FA3E-0EFD20F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7583-B764-E00A-4F2A-3E3DA35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63412-F089-C185-03D0-886E147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181-2171-C5CA-3711-36BEB225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6447-272E-8CB3-9AAB-3B766B3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585D-8DCA-2877-31DD-44B583B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A28-C2CE-AA8C-EE41-32F05B68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3A44-D6CD-B92B-DE86-B90AA2EC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873A7-EC44-292D-D6D1-A00DA9D1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12EE4-E615-15AD-60E3-7DD5E49C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4629-CF60-E50E-6AC2-C809C93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E24F-0638-8D92-B719-456FB7C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0855-F2E9-EDC2-B76F-AF1BA00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B1383-73A8-7B85-CA47-6991FCC3F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DF818-48F5-2ECE-D4C2-9819D0F1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B715B-32DB-6A98-C8F5-9C66B64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AD98-C589-499D-990B-8E1CE35D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C74CA-C744-0F17-4B75-4CE3971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C3639-8809-46D9-6450-43AF30A4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9116-869A-5C8E-DB23-A6678C54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C3C9-3B0D-A5CE-2121-2983AA5C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D131-5C13-A65F-B577-308D16C9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87A7-DEA4-B82C-AB59-E7285AD6A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13BEE-2E27-C17D-DB06-F393513A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51" y="-120913"/>
            <a:ext cx="6063232" cy="5154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828EB-53D6-D8C1-34B6-BF980C9E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80" y="376237"/>
            <a:ext cx="4421080" cy="2273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F17A9-4B10-FAC4-1728-F01B51E7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580877"/>
            <a:ext cx="4579860" cy="1696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BC5B0-3FB1-81BF-1F8A-3E7AF1E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09" y="3985423"/>
            <a:ext cx="6220422" cy="2788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99332-9081-4322-E9A8-5902D0781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48" y="4163627"/>
            <a:ext cx="1572364" cy="15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FB4C3D-43AD-F7FE-874E-5CE238B38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" t="504" r="1671" b="2159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97F8C-83B2-0BA2-4F77-F56252E2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60" y="614824"/>
            <a:ext cx="4224567" cy="3522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454A6-7A22-CB76-431C-62D264E2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56" y="4570520"/>
            <a:ext cx="5450888" cy="1779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55984-B94C-02F8-A036-42803E7F12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0" t="8439" r="24550" b="14626"/>
          <a:stretch/>
        </p:blipFill>
        <p:spPr>
          <a:xfrm>
            <a:off x="1493771" y="415996"/>
            <a:ext cx="3989070" cy="39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9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Maykin Warasart</dc:creator>
  <cp:lastModifiedBy>Maykin Warasart</cp:lastModifiedBy>
  <cp:revision>5</cp:revision>
  <dcterms:created xsi:type="dcterms:W3CDTF">2022-07-28T17:26:52Z</dcterms:created>
  <dcterms:modified xsi:type="dcterms:W3CDTF">2022-07-28T18:01:46Z</dcterms:modified>
</cp:coreProperties>
</file>