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57" r:id="rId7"/>
    <p:sldId id="259" r:id="rId8"/>
    <p:sldId id="268" r:id="rId9"/>
    <p:sldId id="262" r:id="rId10"/>
    <p:sldId id="260" r:id="rId11"/>
    <p:sldId id="269" r:id="rId12"/>
    <p:sldId id="263" r:id="rId13"/>
    <p:sldId id="261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2671B9-3B7C-425E-BAF0-55324CF80F06}">
          <p14:sldIdLst>
            <p14:sldId id="256"/>
          </p14:sldIdLst>
        </p14:section>
        <p14:section name="Week 1" id="{E883A307-7FAF-49F3-A21A-BE3EB8BD33FB}">
          <p14:sldIdLst>
            <p14:sldId id="258"/>
            <p14:sldId id="265"/>
            <p14:sldId id="266"/>
            <p14:sldId id="267"/>
            <p14:sldId id="257"/>
          </p14:sldIdLst>
        </p14:section>
        <p14:section name="Week 2" id="{70AB58F1-8F8B-4A55-AC67-1EED68DF9DE8}">
          <p14:sldIdLst>
            <p14:sldId id="259"/>
            <p14:sldId id="268"/>
            <p14:sldId id="262"/>
          </p14:sldIdLst>
        </p14:section>
        <p14:section name="Week 3" id="{974BEFDE-ABDF-447A-919F-094A43C51D57}">
          <p14:sldIdLst>
            <p14:sldId id="260"/>
            <p14:sldId id="269"/>
            <p14:sldId id="263"/>
          </p14:sldIdLst>
        </p14:section>
        <p14:section name="Week 4" id="{B8BE50A9-4EF4-4843-B16A-63BAAB391A42}">
          <p14:sldIdLst>
            <p14:sldId id="261"/>
            <p14:sldId id="270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, Eromosele Job" initials="AEJ" lastIdx="1" clrIdx="0">
    <p:extLst>
      <p:ext uri="{19B8F6BF-5375-455C-9EA6-DF929625EA0E}">
        <p15:presenceInfo xmlns:p15="http://schemas.microsoft.com/office/powerpoint/2012/main" userId="S-1-5-21-1457802334-1765146877-2090328765-3552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8" y="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7T19:48:06.826" idx="1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7T19:48:06.826" idx="1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7T19:48:06.826" idx="1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7T19:48:06.826" idx="1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7T19:48:06.826" idx="1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7T19:48:06.826" idx="1">
    <p:pos x="7680" y="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1641-B69B-4781-96C7-7D59AAAE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45C3D-6282-444F-BC1D-BBCD0AEE1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4888-5FBE-4FCB-94C9-577BC85E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AB0E-CDC6-405E-9943-34024038975E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FF23C-446A-4320-A1E9-8734C908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20D8-A5BA-4094-9A31-E51BBD41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745E-4373-4C43-8C3E-9378A3843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2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DAFC-310D-4207-85E1-0D038F2B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44EDA-5FB3-4665-BD4F-23DF1CDBA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D577-3A87-41B1-9D24-F2434A66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AB0E-CDC6-405E-9943-34024038975E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2DA0-8B59-4A5A-9005-E4920906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EF55-2570-41AD-AD5D-0908ACEA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745E-4373-4C43-8C3E-9378A3843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5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7F92E-1B26-4FB7-A1A7-329523B5E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25FD4-2F2D-4BEF-8E3E-2734688E7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83FCF-1A04-452E-977F-AD7E3309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AB0E-CDC6-405E-9943-34024038975E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5047-C0B5-43BC-AF65-5BFFFC8E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0D09B-0D64-4081-8BE8-50F96F49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745E-4373-4C43-8C3E-9378A3843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98B3-C375-493D-A117-74355B5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28E9-D341-40DA-AA84-0B612FD1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E3A6-C22C-4CB4-87F4-D2973780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AB0E-CDC6-405E-9943-34024038975E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0223-AADC-468D-B359-06CFCA78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29F3-6D36-4160-8E6E-E7151059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745E-4373-4C43-8C3E-9378A3843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7AEB-592C-4E46-8EA8-4A4B940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3E94-4482-44A7-83E7-79F342D9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0F2E-2B8E-4FDB-99A1-559DFDC1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AB0E-CDC6-405E-9943-34024038975E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8917-970F-47DE-8C60-D9618E8B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2D6B-5891-422E-A2E1-15D79707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745E-4373-4C43-8C3E-9378A3843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53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BC62-09DE-45D5-98DD-D2EC3CE3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FB27-E46C-48B0-A77C-0B770F03B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2B33B-2464-4E7B-BC25-C366DD36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7C6D1-1190-47AA-8246-40D08EEF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AB0E-CDC6-405E-9943-34024038975E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81B8-7583-41EA-9A55-DED2CAE5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0C-DDB4-4768-944B-65CD1A14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745E-4373-4C43-8C3E-9378A3843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52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1E7E-A7E7-4D0E-97E8-3930BA9F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34CE9-DD6B-42E6-A36E-9ADE40158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42F40-67DA-4A5F-8357-928BC1392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972E-6F4A-493B-BE6E-422F30EFA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F52A5-7B86-47C6-B98E-32B2BCFA5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A4B02-1F06-4B6F-8A5B-E5D43403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AB0E-CDC6-405E-9943-34024038975E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FDAC1-FD39-4BCD-AC42-EE2C7A92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2AA83-E69C-4E59-9274-6A9C050E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745E-4373-4C43-8C3E-9378A3843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18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5A0A-FDCA-40A0-973D-D5A9F2E7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3D5C8-0373-4BB3-AE68-19D4CFC1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AB0E-CDC6-405E-9943-34024038975E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2DDE4-DF0F-4685-844D-80BBD634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1CE56-DB56-4EF1-8D4B-6E21F8C5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745E-4373-4C43-8C3E-9378A3843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2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98CC7-441F-420C-A162-7EA4C072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AB0E-CDC6-405E-9943-34024038975E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7FBEA-41C8-4965-BCFA-E9942B8E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328D1-7963-460B-BB3C-A28F58C1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745E-4373-4C43-8C3E-9378A3843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32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D11E-06B0-424C-BCEC-F3116131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12F5C-EC01-4FCB-BFCD-8977E1BC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528BA-005B-47D2-949F-675366B27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DCB87-C232-470A-B7E7-1937E531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AB0E-CDC6-405E-9943-34024038975E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3FC06-562F-4528-A74B-6150201B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0022E-8EA4-494C-8CD2-7E559D0D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745E-4373-4C43-8C3E-9378A3843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31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61E1-4073-45AB-8022-5E75940C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851E9-95FA-4565-9182-43F4F3537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92957-5CCC-4B71-B6A9-449D20AFA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F176E-ECDF-46E0-9140-C4BA675A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1AB0E-CDC6-405E-9943-34024038975E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088C5-27FF-49E7-B050-F65F444D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FE8DC-0294-4E80-ADC8-0715D36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7745E-4373-4C43-8C3E-9378A3843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BA556-40FE-4CF5-9AA6-39A12524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067BB-89F6-4962-B6D0-99A8B974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DA3D-4B31-4369-B20B-5A1639762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1AB0E-CDC6-405E-9943-34024038975E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E0EF-7EF9-4D37-A999-5EDA46EF9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1C7A-548E-4CEA-B096-F3FE98123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745E-4373-4C43-8C3E-9378A3843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C0073-42F4-4E23-B62B-ABDEFAD8F547}"/>
              </a:ext>
            </a:extLst>
          </p:cNvPr>
          <p:cNvSpPr/>
          <p:nvPr/>
        </p:nvSpPr>
        <p:spPr>
          <a:xfrm>
            <a:off x="0" y="2028825"/>
            <a:ext cx="12192000" cy="2019300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8AD81-309D-4257-A592-0761F834C361}"/>
              </a:ext>
            </a:extLst>
          </p:cNvPr>
          <p:cNvSpPr txBox="1"/>
          <p:nvPr/>
        </p:nvSpPr>
        <p:spPr>
          <a:xfrm>
            <a:off x="-117810" y="2280502"/>
            <a:ext cx="794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OPERATING SYSTEM</a:t>
            </a:r>
            <a:endParaRPr lang="en-GB" sz="48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3B9BE-6CF9-4CA9-B033-98CD2B9857D0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0" y="3038475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A0DAE7-9CBE-44B4-9098-DE6A34D96DA0}"/>
              </a:ext>
            </a:extLst>
          </p:cNvPr>
          <p:cNvSpPr txBox="1"/>
          <p:nvPr/>
        </p:nvSpPr>
        <p:spPr>
          <a:xfrm>
            <a:off x="4927432" y="3081635"/>
            <a:ext cx="794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From Beginner to Power User</a:t>
            </a:r>
            <a:endParaRPr lang="en-GB" sz="2400" spc="600" dirty="0">
              <a:solidFill>
                <a:schemeClr val="bg1">
                  <a:lumMod val="75000"/>
                </a:schemeClr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0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C0073-42F4-4E23-B62B-ABDEFAD8F547}"/>
              </a:ext>
            </a:extLst>
          </p:cNvPr>
          <p:cNvSpPr/>
          <p:nvPr/>
        </p:nvSpPr>
        <p:spPr>
          <a:xfrm>
            <a:off x="0" y="2028825"/>
            <a:ext cx="12192000" cy="2019300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8AD81-309D-4257-A592-0761F834C361}"/>
              </a:ext>
            </a:extLst>
          </p:cNvPr>
          <p:cNvSpPr txBox="1"/>
          <p:nvPr/>
        </p:nvSpPr>
        <p:spPr>
          <a:xfrm>
            <a:off x="-117810" y="2280502"/>
            <a:ext cx="794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OPERATING SYSTEM</a:t>
            </a:r>
            <a:endParaRPr lang="en-GB" sz="48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3B9BE-6CF9-4CA9-B033-98CD2B9857D0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0" y="3038475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A0DAE7-9CBE-44B4-9098-DE6A34D96DA0}"/>
              </a:ext>
            </a:extLst>
          </p:cNvPr>
          <p:cNvSpPr txBox="1"/>
          <p:nvPr/>
        </p:nvSpPr>
        <p:spPr>
          <a:xfrm>
            <a:off x="4927432" y="3081635"/>
            <a:ext cx="794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From Beginner to Power User</a:t>
            </a:r>
            <a:endParaRPr lang="en-GB" sz="2400" spc="600" dirty="0">
              <a:solidFill>
                <a:schemeClr val="bg1">
                  <a:lumMod val="75000"/>
                </a:schemeClr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2D08D-A550-4457-95B3-47A01FE644CA}"/>
              </a:ext>
            </a:extLst>
          </p:cNvPr>
          <p:cNvSpPr txBox="1"/>
          <p:nvPr/>
        </p:nvSpPr>
        <p:spPr>
          <a:xfrm>
            <a:off x="5165558" y="4299802"/>
            <a:ext cx="1860884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Week 3</a:t>
            </a:r>
            <a:endParaRPr lang="en-GB" sz="24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3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C0073-42F4-4E23-B62B-ABDEFAD8F547}"/>
              </a:ext>
            </a:extLst>
          </p:cNvPr>
          <p:cNvSpPr/>
          <p:nvPr/>
        </p:nvSpPr>
        <p:spPr>
          <a:xfrm>
            <a:off x="-1" y="0"/>
            <a:ext cx="3753854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D55F7-9642-4A3F-B89A-954B0542492C}"/>
              </a:ext>
            </a:extLst>
          </p:cNvPr>
          <p:cNvSpPr txBox="1"/>
          <p:nvPr/>
        </p:nvSpPr>
        <p:spPr>
          <a:xfrm>
            <a:off x="286002" y="4150897"/>
            <a:ext cx="311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OVERVIEW</a:t>
            </a:r>
            <a:endParaRPr lang="en-GB" sz="32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E3E67-FCC4-47E1-9966-EB9DCD63E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" y="1845345"/>
            <a:ext cx="2133600" cy="214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AA3F3D-36B4-42B4-A4D6-ECEC0F0F336A}"/>
              </a:ext>
            </a:extLst>
          </p:cNvPr>
          <p:cNvSpPr/>
          <p:nvPr/>
        </p:nvSpPr>
        <p:spPr>
          <a:xfrm>
            <a:off x="5194408" y="145994"/>
            <a:ext cx="5793759" cy="10834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Week 1</a:t>
            </a:r>
          </a:p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(GUI/CLI)</a:t>
            </a:r>
            <a:endParaRPr lang="en-GB" sz="32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7D192A-345E-4225-A952-F1B88E3AE36E}"/>
              </a:ext>
            </a:extLst>
          </p:cNvPr>
          <p:cNvGrpSpPr/>
          <p:nvPr/>
        </p:nvGrpSpPr>
        <p:grpSpPr>
          <a:xfrm>
            <a:off x="5194408" y="1229445"/>
            <a:ext cx="5793759" cy="5628555"/>
            <a:chOff x="5194408" y="1229445"/>
            <a:chExt cx="5793759" cy="5628555"/>
          </a:xfrm>
          <a:solidFill>
            <a:schemeClr val="tx1">
              <a:lumMod val="95000"/>
              <a:lumOff val="5000"/>
              <a:alpha val="5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1B68CA-2679-4358-8C25-742AF20DD1DD}"/>
                </a:ext>
              </a:extLst>
            </p:cNvPr>
            <p:cNvSpPr/>
            <p:nvPr/>
          </p:nvSpPr>
          <p:spPr>
            <a:xfrm>
              <a:off x="5194408" y="1229445"/>
              <a:ext cx="5793759" cy="562855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2E38B8-8E5F-42BF-9F4C-B120470D29BA}"/>
                </a:ext>
              </a:extLst>
            </p:cNvPr>
            <p:cNvSpPr txBox="1"/>
            <p:nvPr/>
          </p:nvSpPr>
          <p:spPr>
            <a:xfrm>
              <a:off x="5194408" y="1383680"/>
              <a:ext cx="4733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Input, Output and the Pipeline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EE232C-C895-4544-AA57-D58FC9CA232D}"/>
                </a:ext>
              </a:extLst>
            </p:cNvPr>
            <p:cNvSpPr txBox="1"/>
            <p:nvPr/>
          </p:nvSpPr>
          <p:spPr>
            <a:xfrm>
              <a:off x="5194408" y="2312896"/>
              <a:ext cx="48268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QUIZ: File and Text Manipulation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9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41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C0073-42F4-4E23-B62B-ABDEFAD8F547}"/>
              </a:ext>
            </a:extLst>
          </p:cNvPr>
          <p:cNvSpPr/>
          <p:nvPr/>
        </p:nvSpPr>
        <p:spPr>
          <a:xfrm>
            <a:off x="0" y="2028825"/>
            <a:ext cx="12192000" cy="2019300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8AD81-309D-4257-A592-0761F834C361}"/>
              </a:ext>
            </a:extLst>
          </p:cNvPr>
          <p:cNvSpPr txBox="1"/>
          <p:nvPr/>
        </p:nvSpPr>
        <p:spPr>
          <a:xfrm>
            <a:off x="-117810" y="2280502"/>
            <a:ext cx="794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OPERATING SYSTEM</a:t>
            </a:r>
            <a:endParaRPr lang="en-GB" sz="48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3B9BE-6CF9-4CA9-B033-98CD2B9857D0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0" y="3038475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A0DAE7-9CBE-44B4-9098-DE6A34D96DA0}"/>
              </a:ext>
            </a:extLst>
          </p:cNvPr>
          <p:cNvSpPr txBox="1"/>
          <p:nvPr/>
        </p:nvSpPr>
        <p:spPr>
          <a:xfrm>
            <a:off x="4927432" y="3081635"/>
            <a:ext cx="794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From Beginner to Power User</a:t>
            </a:r>
            <a:endParaRPr lang="en-GB" sz="2400" spc="600" dirty="0">
              <a:solidFill>
                <a:schemeClr val="bg1">
                  <a:lumMod val="75000"/>
                </a:schemeClr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2D08D-A550-4457-95B3-47A01FE644CA}"/>
              </a:ext>
            </a:extLst>
          </p:cNvPr>
          <p:cNvSpPr txBox="1"/>
          <p:nvPr/>
        </p:nvSpPr>
        <p:spPr>
          <a:xfrm>
            <a:off x="5165558" y="4299802"/>
            <a:ext cx="1860884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Week 4</a:t>
            </a:r>
            <a:endParaRPr lang="en-GB" sz="24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9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C0073-42F4-4E23-B62B-ABDEFAD8F547}"/>
              </a:ext>
            </a:extLst>
          </p:cNvPr>
          <p:cNvSpPr/>
          <p:nvPr/>
        </p:nvSpPr>
        <p:spPr>
          <a:xfrm>
            <a:off x="-1" y="0"/>
            <a:ext cx="3753854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D55F7-9642-4A3F-B89A-954B0542492C}"/>
              </a:ext>
            </a:extLst>
          </p:cNvPr>
          <p:cNvSpPr txBox="1"/>
          <p:nvPr/>
        </p:nvSpPr>
        <p:spPr>
          <a:xfrm>
            <a:off x="286002" y="4150897"/>
            <a:ext cx="311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OVERVIEW</a:t>
            </a:r>
            <a:endParaRPr lang="en-GB" sz="32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E3E67-FCC4-47E1-9966-EB9DCD63E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" y="1845345"/>
            <a:ext cx="2133600" cy="214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AA3F3D-36B4-42B4-A4D6-ECEC0F0F336A}"/>
              </a:ext>
            </a:extLst>
          </p:cNvPr>
          <p:cNvSpPr/>
          <p:nvPr/>
        </p:nvSpPr>
        <p:spPr>
          <a:xfrm>
            <a:off x="5194408" y="145994"/>
            <a:ext cx="5793759" cy="10834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Week 1</a:t>
            </a:r>
          </a:p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(GUI/CLI)</a:t>
            </a:r>
            <a:endParaRPr lang="en-GB" sz="32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7D192A-345E-4225-A952-F1B88E3AE36E}"/>
              </a:ext>
            </a:extLst>
          </p:cNvPr>
          <p:cNvGrpSpPr/>
          <p:nvPr/>
        </p:nvGrpSpPr>
        <p:grpSpPr>
          <a:xfrm>
            <a:off x="5194408" y="1229445"/>
            <a:ext cx="5793759" cy="5628555"/>
            <a:chOff x="5194408" y="1229445"/>
            <a:chExt cx="5793759" cy="5628555"/>
          </a:xfrm>
          <a:solidFill>
            <a:schemeClr val="tx1">
              <a:lumMod val="95000"/>
              <a:lumOff val="5000"/>
              <a:alpha val="5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1B68CA-2679-4358-8C25-742AF20DD1DD}"/>
                </a:ext>
              </a:extLst>
            </p:cNvPr>
            <p:cNvSpPr/>
            <p:nvPr/>
          </p:nvSpPr>
          <p:spPr>
            <a:xfrm>
              <a:off x="5194408" y="1229445"/>
              <a:ext cx="5793759" cy="562855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2E38B8-8E5F-42BF-9F4C-B120470D29BA}"/>
                </a:ext>
              </a:extLst>
            </p:cNvPr>
            <p:cNvSpPr txBox="1"/>
            <p:nvPr/>
          </p:nvSpPr>
          <p:spPr>
            <a:xfrm>
              <a:off x="5194408" y="1383680"/>
              <a:ext cx="4733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Input, Output and the Pipeline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EE232C-C895-4544-AA57-D58FC9CA232D}"/>
                </a:ext>
              </a:extLst>
            </p:cNvPr>
            <p:cNvSpPr txBox="1"/>
            <p:nvPr/>
          </p:nvSpPr>
          <p:spPr>
            <a:xfrm>
              <a:off x="5194408" y="2312896"/>
              <a:ext cx="48268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QUIZ: File and Text Manipulation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98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20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C0073-42F4-4E23-B62B-ABDEFAD8F547}"/>
              </a:ext>
            </a:extLst>
          </p:cNvPr>
          <p:cNvSpPr/>
          <p:nvPr/>
        </p:nvSpPr>
        <p:spPr>
          <a:xfrm>
            <a:off x="0" y="2028825"/>
            <a:ext cx="12192000" cy="2019300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8AD81-309D-4257-A592-0761F834C361}"/>
              </a:ext>
            </a:extLst>
          </p:cNvPr>
          <p:cNvSpPr txBox="1"/>
          <p:nvPr/>
        </p:nvSpPr>
        <p:spPr>
          <a:xfrm>
            <a:off x="-117810" y="2280502"/>
            <a:ext cx="794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OPERATING SYSTEM</a:t>
            </a:r>
            <a:endParaRPr lang="en-GB" sz="48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3B9BE-6CF9-4CA9-B033-98CD2B9857D0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0" y="3038475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A0DAE7-9CBE-44B4-9098-DE6A34D96DA0}"/>
              </a:ext>
            </a:extLst>
          </p:cNvPr>
          <p:cNvSpPr txBox="1"/>
          <p:nvPr/>
        </p:nvSpPr>
        <p:spPr>
          <a:xfrm>
            <a:off x="4927432" y="3081635"/>
            <a:ext cx="794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From Beginner to Power User</a:t>
            </a:r>
            <a:endParaRPr lang="en-GB" sz="2400" spc="600" dirty="0">
              <a:solidFill>
                <a:schemeClr val="bg1">
                  <a:lumMod val="75000"/>
                </a:schemeClr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2D08D-A550-4457-95B3-47A01FE644CA}"/>
              </a:ext>
            </a:extLst>
          </p:cNvPr>
          <p:cNvSpPr txBox="1"/>
          <p:nvPr/>
        </p:nvSpPr>
        <p:spPr>
          <a:xfrm>
            <a:off x="5165558" y="4299802"/>
            <a:ext cx="1860884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Week 1</a:t>
            </a:r>
            <a:endParaRPr lang="en-GB" sz="24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6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C0073-42F4-4E23-B62B-ABDEFAD8F547}"/>
              </a:ext>
            </a:extLst>
          </p:cNvPr>
          <p:cNvSpPr/>
          <p:nvPr/>
        </p:nvSpPr>
        <p:spPr>
          <a:xfrm>
            <a:off x="-1" y="0"/>
            <a:ext cx="3753854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D55F7-9642-4A3F-B89A-954B0542492C}"/>
              </a:ext>
            </a:extLst>
          </p:cNvPr>
          <p:cNvSpPr txBox="1"/>
          <p:nvPr/>
        </p:nvSpPr>
        <p:spPr>
          <a:xfrm>
            <a:off x="286002" y="4150897"/>
            <a:ext cx="311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OVERVIEW</a:t>
            </a:r>
            <a:endParaRPr lang="en-GB" sz="32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E3E67-FCC4-47E1-9966-EB9DCD63E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" y="1845345"/>
            <a:ext cx="2133600" cy="214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AA3F3D-36B4-42B4-A4D6-ECEC0F0F336A}"/>
              </a:ext>
            </a:extLst>
          </p:cNvPr>
          <p:cNvSpPr/>
          <p:nvPr/>
        </p:nvSpPr>
        <p:spPr>
          <a:xfrm>
            <a:off x="5194408" y="145994"/>
            <a:ext cx="5793759" cy="10834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Week 1</a:t>
            </a:r>
          </a:p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(GUI/CLI)</a:t>
            </a:r>
            <a:endParaRPr lang="en-GB" sz="32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7D192A-345E-4225-A952-F1B88E3AE36E}"/>
              </a:ext>
            </a:extLst>
          </p:cNvPr>
          <p:cNvGrpSpPr/>
          <p:nvPr/>
        </p:nvGrpSpPr>
        <p:grpSpPr>
          <a:xfrm>
            <a:off x="5194408" y="1229445"/>
            <a:ext cx="5793759" cy="5628555"/>
            <a:chOff x="5194408" y="1229445"/>
            <a:chExt cx="5793759" cy="56285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1B68CA-2679-4358-8C25-742AF20DD1DD}"/>
                </a:ext>
              </a:extLst>
            </p:cNvPr>
            <p:cNvSpPr/>
            <p:nvPr/>
          </p:nvSpPr>
          <p:spPr>
            <a:xfrm>
              <a:off x="5194408" y="1229445"/>
              <a:ext cx="5793759" cy="562855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2E38B8-8E5F-42BF-9F4C-B120470D29BA}"/>
                </a:ext>
              </a:extLst>
            </p:cNvPr>
            <p:cNvSpPr txBox="1"/>
            <p:nvPr/>
          </p:nvSpPr>
          <p:spPr>
            <a:xfrm>
              <a:off x="5194408" y="1383680"/>
              <a:ext cx="4593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List Directories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EE232C-C895-4544-AA57-D58FC9CA232D}"/>
                </a:ext>
              </a:extLst>
            </p:cNvPr>
            <p:cNvSpPr txBox="1"/>
            <p:nvPr/>
          </p:nvSpPr>
          <p:spPr>
            <a:xfrm>
              <a:off x="5194408" y="1991057"/>
              <a:ext cx="482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Change Directories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229E92-FA9C-45B3-9021-ADD5467BDE74}"/>
                </a:ext>
              </a:extLst>
            </p:cNvPr>
            <p:cNvSpPr txBox="1"/>
            <p:nvPr/>
          </p:nvSpPr>
          <p:spPr>
            <a:xfrm>
              <a:off x="5194408" y="2636036"/>
              <a:ext cx="482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Change Directories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1CF168-6AE5-4CB4-8F6E-B3E8368579C6}"/>
                </a:ext>
              </a:extLst>
            </p:cNvPr>
            <p:cNvSpPr txBox="1"/>
            <p:nvPr/>
          </p:nvSpPr>
          <p:spPr>
            <a:xfrm>
              <a:off x="5194408" y="3243413"/>
              <a:ext cx="482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Make Directories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E5232E-FC6A-4A77-9A2B-AE9D14BE3B03}"/>
                </a:ext>
              </a:extLst>
            </p:cNvPr>
            <p:cNvSpPr txBox="1"/>
            <p:nvPr/>
          </p:nvSpPr>
          <p:spPr>
            <a:xfrm>
              <a:off x="5194408" y="3948546"/>
              <a:ext cx="482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Copying Files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C77673-1067-4AEC-9D8F-43EC90F92E6A}"/>
                </a:ext>
              </a:extLst>
            </p:cNvPr>
            <p:cNvSpPr txBox="1"/>
            <p:nvPr/>
          </p:nvSpPr>
          <p:spPr>
            <a:xfrm>
              <a:off x="5194408" y="4735672"/>
              <a:ext cx="482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Moving &amp; Renaming Files/Directory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FEC37B-C9D9-421C-8A25-FE67A82AF8BA}"/>
                </a:ext>
              </a:extLst>
            </p:cNvPr>
            <p:cNvSpPr txBox="1"/>
            <p:nvPr/>
          </p:nvSpPr>
          <p:spPr>
            <a:xfrm>
              <a:off x="5194408" y="5826928"/>
              <a:ext cx="482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Quiz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24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C0073-42F4-4E23-B62B-ABDEFAD8F547}"/>
              </a:ext>
            </a:extLst>
          </p:cNvPr>
          <p:cNvSpPr/>
          <p:nvPr/>
        </p:nvSpPr>
        <p:spPr>
          <a:xfrm>
            <a:off x="-1" y="0"/>
            <a:ext cx="3753854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D55F7-9642-4A3F-B89A-954B0542492C}"/>
              </a:ext>
            </a:extLst>
          </p:cNvPr>
          <p:cNvSpPr txBox="1"/>
          <p:nvPr/>
        </p:nvSpPr>
        <p:spPr>
          <a:xfrm>
            <a:off x="286002" y="4150897"/>
            <a:ext cx="311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OVERVIEW</a:t>
            </a:r>
            <a:endParaRPr lang="en-GB" sz="32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E3E67-FCC4-47E1-9966-EB9DCD63E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" y="1845345"/>
            <a:ext cx="2133600" cy="214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AA3F3D-36B4-42B4-A4D6-ECEC0F0F336A}"/>
              </a:ext>
            </a:extLst>
          </p:cNvPr>
          <p:cNvSpPr/>
          <p:nvPr/>
        </p:nvSpPr>
        <p:spPr>
          <a:xfrm>
            <a:off x="5194408" y="145994"/>
            <a:ext cx="5793759" cy="10834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Week 1</a:t>
            </a:r>
          </a:p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(GUI/CLI)</a:t>
            </a:r>
            <a:endParaRPr lang="en-GB" sz="32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7D192A-345E-4225-A952-F1B88E3AE36E}"/>
              </a:ext>
            </a:extLst>
          </p:cNvPr>
          <p:cNvGrpSpPr/>
          <p:nvPr/>
        </p:nvGrpSpPr>
        <p:grpSpPr>
          <a:xfrm>
            <a:off x="5188002" y="1229445"/>
            <a:ext cx="5806570" cy="5628555"/>
            <a:chOff x="5188002" y="1229445"/>
            <a:chExt cx="5806570" cy="5628555"/>
          </a:xfrm>
          <a:solidFill>
            <a:schemeClr val="tx1">
              <a:lumMod val="95000"/>
              <a:lumOff val="5000"/>
              <a:alpha val="5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1B68CA-2679-4358-8C25-742AF20DD1DD}"/>
                </a:ext>
              </a:extLst>
            </p:cNvPr>
            <p:cNvSpPr/>
            <p:nvPr/>
          </p:nvSpPr>
          <p:spPr>
            <a:xfrm>
              <a:off x="5194408" y="1229445"/>
              <a:ext cx="5793759" cy="562855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2E38B8-8E5F-42BF-9F4C-B120470D29BA}"/>
                </a:ext>
              </a:extLst>
            </p:cNvPr>
            <p:cNvSpPr txBox="1"/>
            <p:nvPr/>
          </p:nvSpPr>
          <p:spPr>
            <a:xfrm>
              <a:off x="5194408" y="1383680"/>
              <a:ext cx="4733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File and Text Manipulation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EE232C-C895-4544-AA57-D58FC9CA232D}"/>
                </a:ext>
              </a:extLst>
            </p:cNvPr>
            <p:cNvSpPr txBox="1"/>
            <p:nvPr/>
          </p:nvSpPr>
          <p:spPr>
            <a:xfrm>
              <a:off x="5194408" y="2312896"/>
              <a:ext cx="48268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Windows: Display File Content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A64477-F3AF-4127-B59A-DFA5E230411B}"/>
                </a:ext>
              </a:extLst>
            </p:cNvPr>
            <p:cNvSpPr txBox="1"/>
            <p:nvPr/>
          </p:nvSpPr>
          <p:spPr>
            <a:xfrm>
              <a:off x="5200812" y="3287484"/>
              <a:ext cx="5787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Windows: Modifying Text File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BFF0CF-9714-4719-8652-51308328FAC2}"/>
                </a:ext>
              </a:extLst>
            </p:cNvPr>
            <p:cNvSpPr txBox="1"/>
            <p:nvPr/>
          </p:nvSpPr>
          <p:spPr>
            <a:xfrm>
              <a:off x="5207216" y="4262072"/>
              <a:ext cx="5787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Windows: PowerShell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53D3DA-DF32-4B24-B534-EAC7C8A9D1A5}"/>
                </a:ext>
              </a:extLst>
            </p:cNvPr>
            <p:cNvSpPr txBox="1"/>
            <p:nvPr/>
          </p:nvSpPr>
          <p:spPr>
            <a:xfrm>
              <a:off x="5188002" y="4959871"/>
              <a:ext cx="5787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Windows: Searching Within Directories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FFAB17-5364-47BF-9417-B41B027C7FD9}"/>
                </a:ext>
              </a:extLst>
            </p:cNvPr>
            <p:cNvSpPr txBox="1"/>
            <p:nvPr/>
          </p:nvSpPr>
          <p:spPr>
            <a:xfrm>
              <a:off x="5194407" y="5807188"/>
              <a:ext cx="5787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Windows: Searching Within Files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0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C0073-42F4-4E23-B62B-ABDEFAD8F547}"/>
              </a:ext>
            </a:extLst>
          </p:cNvPr>
          <p:cNvSpPr/>
          <p:nvPr/>
        </p:nvSpPr>
        <p:spPr>
          <a:xfrm>
            <a:off x="-1" y="0"/>
            <a:ext cx="3753854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D55F7-9642-4A3F-B89A-954B0542492C}"/>
              </a:ext>
            </a:extLst>
          </p:cNvPr>
          <p:cNvSpPr txBox="1"/>
          <p:nvPr/>
        </p:nvSpPr>
        <p:spPr>
          <a:xfrm>
            <a:off x="286002" y="4150897"/>
            <a:ext cx="311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OVERVIEW</a:t>
            </a:r>
            <a:endParaRPr lang="en-GB" sz="32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E3E67-FCC4-47E1-9966-EB9DCD63E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" y="1845345"/>
            <a:ext cx="2133600" cy="214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AA3F3D-36B4-42B4-A4D6-ECEC0F0F336A}"/>
              </a:ext>
            </a:extLst>
          </p:cNvPr>
          <p:cNvSpPr/>
          <p:nvPr/>
        </p:nvSpPr>
        <p:spPr>
          <a:xfrm>
            <a:off x="5194408" y="145994"/>
            <a:ext cx="5793759" cy="10834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Week 1</a:t>
            </a:r>
          </a:p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(GUI/CLI)</a:t>
            </a:r>
            <a:endParaRPr lang="en-GB" sz="32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7D192A-345E-4225-A952-F1B88E3AE36E}"/>
              </a:ext>
            </a:extLst>
          </p:cNvPr>
          <p:cNvGrpSpPr/>
          <p:nvPr/>
        </p:nvGrpSpPr>
        <p:grpSpPr>
          <a:xfrm>
            <a:off x="5194408" y="1229445"/>
            <a:ext cx="5793759" cy="5628555"/>
            <a:chOff x="5194408" y="1229445"/>
            <a:chExt cx="5793759" cy="5628555"/>
          </a:xfrm>
          <a:solidFill>
            <a:schemeClr val="tx1">
              <a:lumMod val="95000"/>
              <a:lumOff val="5000"/>
              <a:alpha val="5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1B68CA-2679-4358-8C25-742AF20DD1DD}"/>
                </a:ext>
              </a:extLst>
            </p:cNvPr>
            <p:cNvSpPr/>
            <p:nvPr/>
          </p:nvSpPr>
          <p:spPr>
            <a:xfrm>
              <a:off x="5194408" y="1229445"/>
              <a:ext cx="5793759" cy="562855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2E38B8-8E5F-42BF-9F4C-B120470D29BA}"/>
                </a:ext>
              </a:extLst>
            </p:cNvPr>
            <p:cNvSpPr txBox="1"/>
            <p:nvPr/>
          </p:nvSpPr>
          <p:spPr>
            <a:xfrm>
              <a:off x="5194408" y="1383680"/>
              <a:ext cx="4733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Input, Output and the Pipeline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EE232C-C895-4544-AA57-D58FC9CA232D}"/>
                </a:ext>
              </a:extLst>
            </p:cNvPr>
            <p:cNvSpPr txBox="1"/>
            <p:nvPr/>
          </p:nvSpPr>
          <p:spPr>
            <a:xfrm>
              <a:off x="5194408" y="2312896"/>
              <a:ext cx="48268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QUIZ: File and Text Manipulation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81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C0073-42F4-4E23-B62B-ABDEFAD8F547}"/>
              </a:ext>
            </a:extLst>
          </p:cNvPr>
          <p:cNvSpPr/>
          <p:nvPr/>
        </p:nvSpPr>
        <p:spPr>
          <a:xfrm>
            <a:off x="0" y="2028825"/>
            <a:ext cx="12192000" cy="2019300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8AD81-309D-4257-A592-0761F834C361}"/>
              </a:ext>
            </a:extLst>
          </p:cNvPr>
          <p:cNvSpPr txBox="1"/>
          <p:nvPr/>
        </p:nvSpPr>
        <p:spPr>
          <a:xfrm>
            <a:off x="-117810" y="2280502"/>
            <a:ext cx="7946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OPERATING SYSTEM</a:t>
            </a:r>
            <a:endParaRPr lang="en-GB" sz="48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3B9BE-6CF9-4CA9-B033-98CD2B9857D0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0" y="3038475"/>
            <a:ext cx="12192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A0DAE7-9CBE-44B4-9098-DE6A34D96DA0}"/>
              </a:ext>
            </a:extLst>
          </p:cNvPr>
          <p:cNvSpPr txBox="1"/>
          <p:nvPr/>
        </p:nvSpPr>
        <p:spPr>
          <a:xfrm>
            <a:off x="4927432" y="3081635"/>
            <a:ext cx="794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From Beginner to Power User</a:t>
            </a:r>
            <a:endParaRPr lang="en-GB" sz="2400" spc="600" dirty="0">
              <a:solidFill>
                <a:schemeClr val="bg1">
                  <a:lumMod val="75000"/>
                </a:schemeClr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2D08D-A550-4457-95B3-47A01FE644CA}"/>
              </a:ext>
            </a:extLst>
          </p:cNvPr>
          <p:cNvSpPr txBox="1"/>
          <p:nvPr/>
        </p:nvSpPr>
        <p:spPr>
          <a:xfrm>
            <a:off x="5165558" y="4299802"/>
            <a:ext cx="1860884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Week 2</a:t>
            </a:r>
            <a:endParaRPr lang="en-GB" sz="24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7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1C0073-42F4-4E23-B62B-ABDEFAD8F547}"/>
              </a:ext>
            </a:extLst>
          </p:cNvPr>
          <p:cNvSpPr/>
          <p:nvPr/>
        </p:nvSpPr>
        <p:spPr>
          <a:xfrm>
            <a:off x="-1" y="0"/>
            <a:ext cx="3753854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D55F7-9642-4A3F-B89A-954B0542492C}"/>
              </a:ext>
            </a:extLst>
          </p:cNvPr>
          <p:cNvSpPr txBox="1"/>
          <p:nvPr/>
        </p:nvSpPr>
        <p:spPr>
          <a:xfrm>
            <a:off x="286002" y="4150897"/>
            <a:ext cx="3117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OVERVIEW</a:t>
            </a:r>
            <a:endParaRPr lang="en-GB" sz="32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E3E67-FCC4-47E1-9966-EB9DCD63E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4" y="1845345"/>
            <a:ext cx="2133600" cy="214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AA3F3D-36B4-42B4-A4D6-ECEC0F0F336A}"/>
              </a:ext>
            </a:extLst>
          </p:cNvPr>
          <p:cNvSpPr/>
          <p:nvPr/>
        </p:nvSpPr>
        <p:spPr>
          <a:xfrm>
            <a:off x="5194408" y="145994"/>
            <a:ext cx="5793759" cy="10834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Week 1</a:t>
            </a:r>
          </a:p>
          <a:p>
            <a:pPr algn="ctr"/>
            <a:r>
              <a:rPr lang="en-US" sz="32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(GUI/CLI)</a:t>
            </a:r>
            <a:endParaRPr lang="en-GB" sz="3200" spc="600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7D192A-345E-4225-A952-F1B88E3AE36E}"/>
              </a:ext>
            </a:extLst>
          </p:cNvPr>
          <p:cNvGrpSpPr/>
          <p:nvPr/>
        </p:nvGrpSpPr>
        <p:grpSpPr>
          <a:xfrm>
            <a:off x="5194408" y="1229445"/>
            <a:ext cx="5793759" cy="5628555"/>
            <a:chOff x="5194408" y="1229445"/>
            <a:chExt cx="5793759" cy="5628555"/>
          </a:xfrm>
          <a:solidFill>
            <a:schemeClr val="tx1">
              <a:lumMod val="95000"/>
              <a:lumOff val="5000"/>
              <a:alpha val="5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1B68CA-2679-4358-8C25-742AF20DD1DD}"/>
                </a:ext>
              </a:extLst>
            </p:cNvPr>
            <p:cNvSpPr/>
            <p:nvPr/>
          </p:nvSpPr>
          <p:spPr>
            <a:xfrm>
              <a:off x="5194408" y="1229445"/>
              <a:ext cx="5793759" cy="562855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2E38B8-8E5F-42BF-9F4C-B120470D29BA}"/>
                </a:ext>
              </a:extLst>
            </p:cNvPr>
            <p:cNvSpPr txBox="1"/>
            <p:nvPr/>
          </p:nvSpPr>
          <p:spPr>
            <a:xfrm>
              <a:off x="5194408" y="1383680"/>
              <a:ext cx="47333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Input, Output and the Pipeline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EE232C-C895-4544-AA57-D58FC9CA232D}"/>
                </a:ext>
              </a:extLst>
            </p:cNvPr>
            <p:cNvSpPr txBox="1"/>
            <p:nvPr/>
          </p:nvSpPr>
          <p:spPr>
            <a:xfrm>
              <a:off x="5194408" y="2312896"/>
              <a:ext cx="48268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400" spc="600" dirty="0">
                  <a:solidFill>
                    <a:schemeClr val="bg1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QUIZ: File and Text Manipulation</a:t>
              </a:r>
              <a:endParaRPr lang="en-GB" sz="2400" spc="6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9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05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Droid Serif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Albert, Eromosele Job</dc:creator>
  <cp:lastModifiedBy>Albert, Eromosele Job</cp:lastModifiedBy>
  <cp:revision>10</cp:revision>
  <dcterms:created xsi:type="dcterms:W3CDTF">2021-10-15T10:38:40Z</dcterms:created>
  <dcterms:modified xsi:type="dcterms:W3CDTF">2021-10-17T19:15:58Z</dcterms:modified>
</cp:coreProperties>
</file>