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>
      <p:cViewPr varScale="1">
        <p:scale>
          <a:sx n="168" d="100"/>
          <a:sy n="168" d="100"/>
        </p:scale>
        <p:origin x="-4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4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5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5004-7DD9-49E2-A35F-4A272B4BBFD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A63D-0415-4C73-B365-8873A920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58615" y="2067694"/>
            <a:ext cx="1413385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</a:t>
            </a:r>
            <a:endParaRPr lang="en-GB" sz="11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787774"/>
            <a:ext cx="1477030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TIPS</a:t>
            </a:r>
            <a:endParaRPr lang="en-GB" sz="11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393131"/>
            <a:ext cx="1512168" cy="28523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endParaRPr lang="en-GB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2393131"/>
            <a:ext cx="1440160" cy="28523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COMPUTER</a:t>
            </a:r>
            <a:endParaRPr lang="en-GB" sz="1200" spc="3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247714"/>
            <a:ext cx="0" cy="5760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99992" y="2427734"/>
            <a:ext cx="144016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endParaRPr lang="en-GB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8.33333E-7 -0.02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020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" presetClass="exit" presetSubtype="1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2129 L -5.55556E-7 -0.0003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2098 L 1.11111E-6 0.0003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0" grpId="0" animBg="1"/>
      <p:bldP spid="10" grpId="1" animBg="1"/>
      <p:bldP spid="10" grpId="2" animBg="1"/>
      <p:bldP spid="10" grpId="3" animBg="1"/>
      <p:bldP spid="7" grpId="0" animBg="1"/>
      <p:bldP spid="7" grpId="1" animBg="1"/>
      <p:bldP spid="7" grpId="2" animBg="1"/>
      <p:bldP spid="7" grpId="3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58615" y="2067694"/>
            <a:ext cx="1413385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</a:t>
            </a:r>
            <a:endParaRPr lang="en-GB" sz="11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787774"/>
            <a:ext cx="1477030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TIPS</a:t>
            </a:r>
            <a:endParaRPr lang="en-GB" sz="11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393131"/>
            <a:ext cx="1512168" cy="28523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endParaRPr lang="en-GB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2393131"/>
            <a:ext cx="1440160" cy="28523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COMPUTER</a:t>
            </a:r>
            <a:endParaRPr lang="en-GB" sz="1200" spc="3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247714"/>
            <a:ext cx="0" cy="5760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99992" y="2427734"/>
            <a:ext cx="144016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endParaRPr lang="en-GB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8.33333E-7 -0.02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020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" presetClass="exit" presetSubtype="1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2129 L -5.55556E-7 -0.0003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2098 L 1.11111E-6 0.0003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0" grpId="0" animBg="1"/>
      <p:bldP spid="10" grpId="1" animBg="1"/>
      <p:bldP spid="10" grpId="2" animBg="1"/>
      <p:bldP spid="10" grpId="3" animBg="1"/>
      <p:bldP spid="7" grpId="0" animBg="1"/>
      <p:bldP spid="7" grpId="1" animBg="1"/>
      <p:bldP spid="7" grpId="2" animBg="1"/>
      <p:bldP spid="7" grpId="3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Watchtower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Pius, Joshua Asenoah</dc:creator>
  <cp:lastModifiedBy>Albert, Eromosele Job</cp:lastModifiedBy>
  <cp:revision>4</cp:revision>
  <dcterms:created xsi:type="dcterms:W3CDTF">2019-10-30T08:43:50Z</dcterms:created>
  <dcterms:modified xsi:type="dcterms:W3CDTF">2019-10-30T09:15:42Z</dcterms:modified>
</cp:coreProperties>
</file>