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0" r:id="rId4"/>
    <p:sldId id="262" r:id="rId5"/>
    <p:sldId id="265" r:id="rId6"/>
    <p:sldId id="264" r:id="rId7"/>
    <p:sldId id="267" r:id="rId8"/>
    <p:sldId id="268" r:id="rId9"/>
    <p:sldId id="270" r:id="rId10"/>
    <p:sldId id="271" r:id="rId11"/>
    <p:sldId id="272" r:id="rId12"/>
    <p:sldId id="273" r:id="rId13"/>
    <p:sldId id="274" r:id="rId14"/>
    <p:sldId id="275" r:id="rId15"/>
    <p:sldId id="276" r:id="rId16"/>
    <p:sldId id="266" r:id="rId17"/>
    <p:sldId id="277" r:id="rId18"/>
    <p:sldId id="259"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showGuides="1">
      <p:cViewPr varScale="1">
        <p:scale>
          <a:sx n="154" d="100"/>
          <a:sy n="154" d="100"/>
        </p:scale>
        <p:origin x="354"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50F5E-E588-4BB5-A4E0-12219079BFF8}" type="datetimeFigureOut">
              <a:rPr lang="en-US" smtClean="0"/>
              <a:t>7/28/2021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7AA6E-B367-4ABD-9C5F-523F00D8A579}" type="slidenum">
              <a:rPr lang="en-US" smtClean="0"/>
              <a:t>‹#›</a:t>
            </a:fld>
            <a:endParaRPr lang="en-US"/>
          </a:p>
        </p:txBody>
      </p:sp>
    </p:spTree>
    <p:extLst>
      <p:ext uri="{BB962C8B-B14F-4D97-AF65-F5344CB8AC3E}">
        <p14:creationId xmlns:p14="http://schemas.microsoft.com/office/powerpoint/2010/main" val="1775325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Why necessary</a:t>
            </a:r>
          </a:p>
          <a:p>
            <a:r>
              <a:rPr lang="en-US" sz="1200" kern="1200" dirty="0">
                <a:solidFill>
                  <a:schemeClr val="tx1"/>
                </a:solidFill>
                <a:effectLst/>
                <a:latin typeface="+mn-lt"/>
                <a:ea typeface="+mn-ea"/>
                <a:cs typeface="+mn-cs"/>
              </a:rPr>
              <a:t>“Troubleshooting” involves a form of problem solving most often applied to repair of failed products or processes. It is a logical, systematic search for the source of a problem so that it can be solved, and so the product or process can be made operational again.</a:t>
            </a:r>
          </a:p>
          <a:p>
            <a:endParaRPr lang="en-US" dirty="0"/>
          </a:p>
        </p:txBody>
      </p:sp>
      <p:sp>
        <p:nvSpPr>
          <p:cNvPr id="4" name="Slide Number Placeholder 3"/>
          <p:cNvSpPr>
            <a:spLocks noGrp="1"/>
          </p:cNvSpPr>
          <p:nvPr>
            <p:ph type="sldNum" sz="quarter" idx="5"/>
          </p:nvPr>
        </p:nvSpPr>
        <p:spPr/>
        <p:txBody>
          <a:bodyPr/>
          <a:lstStyle/>
          <a:p>
            <a:fld id="{A027AA6E-B367-4ABD-9C5F-523F00D8A579}" type="slidenum">
              <a:rPr lang="en-US" smtClean="0"/>
              <a:t>4</a:t>
            </a:fld>
            <a:endParaRPr lang="en-US"/>
          </a:p>
        </p:txBody>
      </p:sp>
    </p:spTree>
    <p:extLst>
      <p:ext uri="{BB962C8B-B14F-4D97-AF65-F5344CB8AC3E}">
        <p14:creationId xmlns:p14="http://schemas.microsoft.com/office/powerpoint/2010/main" val="1274640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kern="1200" dirty="0">
                <a:solidFill>
                  <a:schemeClr val="tx1"/>
                </a:solidFill>
                <a:effectLst/>
                <a:latin typeface="+mn-lt"/>
                <a:ea typeface="+mn-ea"/>
                <a:cs typeface="+mn-cs"/>
              </a:rPr>
              <a:t>This can be accomplished by asking questions like “Which possible causes best explain the effects observed?”  One should always start with the basics by checking for the obvious or simple first, and then progress from there.</a:t>
            </a:r>
          </a:p>
          <a:p>
            <a:endParaRPr lang="en-US" sz="2800" dirty="0"/>
          </a:p>
        </p:txBody>
      </p:sp>
      <p:sp>
        <p:nvSpPr>
          <p:cNvPr id="4" name="Slide Number Placeholder 3"/>
          <p:cNvSpPr>
            <a:spLocks noGrp="1"/>
          </p:cNvSpPr>
          <p:nvPr>
            <p:ph type="sldNum" sz="quarter" idx="5"/>
          </p:nvPr>
        </p:nvSpPr>
        <p:spPr/>
        <p:txBody>
          <a:bodyPr/>
          <a:lstStyle/>
          <a:p>
            <a:fld id="{A027AA6E-B367-4ABD-9C5F-523F00D8A579}" type="slidenum">
              <a:rPr lang="en-US" smtClean="0"/>
              <a:t>14</a:t>
            </a:fld>
            <a:endParaRPr lang="en-US"/>
          </a:p>
        </p:txBody>
      </p:sp>
    </p:spTree>
    <p:extLst>
      <p:ext uri="{BB962C8B-B14F-4D97-AF65-F5344CB8AC3E}">
        <p14:creationId xmlns:p14="http://schemas.microsoft.com/office/powerpoint/2010/main" val="2179162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Why necessary</a:t>
            </a:r>
          </a:p>
          <a:p>
            <a:r>
              <a:rPr lang="en-US" sz="1200" kern="1200" dirty="0">
                <a:solidFill>
                  <a:schemeClr val="tx1"/>
                </a:solidFill>
                <a:effectLst/>
                <a:latin typeface="+mn-lt"/>
                <a:ea typeface="+mn-ea"/>
                <a:cs typeface="+mn-cs"/>
              </a:rPr>
              <a:t>“Troubleshooting” involves a form of problem solving most often applied to repair of failed products or processes. It is a logical, systematic search for the source of a problem so that it can be solved, and so the product or process can be made operational again.</a:t>
            </a:r>
          </a:p>
          <a:p>
            <a:endParaRPr lang="en-US" dirty="0"/>
          </a:p>
        </p:txBody>
      </p:sp>
      <p:sp>
        <p:nvSpPr>
          <p:cNvPr id="4" name="Slide Number Placeholder 3"/>
          <p:cNvSpPr>
            <a:spLocks noGrp="1"/>
          </p:cNvSpPr>
          <p:nvPr>
            <p:ph type="sldNum" sz="quarter" idx="5"/>
          </p:nvPr>
        </p:nvSpPr>
        <p:spPr/>
        <p:txBody>
          <a:bodyPr/>
          <a:lstStyle/>
          <a:p>
            <a:fld id="{A027AA6E-B367-4ABD-9C5F-523F00D8A579}" type="slidenum">
              <a:rPr lang="en-US" smtClean="0"/>
              <a:t>16</a:t>
            </a:fld>
            <a:endParaRPr lang="en-US"/>
          </a:p>
        </p:txBody>
      </p:sp>
    </p:spTree>
    <p:extLst>
      <p:ext uri="{BB962C8B-B14F-4D97-AF65-F5344CB8AC3E}">
        <p14:creationId xmlns:p14="http://schemas.microsoft.com/office/powerpoint/2010/main" val="2705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Why necessary</a:t>
            </a:r>
          </a:p>
          <a:p>
            <a:r>
              <a:rPr lang="en-US" sz="1200" kern="1200" dirty="0">
                <a:solidFill>
                  <a:schemeClr val="tx1"/>
                </a:solidFill>
                <a:effectLst/>
                <a:latin typeface="+mn-lt"/>
                <a:ea typeface="+mn-ea"/>
                <a:cs typeface="+mn-cs"/>
              </a:rPr>
              <a:t>“Troubleshooting” involves a form of problem solving most often applied to repair of failed products or processes. It is a logical, systematic search for the source of a problem so that it can be solved, and so the product or process can be made operational again.</a:t>
            </a:r>
          </a:p>
          <a:p>
            <a:endParaRPr lang="en-US" dirty="0"/>
          </a:p>
        </p:txBody>
      </p:sp>
      <p:sp>
        <p:nvSpPr>
          <p:cNvPr id="4" name="Slide Number Placeholder 3"/>
          <p:cNvSpPr>
            <a:spLocks noGrp="1"/>
          </p:cNvSpPr>
          <p:nvPr>
            <p:ph type="sldNum" sz="quarter" idx="5"/>
          </p:nvPr>
        </p:nvSpPr>
        <p:spPr/>
        <p:txBody>
          <a:bodyPr/>
          <a:lstStyle/>
          <a:p>
            <a:fld id="{A027AA6E-B367-4ABD-9C5F-523F00D8A579}" type="slidenum">
              <a:rPr lang="en-US" smtClean="0"/>
              <a:t>17</a:t>
            </a:fld>
            <a:endParaRPr lang="en-US"/>
          </a:p>
        </p:txBody>
      </p:sp>
    </p:spTree>
    <p:extLst>
      <p:ext uri="{BB962C8B-B14F-4D97-AF65-F5344CB8AC3E}">
        <p14:creationId xmlns:p14="http://schemas.microsoft.com/office/powerpoint/2010/main" val="493743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27AA6E-B367-4ABD-9C5F-523F00D8A579}" type="slidenum">
              <a:rPr lang="en-US" smtClean="0"/>
              <a:t>6</a:t>
            </a:fld>
            <a:endParaRPr lang="en-US"/>
          </a:p>
        </p:txBody>
      </p:sp>
    </p:spTree>
    <p:extLst>
      <p:ext uri="{BB962C8B-B14F-4D97-AF65-F5344CB8AC3E}">
        <p14:creationId xmlns:p14="http://schemas.microsoft.com/office/powerpoint/2010/main" val="3451470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27AA6E-B367-4ABD-9C5F-523F00D8A579}" type="slidenum">
              <a:rPr lang="en-US" smtClean="0"/>
              <a:t>7</a:t>
            </a:fld>
            <a:endParaRPr lang="en-US"/>
          </a:p>
        </p:txBody>
      </p:sp>
    </p:spTree>
    <p:extLst>
      <p:ext uri="{BB962C8B-B14F-4D97-AF65-F5344CB8AC3E}">
        <p14:creationId xmlns:p14="http://schemas.microsoft.com/office/powerpoint/2010/main" val="809862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27AA6E-B367-4ABD-9C5F-523F00D8A579}" type="slidenum">
              <a:rPr lang="en-US" smtClean="0"/>
              <a:t>8</a:t>
            </a:fld>
            <a:endParaRPr lang="en-US"/>
          </a:p>
        </p:txBody>
      </p:sp>
    </p:spTree>
    <p:extLst>
      <p:ext uri="{BB962C8B-B14F-4D97-AF65-F5344CB8AC3E}">
        <p14:creationId xmlns:p14="http://schemas.microsoft.com/office/powerpoint/2010/main" val="422688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Unfortunately, some tend to start solving problems before they have a clear definition. This can result in looking for solutions in the wrong places, wasted time, solving the wrong problem or not solving the problem at all. </a:t>
            </a:r>
            <a:r>
              <a:rPr lang="en-US" sz="1200" b="1" kern="1200" dirty="0">
                <a:solidFill>
                  <a:schemeClr val="tx1"/>
                </a:solidFill>
                <a:effectLst/>
                <a:latin typeface="+mn-lt"/>
                <a:ea typeface="+mn-ea"/>
                <a:cs typeface="+mn-cs"/>
              </a:rPr>
              <a:t>Define the problem in terms of a gap between current conditions and the desired conditions.</a:t>
            </a:r>
            <a:r>
              <a:rPr lang="en-US" sz="1200" kern="1200" dirty="0">
                <a:solidFill>
                  <a:schemeClr val="tx1"/>
                </a:solidFill>
                <a:effectLst/>
                <a:latin typeface="+mn-lt"/>
                <a:ea typeface="+mn-ea"/>
                <a:cs typeface="+mn-cs"/>
              </a:rPr>
              <a:t>  Definitions should be free of possible causes or solutions.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27AA6E-B367-4ABD-9C5F-523F00D8A579}" type="slidenum">
              <a:rPr lang="en-US" smtClean="0"/>
              <a:t>9</a:t>
            </a:fld>
            <a:endParaRPr lang="en-US"/>
          </a:p>
        </p:txBody>
      </p:sp>
    </p:spTree>
    <p:extLst>
      <p:ext uri="{BB962C8B-B14F-4D97-AF65-F5344CB8AC3E}">
        <p14:creationId xmlns:p14="http://schemas.microsoft.com/office/powerpoint/2010/main" val="584560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kern="1200" dirty="0">
                <a:solidFill>
                  <a:schemeClr val="tx1"/>
                </a:solidFill>
                <a:effectLst/>
                <a:latin typeface="+mn-lt"/>
                <a:ea typeface="+mn-ea"/>
                <a:cs typeface="+mn-cs"/>
              </a:rPr>
              <a:t>This can be accomplished by asking questions like “Which possible causes best explain the effects observed?”  One should always start with the basics by checking for the obvious or simple first, and then progress from there.</a:t>
            </a:r>
          </a:p>
          <a:p>
            <a:endParaRPr lang="en-US" sz="2800" dirty="0"/>
          </a:p>
        </p:txBody>
      </p:sp>
      <p:sp>
        <p:nvSpPr>
          <p:cNvPr id="4" name="Slide Number Placeholder 3"/>
          <p:cNvSpPr>
            <a:spLocks noGrp="1"/>
          </p:cNvSpPr>
          <p:nvPr>
            <p:ph type="sldNum" sz="quarter" idx="5"/>
          </p:nvPr>
        </p:nvSpPr>
        <p:spPr/>
        <p:txBody>
          <a:bodyPr/>
          <a:lstStyle/>
          <a:p>
            <a:fld id="{A027AA6E-B367-4ABD-9C5F-523F00D8A579}" type="slidenum">
              <a:rPr lang="en-US" smtClean="0"/>
              <a:t>10</a:t>
            </a:fld>
            <a:endParaRPr lang="en-US"/>
          </a:p>
        </p:txBody>
      </p:sp>
    </p:spTree>
    <p:extLst>
      <p:ext uri="{BB962C8B-B14F-4D97-AF65-F5344CB8AC3E}">
        <p14:creationId xmlns:p14="http://schemas.microsoft.com/office/powerpoint/2010/main" val="3364795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kern="1200" dirty="0">
                <a:solidFill>
                  <a:schemeClr val="tx1"/>
                </a:solidFill>
                <a:effectLst/>
                <a:latin typeface="+mn-lt"/>
                <a:ea typeface="+mn-ea"/>
                <a:cs typeface="+mn-cs"/>
              </a:rPr>
              <a:t>This can be accomplished by asking questions like “Which possible causes best explain the effects observed?”  One should always start with the basics by checking for the obvious or simple first, and then progress from there.</a:t>
            </a:r>
          </a:p>
          <a:p>
            <a:endParaRPr lang="en-US" sz="2800" dirty="0"/>
          </a:p>
        </p:txBody>
      </p:sp>
      <p:sp>
        <p:nvSpPr>
          <p:cNvPr id="4" name="Slide Number Placeholder 3"/>
          <p:cNvSpPr>
            <a:spLocks noGrp="1"/>
          </p:cNvSpPr>
          <p:nvPr>
            <p:ph type="sldNum" sz="quarter" idx="5"/>
          </p:nvPr>
        </p:nvSpPr>
        <p:spPr/>
        <p:txBody>
          <a:bodyPr/>
          <a:lstStyle/>
          <a:p>
            <a:fld id="{A027AA6E-B367-4ABD-9C5F-523F00D8A579}" type="slidenum">
              <a:rPr lang="en-US" smtClean="0"/>
              <a:t>11</a:t>
            </a:fld>
            <a:endParaRPr lang="en-US"/>
          </a:p>
        </p:txBody>
      </p:sp>
    </p:spTree>
    <p:extLst>
      <p:ext uri="{BB962C8B-B14F-4D97-AF65-F5344CB8AC3E}">
        <p14:creationId xmlns:p14="http://schemas.microsoft.com/office/powerpoint/2010/main" val="2755612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kern="1200" dirty="0">
                <a:solidFill>
                  <a:schemeClr val="tx1"/>
                </a:solidFill>
                <a:effectLst/>
                <a:latin typeface="+mn-lt"/>
                <a:ea typeface="+mn-ea"/>
                <a:cs typeface="+mn-cs"/>
              </a:rPr>
              <a:t>This can be accomplished by asking questions like “Which possible causes best explain the effects observed?”  One should always start with the basics by checking for the obvious or simple first, and then progress from there.</a:t>
            </a:r>
          </a:p>
          <a:p>
            <a:endParaRPr lang="en-US" sz="2800" dirty="0"/>
          </a:p>
        </p:txBody>
      </p:sp>
      <p:sp>
        <p:nvSpPr>
          <p:cNvPr id="4" name="Slide Number Placeholder 3"/>
          <p:cNvSpPr>
            <a:spLocks noGrp="1"/>
          </p:cNvSpPr>
          <p:nvPr>
            <p:ph type="sldNum" sz="quarter" idx="5"/>
          </p:nvPr>
        </p:nvSpPr>
        <p:spPr/>
        <p:txBody>
          <a:bodyPr/>
          <a:lstStyle/>
          <a:p>
            <a:fld id="{A027AA6E-B367-4ABD-9C5F-523F00D8A579}" type="slidenum">
              <a:rPr lang="en-US" smtClean="0"/>
              <a:t>12</a:t>
            </a:fld>
            <a:endParaRPr lang="en-US"/>
          </a:p>
        </p:txBody>
      </p:sp>
    </p:spTree>
    <p:extLst>
      <p:ext uri="{BB962C8B-B14F-4D97-AF65-F5344CB8AC3E}">
        <p14:creationId xmlns:p14="http://schemas.microsoft.com/office/powerpoint/2010/main" val="108344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kern="1200" dirty="0">
                <a:solidFill>
                  <a:schemeClr val="tx1"/>
                </a:solidFill>
                <a:effectLst/>
                <a:latin typeface="+mn-lt"/>
                <a:ea typeface="+mn-ea"/>
                <a:cs typeface="+mn-cs"/>
              </a:rPr>
              <a:t>This can be accomplished by asking questions like “Which possible causes best explain the effects observed?”  One should always start with the basics by checking for the obvious or simple first, and then progress from there.</a:t>
            </a:r>
          </a:p>
          <a:p>
            <a:endParaRPr lang="en-US" sz="2800" dirty="0"/>
          </a:p>
        </p:txBody>
      </p:sp>
      <p:sp>
        <p:nvSpPr>
          <p:cNvPr id="4" name="Slide Number Placeholder 3"/>
          <p:cNvSpPr>
            <a:spLocks noGrp="1"/>
          </p:cNvSpPr>
          <p:nvPr>
            <p:ph type="sldNum" sz="quarter" idx="5"/>
          </p:nvPr>
        </p:nvSpPr>
        <p:spPr/>
        <p:txBody>
          <a:bodyPr/>
          <a:lstStyle/>
          <a:p>
            <a:fld id="{A027AA6E-B367-4ABD-9C5F-523F00D8A579}" type="slidenum">
              <a:rPr lang="en-US" smtClean="0"/>
              <a:t>13</a:t>
            </a:fld>
            <a:endParaRPr lang="en-US"/>
          </a:p>
        </p:txBody>
      </p:sp>
    </p:spTree>
    <p:extLst>
      <p:ext uri="{BB962C8B-B14F-4D97-AF65-F5344CB8AC3E}">
        <p14:creationId xmlns:p14="http://schemas.microsoft.com/office/powerpoint/2010/main" val="289764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C9919-C781-44CE-9C5C-596897B89B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A3D047-B1C6-472F-80E9-47E4757627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5C4048-18AF-4D11-B1EC-7B52A471C125}"/>
              </a:ext>
            </a:extLst>
          </p:cNvPr>
          <p:cNvSpPr>
            <a:spLocks noGrp="1"/>
          </p:cNvSpPr>
          <p:nvPr>
            <p:ph type="dt" sz="half" idx="10"/>
          </p:nvPr>
        </p:nvSpPr>
        <p:spPr/>
        <p:txBody>
          <a:bodyPr/>
          <a:lstStyle/>
          <a:p>
            <a:fld id="{20A252C8-D65C-4C50-A3B2-1C1C242A1D81}" type="datetimeFigureOut">
              <a:rPr lang="en-US" smtClean="0"/>
              <a:t>7/28/2021</a:t>
            </a:fld>
            <a:endParaRPr lang="en-US"/>
          </a:p>
        </p:txBody>
      </p:sp>
      <p:sp>
        <p:nvSpPr>
          <p:cNvPr id="5" name="Footer Placeholder 4">
            <a:extLst>
              <a:ext uri="{FF2B5EF4-FFF2-40B4-BE49-F238E27FC236}">
                <a16:creationId xmlns:a16="http://schemas.microsoft.com/office/drawing/2014/main" id="{95134A82-5773-4B89-8690-E1043BFC46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BC9B1-1EC1-4017-BF4F-9F424F3F9224}"/>
              </a:ext>
            </a:extLst>
          </p:cNvPr>
          <p:cNvSpPr>
            <a:spLocks noGrp="1"/>
          </p:cNvSpPr>
          <p:nvPr>
            <p:ph type="sldNum" sz="quarter" idx="12"/>
          </p:nvPr>
        </p:nvSpPr>
        <p:spPr/>
        <p:txBody>
          <a:bodyPr/>
          <a:lstStyle/>
          <a:p>
            <a:fld id="{5097F813-3912-486A-A629-AFF0A2FDF25F}" type="slidenum">
              <a:rPr lang="en-US" smtClean="0"/>
              <a:t>‹#›</a:t>
            </a:fld>
            <a:endParaRPr lang="en-US"/>
          </a:p>
        </p:txBody>
      </p:sp>
    </p:spTree>
    <p:extLst>
      <p:ext uri="{BB962C8B-B14F-4D97-AF65-F5344CB8AC3E}">
        <p14:creationId xmlns:p14="http://schemas.microsoft.com/office/powerpoint/2010/main" val="801453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8FAD-D0CE-4EC8-96EC-45E729555E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4B1210-32D1-4AD8-8666-CAF1C832AD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5BC32-6676-4923-B8C0-3F384398B912}"/>
              </a:ext>
            </a:extLst>
          </p:cNvPr>
          <p:cNvSpPr>
            <a:spLocks noGrp="1"/>
          </p:cNvSpPr>
          <p:nvPr>
            <p:ph type="dt" sz="half" idx="10"/>
          </p:nvPr>
        </p:nvSpPr>
        <p:spPr/>
        <p:txBody>
          <a:bodyPr/>
          <a:lstStyle/>
          <a:p>
            <a:fld id="{20A252C8-D65C-4C50-A3B2-1C1C242A1D81}" type="datetimeFigureOut">
              <a:rPr lang="en-US" smtClean="0"/>
              <a:t>7/28/2021</a:t>
            </a:fld>
            <a:endParaRPr lang="en-US"/>
          </a:p>
        </p:txBody>
      </p:sp>
      <p:sp>
        <p:nvSpPr>
          <p:cNvPr id="5" name="Footer Placeholder 4">
            <a:extLst>
              <a:ext uri="{FF2B5EF4-FFF2-40B4-BE49-F238E27FC236}">
                <a16:creationId xmlns:a16="http://schemas.microsoft.com/office/drawing/2014/main" id="{0C90CCB9-C60C-4BA7-8CDF-AD8611DBF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8AB0C4-100D-4E98-AFD9-671391EDC5E6}"/>
              </a:ext>
            </a:extLst>
          </p:cNvPr>
          <p:cNvSpPr>
            <a:spLocks noGrp="1"/>
          </p:cNvSpPr>
          <p:nvPr>
            <p:ph type="sldNum" sz="quarter" idx="12"/>
          </p:nvPr>
        </p:nvSpPr>
        <p:spPr/>
        <p:txBody>
          <a:bodyPr/>
          <a:lstStyle/>
          <a:p>
            <a:fld id="{5097F813-3912-486A-A629-AFF0A2FDF25F}" type="slidenum">
              <a:rPr lang="en-US" smtClean="0"/>
              <a:t>‹#›</a:t>
            </a:fld>
            <a:endParaRPr lang="en-US"/>
          </a:p>
        </p:txBody>
      </p:sp>
    </p:spTree>
    <p:extLst>
      <p:ext uri="{BB962C8B-B14F-4D97-AF65-F5344CB8AC3E}">
        <p14:creationId xmlns:p14="http://schemas.microsoft.com/office/powerpoint/2010/main" val="156416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2CC06C-C153-4886-B425-F0DF01B7BB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FC4983-3473-4791-8DB1-46175B6F9A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78BBE-C5AA-4766-96AF-85C1AE78B0BD}"/>
              </a:ext>
            </a:extLst>
          </p:cNvPr>
          <p:cNvSpPr>
            <a:spLocks noGrp="1"/>
          </p:cNvSpPr>
          <p:nvPr>
            <p:ph type="dt" sz="half" idx="10"/>
          </p:nvPr>
        </p:nvSpPr>
        <p:spPr/>
        <p:txBody>
          <a:bodyPr/>
          <a:lstStyle/>
          <a:p>
            <a:fld id="{20A252C8-D65C-4C50-A3B2-1C1C242A1D81}" type="datetimeFigureOut">
              <a:rPr lang="en-US" smtClean="0"/>
              <a:t>7/28/2021</a:t>
            </a:fld>
            <a:endParaRPr lang="en-US"/>
          </a:p>
        </p:txBody>
      </p:sp>
      <p:sp>
        <p:nvSpPr>
          <p:cNvPr id="5" name="Footer Placeholder 4">
            <a:extLst>
              <a:ext uri="{FF2B5EF4-FFF2-40B4-BE49-F238E27FC236}">
                <a16:creationId xmlns:a16="http://schemas.microsoft.com/office/drawing/2014/main" id="{E8BDBD57-908B-487E-AAA0-501B6FAE9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2D33C-0648-452D-8906-35D0EA414EF2}"/>
              </a:ext>
            </a:extLst>
          </p:cNvPr>
          <p:cNvSpPr>
            <a:spLocks noGrp="1"/>
          </p:cNvSpPr>
          <p:nvPr>
            <p:ph type="sldNum" sz="quarter" idx="12"/>
          </p:nvPr>
        </p:nvSpPr>
        <p:spPr/>
        <p:txBody>
          <a:bodyPr/>
          <a:lstStyle/>
          <a:p>
            <a:fld id="{5097F813-3912-486A-A629-AFF0A2FDF25F}" type="slidenum">
              <a:rPr lang="en-US" smtClean="0"/>
              <a:t>‹#›</a:t>
            </a:fld>
            <a:endParaRPr lang="en-US"/>
          </a:p>
        </p:txBody>
      </p:sp>
    </p:spTree>
    <p:extLst>
      <p:ext uri="{BB962C8B-B14F-4D97-AF65-F5344CB8AC3E}">
        <p14:creationId xmlns:p14="http://schemas.microsoft.com/office/powerpoint/2010/main" val="257918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731C7-9370-42B9-A694-039C6DA811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C1765A-4FBF-41D4-A23A-BDD2429EE6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D8D1B0-E19B-4084-84A0-4D7A9757A7DA}"/>
              </a:ext>
            </a:extLst>
          </p:cNvPr>
          <p:cNvSpPr>
            <a:spLocks noGrp="1"/>
          </p:cNvSpPr>
          <p:nvPr>
            <p:ph type="dt" sz="half" idx="10"/>
          </p:nvPr>
        </p:nvSpPr>
        <p:spPr/>
        <p:txBody>
          <a:bodyPr/>
          <a:lstStyle/>
          <a:p>
            <a:fld id="{20A252C8-D65C-4C50-A3B2-1C1C242A1D81}" type="datetimeFigureOut">
              <a:rPr lang="en-US" smtClean="0"/>
              <a:t>7/28/2021</a:t>
            </a:fld>
            <a:endParaRPr lang="en-US"/>
          </a:p>
        </p:txBody>
      </p:sp>
      <p:sp>
        <p:nvSpPr>
          <p:cNvPr id="5" name="Footer Placeholder 4">
            <a:extLst>
              <a:ext uri="{FF2B5EF4-FFF2-40B4-BE49-F238E27FC236}">
                <a16:creationId xmlns:a16="http://schemas.microsoft.com/office/drawing/2014/main" id="{59D6219D-3F8E-49A5-BC78-3037B8762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C1F8F-62C7-4E28-97FE-C2BDE1E1B9BB}"/>
              </a:ext>
            </a:extLst>
          </p:cNvPr>
          <p:cNvSpPr>
            <a:spLocks noGrp="1"/>
          </p:cNvSpPr>
          <p:nvPr>
            <p:ph type="sldNum" sz="quarter" idx="12"/>
          </p:nvPr>
        </p:nvSpPr>
        <p:spPr/>
        <p:txBody>
          <a:bodyPr/>
          <a:lstStyle/>
          <a:p>
            <a:fld id="{5097F813-3912-486A-A629-AFF0A2FDF25F}" type="slidenum">
              <a:rPr lang="en-US" smtClean="0"/>
              <a:t>‹#›</a:t>
            </a:fld>
            <a:endParaRPr lang="en-US"/>
          </a:p>
        </p:txBody>
      </p:sp>
    </p:spTree>
    <p:extLst>
      <p:ext uri="{BB962C8B-B14F-4D97-AF65-F5344CB8AC3E}">
        <p14:creationId xmlns:p14="http://schemas.microsoft.com/office/powerpoint/2010/main" val="2319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CC6FF-5256-4A30-8B45-C56A7CEC5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D847A5-EEE9-4076-A217-F1AEC4A7D7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6D7FC5E-D20F-474E-A431-0A06C0911513}"/>
              </a:ext>
            </a:extLst>
          </p:cNvPr>
          <p:cNvSpPr>
            <a:spLocks noGrp="1"/>
          </p:cNvSpPr>
          <p:nvPr>
            <p:ph type="dt" sz="half" idx="10"/>
          </p:nvPr>
        </p:nvSpPr>
        <p:spPr/>
        <p:txBody>
          <a:bodyPr/>
          <a:lstStyle/>
          <a:p>
            <a:fld id="{20A252C8-D65C-4C50-A3B2-1C1C242A1D81}" type="datetimeFigureOut">
              <a:rPr lang="en-US" smtClean="0"/>
              <a:t>7/28/2021</a:t>
            </a:fld>
            <a:endParaRPr lang="en-US"/>
          </a:p>
        </p:txBody>
      </p:sp>
      <p:sp>
        <p:nvSpPr>
          <p:cNvPr id="5" name="Footer Placeholder 4">
            <a:extLst>
              <a:ext uri="{FF2B5EF4-FFF2-40B4-BE49-F238E27FC236}">
                <a16:creationId xmlns:a16="http://schemas.microsoft.com/office/drawing/2014/main" id="{19C40546-0EFB-469E-9475-52F7A5595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A2AAD-FDC5-4A57-BAA0-AEF920857086}"/>
              </a:ext>
            </a:extLst>
          </p:cNvPr>
          <p:cNvSpPr>
            <a:spLocks noGrp="1"/>
          </p:cNvSpPr>
          <p:nvPr>
            <p:ph type="sldNum" sz="quarter" idx="12"/>
          </p:nvPr>
        </p:nvSpPr>
        <p:spPr/>
        <p:txBody>
          <a:bodyPr/>
          <a:lstStyle/>
          <a:p>
            <a:fld id="{5097F813-3912-486A-A629-AFF0A2FDF25F}" type="slidenum">
              <a:rPr lang="en-US" smtClean="0"/>
              <a:t>‹#›</a:t>
            </a:fld>
            <a:endParaRPr lang="en-US"/>
          </a:p>
        </p:txBody>
      </p:sp>
    </p:spTree>
    <p:extLst>
      <p:ext uri="{BB962C8B-B14F-4D97-AF65-F5344CB8AC3E}">
        <p14:creationId xmlns:p14="http://schemas.microsoft.com/office/powerpoint/2010/main" val="206840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1799-2658-4CAC-AA68-9C0434B1DA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094228-D2BF-4886-ACAE-8A06A0108D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59DA07-CF81-4EF9-957B-2DD4083718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C90C6E-D3B6-49DA-A7B1-7E1E78B0EE39}"/>
              </a:ext>
            </a:extLst>
          </p:cNvPr>
          <p:cNvSpPr>
            <a:spLocks noGrp="1"/>
          </p:cNvSpPr>
          <p:nvPr>
            <p:ph type="dt" sz="half" idx="10"/>
          </p:nvPr>
        </p:nvSpPr>
        <p:spPr/>
        <p:txBody>
          <a:bodyPr/>
          <a:lstStyle/>
          <a:p>
            <a:fld id="{20A252C8-D65C-4C50-A3B2-1C1C242A1D81}" type="datetimeFigureOut">
              <a:rPr lang="en-US" smtClean="0"/>
              <a:t>7/28/2021</a:t>
            </a:fld>
            <a:endParaRPr lang="en-US"/>
          </a:p>
        </p:txBody>
      </p:sp>
      <p:sp>
        <p:nvSpPr>
          <p:cNvPr id="6" name="Footer Placeholder 5">
            <a:extLst>
              <a:ext uri="{FF2B5EF4-FFF2-40B4-BE49-F238E27FC236}">
                <a16:creationId xmlns:a16="http://schemas.microsoft.com/office/drawing/2014/main" id="{6904FE2E-E11F-4069-86FF-8BAD3393A9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862CB-9663-4BDC-8339-2835A11B1654}"/>
              </a:ext>
            </a:extLst>
          </p:cNvPr>
          <p:cNvSpPr>
            <a:spLocks noGrp="1"/>
          </p:cNvSpPr>
          <p:nvPr>
            <p:ph type="sldNum" sz="quarter" idx="12"/>
          </p:nvPr>
        </p:nvSpPr>
        <p:spPr/>
        <p:txBody>
          <a:bodyPr/>
          <a:lstStyle/>
          <a:p>
            <a:fld id="{5097F813-3912-486A-A629-AFF0A2FDF25F}" type="slidenum">
              <a:rPr lang="en-US" smtClean="0"/>
              <a:t>‹#›</a:t>
            </a:fld>
            <a:endParaRPr lang="en-US"/>
          </a:p>
        </p:txBody>
      </p:sp>
    </p:spTree>
    <p:extLst>
      <p:ext uri="{BB962C8B-B14F-4D97-AF65-F5344CB8AC3E}">
        <p14:creationId xmlns:p14="http://schemas.microsoft.com/office/powerpoint/2010/main" val="819445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2CAF-F6E6-4F8A-B5E4-117B2B19DF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3D82DD-609C-4F65-A949-0B08812137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5BBB81-0D4B-410C-AAAA-3965F87027C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56720-5E9C-44C6-B9D5-5D961CBFEC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3052F1-1F9C-4A6C-8AA3-104548D4C1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15E936-2187-46D2-870F-5370A9149A57}"/>
              </a:ext>
            </a:extLst>
          </p:cNvPr>
          <p:cNvSpPr>
            <a:spLocks noGrp="1"/>
          </p:cNvSpPr>
          <p:nvPr>
            <p:ph type="dt" sz="half" idx="10"/>
          </p:nvPr>
        </p:nvSpPr>
        <p:spPr/>
        <p:txBody>
          <a:bodyPr/>
          <a:lstStyle/>
          <a:p>
            <a:fld id="{20A252C8-D65C-4C50-A3B2-1C1C242A1D81}" type="datetimeFigureOut">
              <a:rPr lang="en-US" smtClean="0"/>
              <a:t>7/28/2021</a:t>
            </a:fld>
            <a:endParaRPr lang="en-US"/>
          </a:p>
        </p:txBody>
      </p:sp>
      <p:sp>
        <p:nvSpPr>
          <p:cNvPr id="8" name="Footer Placeholder 7">
            <a:extLst>
              <a:ext uri="{FF2B5EF4-FFF2-40B4-BE49-F238E27FC236}">
                <a16:creationId xmlns:a16="http://schemas.microsoft.com/office/drawing/2014/main" id="{419DABA7-110D-4E2A-9BA8-E102E6A61B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C09FE1-80BC-4A0B-AD2E-3F5F8ED2FA6B}"/>
              </a:ext>
            </a:extLst>
          </p:cNvPr>
          <p:cNvSpPr>
            <a:spLocks noGrp="1"/>
          </p:cNvSpPr>
          <p:nvPr>
            <p:ph type="sldNum" sz="quarter" idx="12"/>
          </p:nvPr>
        </p:nvSpPr>
        <p:spPr/>
        <p:txBody>
          <a:bodyPr/>
          <a:lstStyle/>
          <a:p>
            <a:fld id="{5097F813-3912-486A-A629-AFF0A2FDF25F}" type="slidenum">
              <a:rPr lang="en-US" smtClean="0"/>
              <a:t>‹#›</a:t>
            </a:fld>
            <a:endParaRPr lang="en-US"/>
          </a:p>
        </p:txBody>
      </p:sp>
    </p:spTree>
    <p:extLst>
      <p:ext uri="{BB962C8B-B14F-4D97-AF65-F5344CB8AC3E}">
        <p14:creationId xmlns:p14="http://schemas.microsoft.com/office/powerpoint/2010/main" val="252301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774D-5435-4B3D-8DA0-EE523923C5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1760FB-6A24-4D82-99F3-A20CBE178D7B}"/>
              </a:ext>
            </a:extLst>
          </p:cNvPr>
          <p:cNvSpPr>
            <a:spLocks noGrp="1"/>
          </p:cNvSpPr>
          <p:nvPr>
            <p:ph type="dt" sz="half" idx="10"/>
          </p:nvPr>
        </p:nvSpPr>
        <p:spPr/>
        <p:txBody>
          <a:bodyPr/>
          <a:lstStyle/>
          <a:p>
            <a:fld id="{20A252C8-D65C-4C50-A3B2-1C1C242A1D81}" type="datetimeFigureOut">
              <a:rPr lang="en-US" smtClean="0"/>
              <a:t>7/28/2021</a:t>
            </a:fld>
            <a:endParaRPr lang="en-US"/>
          </a:p>
        </p:txBody>
      </p:sp>
      <p:sp>
        <p:nvSpPr>
          <p:cNvPr id="4" name="Footer Placeholder 3">
            <a:extLst>
              <a:ext uri="{FF2B5EF4-FFF2-40B4-BE49-F238E27FC236}">
                <a16:creationId xmlns:a16="http://schemas.microsoft.com/office/drawing/2014/main" id="{393E366F-B3F7-406F-B86E-7ED5E65297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3EF0EB-B942-4B63-845C-274966B3F090}"/>
              </a:ext>
            </a:extLst>
          </p:cNvPr>
          <p:cNvSpPr>
            <a:spLocks noGrp="1"/>
          </p:cNvSpPr>
          <p:nvPr>
            <p:ph type="sldNum" sz="quarter" idx="12"/>
          </p:nvPr>
        </p:nvSpPr>
        <p:spPr/>
        <p:txBody>
          <a:bodyPr/>
          <a:lstStyle/>
          <a:p>
            <a:fld id="{5097F813-3912-486A-A629-AFF0A2FDF25F}" type="slidenum">
              <a:rPr lang="en-US" smtClean="0"/>
              <a:t>‹#›</a:t>
            </a:fld>
            <a:endParaRPr lang="en-US"/>
          </a:p>
        </p:txBody>
      </p:sp>
    </p:spTree>
    <p:extLst>
      <p:ext uri="{BB962C8B-B14F-4D97-AF65-F5344CB8AC3E}">
        <p14:creationId xmlns:p14="http://schemas.microsoft.com/office/powerpoint/2010/main" val="345922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2913AF-AF78-4751-B493-6239C9CF1237}"/>
              </a:ext>
            </a:extLst>
          </p:cNvPr>
          <p:cNvSpPr>
            <a:spLocks noGrp="1"/>
          </p:cNvSpPr>
          <p:nvPr>
            <p:ph type="dt" sz="half" idx="10"/>
          </p:nvPr>
        </p:nvSpPr>
        <p:spPr/>
        <p:txBody>
          <a:bodyPr/>
          <a:lstStyle/>
          <a:p>
            <a:fld id="{20A252C8-D65C-4C50-A3B2-1C1C242A1D81}" type="datetimeFigureOut">
              <a:rPr lang="en-US" smtClean="0"/>
              <a:t>7/28/2021</a:t>
            </a:fld>
            <a:endParaRPr lang="en-US"/>
          </a:p>
        </p:txBody>
      </p:sp>
      <p:sp>
        <p:nvSpPr>
          <p:cNvPr id="3" name="Footer Placeholder 2">
            <a:extLst>
              <a:ext uri="{FF2B5EF4-FFF2-40B4-BE49-F238E27FC236}">
                <a16:creationId xmlns:a16="http://schemas.microsoft.com/office/drawing/2014/main" id="{AA73EFF0-F9E7-474B-B16F-72245F32CE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85DEF-E42B-4200-BF2C-944871171B22}"/>
              </a:ext>
            </a:extLst>
          </p:cNvPr>
          <p:cNvSpPr>
            <a:spLocks noGrp="1"/>
          </p:cNvSpPr>
          <p:nvPr>
            <p:ph type="sldNum" sz="quarter" idx="12"/>
          </p:nvPr>
        </p:nvSpPr>
        <p:spPr/>
        <p:txBody>
          <a:bodyPr/>
          <a:lstStyle/>
          <a:p>
            <a:fld id="{5097F813-3912-486A-A629-AFF0A2FDF25F}" type="slidenum">
              <a:rPr lang="en-US" smtClean="0"/>
              <a:t>‹#›</a:t>
            </a:fld>
            <a:endParaRPr lang="en-US"/>
          </a:p>
        </p:txBody>
      </p:sp>
    </p:spTree>
    <p:extLst>
      <p:ext uri="{BB962C8B-B14F-4D97-AF65-F5344CB8AC3E}">
        <p14:creationId xmlns:p14="http://schemas.microsoft.com/office/powerpoint/2010/main" val="2727771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88A3-F6C8-4204-9670-8340AF7719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EF4E9C-2BDD-4F1B-842B-DF0FA8A6DA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EE85A8-99D1-463A-A0E0-125D65DFC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129A1C-24E9-467E-A928-B889A9F63242}"/>
              </a:ext>
            </a:extLst>
          </p:cNvPr>
          <p:cNvSpPr>
            <a:spLocks noGrp="1"/>
          </p:cNvSpPr>
          <p:nvPr>
            <p:ph type="dt" sz="half" idx="10"/>
          </p:nvPr>
        </p:nvSpPr>
        <p:spPr/>
        <p:txBody>
          <a:bodyPr/>
          <a:lstStyle/>
          <a:p>
            <a:fld id="{20A252C8-D65C-4C50-A3B2-1C1C242A1D81}" type="datetimeFigureOut">
              <a:rPr lang="en-US" smtClean="0"/>
              <a:t>7/28/2021</a:t>
            </a:fld>
            <a:endParaRPr lang="en-US"/>
          </a:p>
        </p:txBody>
      </p:sp>
      <p:sp>
        <p:nvSpPr>
          <p:cNvPr id="6" name="Footer Placeholder 5">
            <a:extLst>
              <a:ext uri="{FF2B5EF4-FFF2-40B4-BE49-F238E27FC236}">
                <a16:creationId xmlns:a16="http://schemas.microsoft.com/office/drawing/2014/main" id="{35FA98C3-A603-456A-A84A-C38C9B141C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E79672-82CC-44E4-ACE5-96CCAAE7C046}"/>
              </a:ext>
            </a:extLst>
          </p:cNvPr>
          <p:cNvSpPr>
            <a:spLocks noGrp="1"/>
          </p:cNvSpPr>
          <p:nvPr>
            <p:ph type="sldNum" sz="quarter" idx="12"/>
          </p:nvPr>
        </p:nvSpPr>
        <p:spPr/>
        <p:txBody>
          <a:bodyPr/>
          <a:lstStyle/>
          <a:p>
            <a:fld id="{5097F813-3912-486A-A629-AFF0A2FDF25F}" type="slidenum">
              <a:rPr lang="en-US" smtClean="0"/>
              <a:t>‹#›</a:t>
            </a:fld>
            <a:endParaRPr lang="en-US"/>
          </a:p>
        </p:txBody>
      </p:sp>
    </p:spTree>
    <p:extLst>
      <p:ext uri="{BB962C8B-B14F-4D97-AF65-F5344CB8AC3E}">
        <p14:creationId xmlns:p14="http://schemas.microsoft.com/office/powerpoint/2010/main" val="82201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8DFA-E400-4A2C-9D81-FC25006A1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086DD3-FC4C-4625-BEB0-76C294CD27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43ACC2-D8F5-4B31-AAB7-CCA2E8326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7B875E-AEA0-4B0D-B01B-0BAD3A2C84E9}"/>
              </a:ext>
            </a:extLst>
          </p:cNvPr>
          <p:cNvSpPr>
            <a:spLocks noGrp="1"/>
          </p:cNvSpPr>
          <p:nvPr>
            <p:ph type="dt" sz="half" idx="10"/>
          </p:nvPr>
        </p:nvSpPr>
        <p:spPr/>
        <p:txBody>
          <a:bodyPr/>
          <a:lstStyle/>
          <a:p>
            <a:fld id="{20A252C8-D65C-4C50-A3B2-1C1C242A1D81}" type="datetimeFigureOut">
              <a:rPr lang="en-US" smtClean="0"/>
              <a:t>7/28/2021</a:t>
            </a:fld>
            <a:endParaRPr lang="en-US"/>
          </a:p>
        </p:txBody>
      </p:sp>
      <p:sp>
        <p:nvSpPr>
          <p:cNvPr id="6" name="Footer Placeholder 5">
            <a:extLst>
              <a:ext uri="{FF2B5EF4-FFF2-40B4-BE49-F238E27FC236}">
                <a16:creationId xmlns:a16="http://schemas.microsoft.com/office/drawing/2014/main" id="{ED5CD613-3321-401E-B2A0-7551A83E91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50F464-C797-4B20-BE0C-70CF4BB77ED0}"/>
              </a:ext>
            </a:extLst>
          </p:cNvPr>
          <p:cNvSpPr>
            <a:spLocks noGrp="1"/>
          </p:cNvSpPr>
          <p:nvPr>
            <p:ph type="sldNum" sz="quarter" idx="12"/>
          </p:nvPr>
        </p:nvSpPr>
        <p:spPr/>
        <p:txBody>
          <a:bodyPr/>
          <a:lstStyle/>
          <a:p>
            <a:fld id="{5097F813-3912-486A-A629-AFF0A2FDF25F}" type="slidenum">
              <a:rPr lang="en-US" smtClean="0"/>
              <a:t>‹#›</a:t>
            </a:fld>
            <a:endParaRPr lang="en-US"/>
          </a:p>
        </p:txBody>
      </p:sp>
    </p:spTree>
    <p:extLst>
      <p:ext uri="{BB962C8B-B14F-4D97-AF65-F5344CB8AC3E}">
        <p14:creationId xmlns:p14="http://schemas.microsoft.com/office/powerpoint/2010/main" val="3716559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DABD01-B3BC-4155-A096-88BDB38C8C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344A89-ADC9-4CE8-9703-CB0A9FE6D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CD9B8-900B-4042-A809-ADC5746D77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252C8-D65C-4C50-A3B2-1C1C242A1D81}" type="datetimeFigureOut">
              <a:rPr lang="en-US" smtClean="0"/>
              <a:t>7/28/2021</a:t>
            </a:fld>
            <a:endParaRPr lang="en-US"/>
          </a:p>
        </p:txBody>
      </p:sp>
      <p:sp>
        <p:nvSpPr>
          <p:cNvPr id="5" name="Footer Placeholder 4">
            <a:extLst>
              <a:ext uri="{FF2B5EF4-FFF2-40B4-BE49-F238E27FC236}">
                <a16:creationId xmlns:a16="http://schemas.microsoft.com/office/drawing/2014/main" id="{32ED2C7A-685E-4067-9454-2581652543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BD8848-1203-4682-A626-D717B55E96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7F813-3912-486A-A629-AFF0A2FDF25F}" type="slidenum">
              <a:rPr lang="en-US" smtClean="0"/>
              <a:t>‹#›</a:t>
            </a:fld>
            <a:endParaRPr lang="en-US"/>
          </a:p>
        </p:txBody>
      </p:sp>
    </p:spTree>
    <p:extLst>
      <p:ext uri="{BB962C8B-B14F-4D97-AF65-F5344CB8AC3E}">
        <p14:creationId xmlns:p14="http://schemas.microsoft.com/office/powerpoint/2010/main" val="2986914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0E33C2-BE05-48FF-AEBB-E30F30A8C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202304F5-37AA-4784-B5BE-173A8CC7DC31}"/>
              </a:ext>
            </a:extLst>
          </p:cNvPr>
          <p:cNvSpPr/>
          <p:nvPr/>
        </p:nvSpPr>
        <p:spPr>
          <a:xfrm>
            <a:off x="2383536" y="2206752"/>
            <a:ext cx="7424928" cy="2249424"/>
          </a:xfrm>
          <a:prstGeom prst="rect">
            <a:avLst/>
          </a:prstGeom>
          <a:solidFill>
            <a:schemeClr val="bg1">
              <a:lumMod val="9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pc="600" dirty="0">
                <a:solidFill>
                  <a:schemeClr val="accent5">
                    <a:lumMod val="50000"/>
                  </a:schemeClr>
                </a:solidFill>
                <a:latin typeface="Segoe UI" panose="020B0502040204020203" pitchFamily="34" charset="0"/>
                <a:cs typeface="Segoe UI" panose="020B0502040204020203" pitchFamily="34" charset="0"/>
              </a:rPr>
              <a:t>PRINCIPLES OF TROUBLESHOOTING</a:t>
            </a:r>
          </a:p>
        </p:txBody>
      </p:sp>
    </p:spTree>
    <p:extLst>
      <p:ext uri="{BB962C8B-B14F-4D97-AF65-F5344CB8AC3E}">
        <p14:creationId xmlns:p14="http://schemas.microsoft.com/office/powerpoint/2010/main" val="2692570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E1FD48D-5A1E-412C-935F-1AEC8BABE216}"/>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9D0E33C2-BE05-48FF-AEBB-E30F30A8C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FB1C3B78-E05F-45CC-AC1D-EEE739F394E4}"/>
                </a:ext>
              </a:extLst>
            </p:cNvPr>
            <p:cNvSpPr/>
            <p:nvPr/>
          </p:nvSpPr>
          <p:spPr>
            <a:xfrm>
              <a:off x="0" y="0"/>
              <a:ext cx="12192000" cy="6858000"/>
            </a:xfrm>
            <a:prstGeom prst="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DBF08A05-7D31-43AF-AEF6-8E1B492636F5}"/>
              </a:ext>
            </a:extLst>
          </p:cNvPr>
          <p:cNvSpPr/>
          <p:nvPr/>
        </p:nvSpPr>
        <p:spPr>
          <a:xfrm>
            <a:off x="0" y="0"/>
            <a:ext cx="12192000" cy="9753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80B085B-C29E-4AA5-B097-962C2B10DBF5}"/>
              </a:ext>
            </a:extLst>
          </p:cNvPr>
          <p:cNvSpPr txBox="1"/>
          <p:nvPr/>
        </p:nvSpPr>
        <p:spPr>
          <a:xfrm>
            <a:off x="150282" y="237177"/>
            <a:ext cx="10632018" cy="584775"/>
          </a:xfrm>
          <a:prstGeom prst="rect">
            <a:avLst/>
          </a:prstGeom>
          <a:noFill/>
        </p:spPr>
        <p:txBody>
          <a:bodyPr wrap="square" rtlCol="0">
            <a:spAutoFit/>
          </a:bodyPr>
          <a:lstStyle/>
          <a:p>
            <a:r>
              <a:rPr lang="en-US" sz="3200" dirty="0">
                <a:latin typeface="Segoe UI" panose="020B0502040204020203" pitchFamily="34" charset="0"/>
                <a:cs typeface="Segoe UI" panose="020B0502040204020203" pitchFamily="34" charset="0"/>
              </a:rPr>
              <a:t>How to Troubleshoot – </a:t>
            </a:r>
            <a:r>
              <a:rPr lang="en-US" sz="3200" i="1" dirty="0">
                <a:latin typeface="Segoe UI" panose="020B0502040204020203" pitchFamily="34" charset="0"/>
                <a:cs typeface="Segoe UI" panose="020B0502040204020203" pitchFamily="34" charset="0"/>
              </a:rPr>
              <a:t>Analyze Possible Causes and Test</a:t>
            </a:r>
          </a:p>
        </p:txBody>
      </p:sp>
      <p:sp>
        <p:nvSpPr>
          <p:cNvPr id="17" name="TextBox 16">
            <a:extLst>
              <a:ext uri="{FF2B5EF4-FFF2-40B4-BE49-F238E27FC236}">
                <a16:creationId xmlns:a16="http://schemas.microsoft.com/office/drawing/2014/main" id="{B38D2F33-2C31-48DA-88E4-92704CD76222}"/>
              </a:ext>
            </a:extLst>
          </p:cNvPr>
          <p:cNvSpPr txBox="1"/>
          <p:nvPr/>
        </p:nvSpPr>
        <p:spPr>
          <a:xfrm>
            <a:off x="445770" y="2213610"/>
            <a:ext cx="6092190" cy="2308324"/>
          </a:xfrm>
          <a:prstGeom prst="rect">
            <a:avLst/>
          </a:prstGeom>
          <a:noFill/>
        </p:spPr>
        <p:txBody>
          <a:bodyPr wrap="square" rtlCol="0">
            <a:spAutoFit/>
          </a:bodyPr>
          <a:lstStyle/>
          <a:p>
            <a:r>
              <a:rPr lang="en-US" sz="3600" dirty="0">
                <a:latin typeface="Segoe UI" panose="020B0502040204020203" pitchFamily="34" charset="0"/>
                <a:cs typeface="Segoe UI" panose="020B0502040204020203" pitchFamily="34" charset="0"/>
              </a:rPr>
              <a:t>Identify the root cause of a problem rather than simply trying to deal with the symptoms.</a:t>
            </a:r>
          </a:p>
        </p:txBody>
      </p:sp>
      <p:pic>
        <p:nvPicPr>
          <p:cNvPr id="10" name="Picture 9">
            <a:extLst>
              <a:ext uri="{FF2B5EF4-FFF2-40B4-BE49-F238E27FC236}">
                <a16:creationId xmlns:a16="http://schemas.microsoft.com/office/drawing/2014/main" id="{CEF7E243-8A21-4DE0-91D4-1C6E0BED2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3760" y="2118360"/>
            <a:ext cx="4762500" cy="28765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0361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E1FD48D-5A1E-412C-935F-1AEC8BABE216}"/>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9D0E33C2-BE05-48FF-AEBB-E30F30A8C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FB1C3B78-E05F-45CC-AC1D-EEE739F394E4}"/>
                </a:ext>
              </a:extLst>
            </p:cNvPr>
            <p:cNvSpPr/>
            <p:nvPr/>
          </p:nvSpPr>
          <p:spPr>
            <a:xfrm>
              <a:off x="0" y="0"/>
              <a:ext cx="12192000" cy="6858000"/>
            </a:xfrm>
            <a:prstGeom prst="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DBF08A05-7D31-43AF-AEF6-8E1B492636F5}"/>
              </a:ext>
            </a:extLst>
          </p:cNvPr>
          <p:cNvSpPr/>
          <p:nvPr/>
        </p:nvSpPr>
        <p:spPr>
          <a:xfrm>
            <a:off x="0" y="0"/>
            <a:ext cx="12192000" cy="9753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80B085B-C29E-4AA5-B097-962C2B10DBF5}"/>
              </a:ext>
            </a:extLst>
          </p:cNvPr>
          <p:cNvSpPr txBox="1"/>
          <p:nvPr/>
        </p:nvSpPr>
        <p:spPr>
          <a:xfrm>
            <a:off x="150282" y="237177"/>
            <a:ext cx="10632018" cy="584775"/>
          </a:xfrm>
          <a:prstGeom prst="rect">
            <a:avLst/>
          </a:prstGeom>
          <a:noFill/>
        </p:spPr>
        <p:txBody>
          <a:bodyPr wrap="square" rtlCol="0">
            <a:spAutoFit/>
          </a:bodyPr>
          <a:lstStyle/>
          <a:p>
            <a:r>
              <a:rPr lang="en-US" sz="3200" dirty="0">
                <a:latin typeface="Segoe UI" panose="020B0502040204020203" pitchFamily="34" charset="0"/>
                <a:cs typeface="Segoe UI" panose="020B0502040204020203" pitchFamily="34" charset="0"/>
              </a:rPr>
              <a:t>How to Troubleshoot – </a:t>
            </a:r>
            <a:r>
              <a:rPr lang="en-US" sz="3200" i="1" dirty="0">
                <a:latin typeface="Segoe UI" panose="020B0502040204020203" pitchFamily="34" charset="0"/>
                <a:cs typeface="Segoe UI" panose="020B0502040204020203" pitchFamily="34" charset="0"/>
              </a:rPr>
              <a:t>Analyze Possible Causes and Test</a:t>
            </a:r>
          </a:p>
        </p:txBody>
      </p:sp>
      <p:sp>
        <p:nvSpPr>
          <p:cNvPr id="17" name="TextBox 16">
            <a:extLst>
              <a:ext uri="{FF2B5EF4-FFF2-40B4-BE49-F238E27FC236}">
                <a16:creationId xmlns:a16="http://schemas.microsoft.com/office/drawing/2014/main" id="{B38D2F33-2C31-48DA-88E4-92704CD76222}"/>
              </a:ext>
            </a:extLst>
          </p:cNvPr>
          <p:cNvSpPr txBox="1"/>
          <p:nvPr/>
        </p:nvSpPr>
        <p:spPr>
          <a:xfrm>
            <a:off x="445770" y="2213610"/>
            <a:ext cx="6092190" cy="3046988"/>
          </a:xfrm>
          <a:prstGeom prst="rect">
            <a:avLst/>
          </a:prstGeom>
          <a:noFill/>
        </p:spPr>
        <p:txBody>
          <a:bodyPr wrap="square" rtlCol="0">
            <a:spAutoFit/>
          </a:bodyPr>
          <a:lstStyle/>
          <a:p>
            <a:r>
              <a:rPr lang="en-US" sz="3600" dirty="0">
                <a:latin typeface="Segoe UI" panose="020B0502040204020203" pitchFamily="34" charset="0"/>
                <a:cs typeface="Segoe UI" panose="020B0502040204020203" pitchFamily="34" charset="0"/>
              </a:rPr>
              <a:t>Isolate the problem:</a:t>
            </a:r>
          </a:p>
          <a:p>
            <a:r>
              <a:rPr lang="en-US" sz="2400" dirty="0">
                <a:latin typeface="Segoe UI" panose="020B0502040204020203" pitchFamily="34" charset="0"/>
                <a:cs typeface="Segoe UI" panose="020B0502040204020203" pitchFamily="34" charset="0"/>
              </a:rPr>
              <a:t>EXAMPLE: When possible, determine if the problem is software-related or hardware-related. If related to hardware, isolate the problem even further (e.g. is it the hard disk, video card, etc.).</a:t>
            </a:r>
          </a:p>
          <a:p>
            <a:endParaRPr lang="en-US" sz="3600"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CEF7E243-8A21-4DE0-91D4-1C6E0BED2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3760" y="2118360"/>
            <a:ext cx="4762500" cy="28765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8404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E1FD48D-5A1E-412C-935F-1AEC8BABE216}"/>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9D0E33C2-BE05-48FF-AEBB-E30F30A8C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FB1C3B78-E05F-45CC-AC1D-EEE739F394E4}"/>
                </a:ext>
              </a:extLst>
            </p:cNvPr>
            <p:cNvSpPr/>
            <p:nvPr/>
          </p:nvSpPr>
          <p:spPr>
            <a:xfrm>
              <a:off x="0" y="0"/>
              <a:ext cx="12192000" cy="6858000"/>
            </a:xfrm>
            <a:prstGeom prst="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DBF08A05-7D31-43AF-AEF6-8E1B492636F5}"/>
              </a:ext>
            </a:extLst>
          </p:cNvPr>
          <p:cNvSpPr/>
          <p:nvPr/>
        </p:nvSpPr>
        <p:spPr>
          <a:xfrm>
            <a:off x="0" y="0"/>
            <a:ext cx="12192000" cy="9753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80B085B-C29E-4AA5-B097-962C2B10DBF5}"/>
              </a:ext>
            </a:extLst>
          </p:cNvPr>
          <p:cNvSpPr txBox="1"/>
          <p:nvPr/>
        </p:nvSpPr>
        <p:spPr>
          <a:xfrm>
            <a:off x="150282" y="237177"/>
            <a:ext cx="10632018" cy="584775"/>
          </a:xfrm>
          <a:prstGeom prst="rect">
            <a:avLst/>
          </a:prstGeom>
          <a:noFill/>
        </p:spPr>
        <p:txBody>
          <a:bodyPr wrap="square" rtlCol="0">
            <a:spAutoFit/>
          </a:bodyPr>
          <a:lstStyle/>
          <a:p>
            <a:r>
              <a:rPr lang="en-US" sz="3200" dirty="0">
                <a:latin typeface="Segoe UI" panose="020B0502040204020203" pitchFamily="34" charset="0"/>
                <a:cs typeface="Segoe UI" panose="020B0502040204020203" pitchFamily="34" charset="0"/>
              </a:rPr>
              <a:t>How to Troubleshoot – </a:t>
            </a:r>
            <a:r>
              <a:rPr lang="en-US" sz="3200" i="1" dirty="0">
                <a:latin typeface="Segoe UI" panose="020B0502040204020203" pitchFamily="34" charset="0"/>
                <a:cs typeface="Segoe UI" panose="020B0502040204020203" pitchFamily="34" charset="0"/>
              </a:rPr>
              <a:t>Analyze Possible Causes and Test</a:t>
            </a:r>
          </a:p>
        </p:txBody>
      </p:sp>
      <p:sp>
        <p:nvSpPr>
          <p:cNvPr id="17" name="TextBox 16">
            <a:extLst>
              <a:ext uri="{FF2B5EF4-FFF2-40B4-BE49-F238E27FC236}">
                <a16:creationId xmlns:a16="http://schemas.microsoft.com/office/drawing/2014/main" id="{B38D2F33-2C31-48DA-88E4-92704CD76222}"/>
              </a:ext>
            </a:extLst>
          </p:cNvPr>
          <p:cNvSpPr txBox="1"/>
          <p:nvPr/>
        </p:nvSpPr>
        <p:spPr>
          <a:xfrm>
            <a:off x="445770" y="2213610"/>
            <a:ext cx="6092190" cy="2308324"/>
          </a:xfrm>
          <a:prstGeom prst="rect">
            <a:avLst/>
          </a:prstGeom>
          <a:noFill/>
        </p:spPr>
        <p:txBody>
          <a:bodyPr wrap="square" rtlCol="0">
            <a:spAutoFit/>
          </a:bodyPr>
          <a:lstStyle/>
          <a:p>
            <a:r>
              <a:rPr lang="en-US" sz="3600" dirty="0">
                <a:latin typeface="Segoe UI" panose="020B0502040204020203" pitchFamily="34" charset="0"/>
                <a:cs typeface="Segoe UI" panose="020B0502040204020203" pitchFamily="34" charset="0"/>
              </a:rPr>
              <a:t>Experiment by verifying the causes of the problem:</a:t>
            </a:r>
          </a:p>
          <a:p>
            <a:r>
              <a:rPr lang="en-US" sz="2400" dirty="0">
                <a:latin typeface="Segoe UI" panose="020B0502040204020203" pitchFamily="34" charset="0"/>
                <a:cs typeface="Segoe UI" panose="020B0502040204020203" pitchFamily="34" charset="0"/>
              </a:rPr>
              <a:t>It is usually best to change only one variable at a time and then to change it back before going on to the next.</a:t>
            </a:r>
            <a:endParaRPr lang="en-US" sz="3600"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CEF7E243-8A21-4DE0-91D4-1C6E0BED2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3760" y="2118360"/>
            <a:ext cx="4762500" cy="28765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34189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E1FD48D-5A1E-412C-935F-1AEC8BABE216}"/>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9D0E33C2-BE05-48FF-AEBB-E30F30A8C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FB1C3B78-E05F-45CC-AC1D-EEE739F394E4}"/>
                </a:ext>
              </a:extLst>
            </p:cNvPr>
            <p:cNvSpPr/>
            <p:nvPr/>
          </p:nvSpPr>
          <p:spPr>
            <a:xfrm>
              <a:off x="0" y="0"/>
              <a:ext cx="12192000" cy="6858000"/>
            </a:xfrm>
            <a:prstGeom prst="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DBF08A05-7D31-43AF-AEF6-8E1B492636F5}"/>
              </a:ext>
            </a:extLst>
          </p:cNvPr>
          <p:cNvSpPr/>
          <p:nvPr/>
        </p:nvSpPr>
        <p:spPr>
          <a:xfrm>
            <a:off x="0" y="0"/>
            <a:ext cx="12192000" cy="9753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80B085B-C29E-4AA5-B097-962C2B10DBF5}"/>
              </a:ext>
            </a:extLst>
          </p:cNvPr>
          <p:cNvSpPr txBox="1"/>
          <p:nvPr/>
        </p:nvSpPr>
        <p:spPr>
          <a:xfrm>
            <a:off x="150282" y="237177"/>
            <a:ext cx="8361258" cy="584775"/>
          </a:xfrm>
          <a:prstGeom prst="rect">
            <a:avLst/>
          </a:prstGeom>
          <a:noFill/>
        </p:spPr>
        <p:txBody>
          <a:bodyPr wrap="square" rtlCol="0">
            <a:spAutoFit/>
          </a:bodyPr>
          <a:lstStyle/>
          <a:p>
            <a:r>
              <a:rPr lang="en-US" sz="3200" dirty="0">
                <a:latin typeface="Segoe UI" panose="020B0502040204020203" pitchFamily="34" charset="0"/>
                <a:cs typeface="Segoe UI" panose="020B0502040204020203" pitchFamily="34" charset="0"/>
              </a:rPr>
              <a:t>How to Troubleshoot – </a:t>
            </a:r>
            <a:r>
              <a:rPr lang="en-US" sz="3200" i="1" dirty="0">
                <a:latin typeface="Segoe UI" panose="020B0502040204020203" pitchFamily="34" charset="0"/>
                <a:cs typeface="Segoe UI" panose="020B0502040204020203" pitchFamily="34" charset="0"/>
              </a:rPr>
              <a:t>Implement a Solution</a:t>
            </a:r>
          </a:p>
        </p:txBody>
      </p:sp>
      <p:sp>
        <p:nvSpPr>
          <p:cNvPr id="17" name="TextBox 16">
            <a:extLst>
              <a:ext uri="{FF2B5EF4-FFF2-40B4-BE49-F238E27FC236}">
                <a16:creationId xmlns:a16="http://schemas.microsoft.com/office/drawing/2014/main" id="{B38D2F33-2C31-48DA-88E4-92704CD76222}"/>
              </a:ext>
            </a:extLst>
          </p:cNvPr>
          <p:cNvSpPr txBox="1"/>
          <p:nvPr/>
        </p:nvSpPr>
        <p:spPr>
          <a:xfrm>
            <a:off x="445770" y="2213610"/>
            <a:ext cx="6092190" cy="3416320"/>
          </a:xfrm>
          <a:prstGeom prst="rect">
            <a:avLst/>
          </a:prstGeom>
          <a:noFill/>
        </p:spPr>
        <p:txBody>
          <a:bodyPr wrap="square" rtlCol="0">
            <a:spAutoFit/>
          </a:bodyPr>
          <a:lstStyle/>
          <a:p>
            <a:r>
              <a:rPr lang="en-US" sz="3600" dirty="0">
                <a:latin typeface="Segoe UI" panose="020B0502040204020203" pitchFamily="34" charset="0"/>
                <a:cs typeface="Segoe UI" panose="020B0502040204020203" pitchFamily="34" charset="0"/>
              </a:rPr>
              <a:t>Identify the best solution and implement it effectively:</a:t>
            </a:r>
          </a:p>
          <a:p>
            <a:r>
              <a:rPr lang="en-US" sz="2400" dirty="0">
                <a:latin typeface="Segoe UI" panose="020B0502040204020203" pitchFamily="34" charset="0"/>
                <a:cs typeface="Segoe UI" panose="020B0502040204020203" pitchFamily="34" charset="0"/>
              </a:rPr>
              <a:t>Avoid simply selecting a ‘favorite solution’ without having objectively assessed all the solutions offered.  Some solutions may require little time or thinking on the part of a technician, but can create hardships for the user.</a:t>
            </a:r>
            <a:endParaRPr lang="en-US" sz="3600"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110509BA-5618-472C-B460-6F53E30CA2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8133" y="2091690"/>
            <a:ext cx="5161776" cy="319659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9418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E1FD48D-5A1E-412C-935F-1AEC8BABE216}"/>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9D0E33C2-BE05-48FF-AEBB-E30F30A8C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FB1C3B78-E05F-45CC-AC1D-EEE739F394E4}"/>
                </a:ext>
              </a:extLst>
            </p:cNvPr>
            <p:cNvSpPr/>
            <p:nvPr/>
          </p:nvSpPr>
          <p:spPr>
            <a:xfrm>
              <a:off x="0" y="0"/>
              <a:ext cx="12192000" cy="6858000"/>
            </a:xfrm>
            <a:prstGeom prst="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DBF08A05-7D31-43AF-AEF6-8E1B492636F5}"/>
              </a:ext>
            </a:extLst>
          </p:cNvPr>
          <p:cNvSpPr/>
          <p:nvPr/>
        </p:nvSpPr>
        <p:spPr>
          <a:xfrm>
            <a:off x="0" y="0"/>
            <a:ext cx="12192000" cy="9753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80B085B-C29E-4AA5-B097-962C2B10DBF5}"/>
              </a:ext>
            </a:extLst>
          </p:cNvPr>
          <p:cNvSpPr txBox="1"/>
          <p:nvPr/>
        </p:nvSpPr>
        <p:spPr>
          <a:xfrm>
            <a:off x="150282" y="237177"/>
            <a:ext cx="8361258" cy="584775"/>
          </a:xfrm>
          <a:prstGeom prst="rect">
            <a:avLst/>
          </a:prstGeom>
          <a:noFill/>
        </p:spPr>
        <p:txBody>
          <a:bodyPr wrap="square" rtlCol="0">
            <a:spAutoFit/>
          </a:bodyPr>
          <a:lstStyle/>
          <a:p>
            <a:r>
              <a:rPr lang="en-US" sz="3200" dirty="0">
                <a:latin typeface="Segoe UI" panose="020B0502040204020203" pitchFamily="34" charset="0"/>
                <a:cs typeface="Segoe UI" panose="020B0502040204020203" pitchFamily="34" charset="0"/>
              </a:rPr>
              <a:t>How to Troubleshoot – </a:t>
            </a:r>
            <a:r>
              <a:rPr lang="en-US" sz="3200" i="1" dirty="0">
                <a:latin typeface="Segoe UI" panose="020B0502040204020203" pitchFamily="34" charset="0"/>
                <a:cs typeface="Segoe UI" panose="020B0502040204020203" pitchFamily="34" charset="0"/>
              </a:rPr>
              <a:t>Implement a Solution</a:t>
            </a:r>
          </a:p>
        </p:txBody>
      </p:sp>
      <p:sp>
        <p:nvSpPr>
          <p:cNvPr id="17" name="TextBox 16">
            <a:extLst>
              <a:ext uri="{FF2B5EF4-FFF2-40B4-BE49-F238E27FC236}">
                <a16:creationId xmlns:a16="http://schemas.microsoft.com/office/drawing/2014/main" id="{B38D2F33-2C31-48DA-88E4-92704CD76222}"/>
              </a:ext>
            </a:extLst>
          </p:cNvPr>
          <p:cNvSpPr txBox="1"/>
          <p:nvPr/>
        </p:nvSpPr>
        <p:spPr>
          <a:xfrm>
            <a:off x="456552" y="1901190"/>
            <a:ext cx="5955030" cy="3785652"/>
          </a:xfrm>
          <a:prstGeom prst="rect">
            <a:avLst/>
          </a:prstGeom>
          <a:noFill/>
        </p:spPr>
        <p:txBody>
          <a:bodyPr wrap="square" rtlCol="0">
            <a:spAutoFit/>
          </a:bodyPr>
          <a:lstStyle/>
          <a:p>
            <a:r>
              <a:rPr lang="en-US" sz="3600" dirty="0">
                <a:latin typeface="Segoe UI" panose="020B0502040204020203" pitchFamily="34" charset="0"/>
                <a:cs typeface="Segoe UI" panose="020B0502040204020203" pitchFamily="34" charset="0"/>
              </a:rPr>
              <a:t>Increase the value of a solution by documenting it and communicating it to others:</a:t>
            </a:r>
          </a:p>
          <a:p>
            <a:r>
              <a:rPr lang="en-US" sz="2400" dirty="0">
                <a:latin typeface="Segoe UI" panose="020B0502040204020203" pitchFamily="34" charset="0"/>
                <a:cs typeface="Segoe UI" panose="020B0502040204020203" pitchFamily="34" charset="0"/>
              </a:rPr>
              <a:t>Include all relevant information, including references to other documentation, so that other technicians could repeat what was done to solve the problem</a:t>
            </a:r>
            <a:endParaRPr lang="en-US" sz="3600"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110509BA-5618-472C-B460-6F53E30CA2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8133" y="2091690"/>
            <a:ext cx="5161776" cy="319659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29672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E1FD48D-5A1E-412C-935F-1AEC8BABE216}"/>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9D0E33C2-BE05-48FF-AEBB-E30F30A8C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FB1C3B78-E05F-45CC-AC1D-EEE739F394E4}"/>
                </a:ext>
              </a:extLst>
            </p:cNvPr>
            <p:cNvSpPr/>
            <p:nvPr/>
          </p:nvSpPr>
          <p:spPr>
            <a:xfrm>
              <a:off x="0" y="0"/>
              <a:ext cx="12192000" cy="6858000"/>
            </a:xfrm>
            <a:prstGeom prst="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510C8F97-95D4-4C9D-A84C-AD974C61A16E}"/>
              </a:ext>
            </a:extLst>
          </p:cNvPr>
          <p:cNvCxnSpPr/>
          <p:nvPr/>
        </p:nvCxnSpPr>
        <p:spPr>
          <a:xfrm>
            <a:off x="624840" y="3429000"/>
            <a:ext cx="10058400"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C1051F71-85E5-495C-8B81-CF8033C4924C}"/>
              </a:ext>
            </a:extLst>
          </p:cNvPr>
          <p:cNvSpPr txBox="1"/>
          <p:nvPr/>
        </p:nvSpPr>
        <p:spPr>
          <a:xfrm>
            <a:off x="5844540" y="2729509"/>
            <a:ext cx="4838700" cy="707886"/>
          </a:xfrm>
          <a:prstGeom prst="rect">
            <a:avLst/>
          </a:prstGeom>
          <a:noFill/>
        </p:spPr>
        <p:txBody>
          <a:bodyPr wrap="square" rtlCol="0">
            <a:spAutoFit/>
          </a:bodyPr>
          <a:lstStyle/>
          <a:p>
            <a:r>
              <a:rPr lang="en-US" sz="4000" b="1" spc="300" dirty="0">
                <a:latin typeface="Segoe UI" panose="020B0502040204020203" pitchFamily="34" charset="0"/>
                <a:cs typeface="Segoe UI" panose="020B0502040204020203" pitchFamily="34" charset="0"/>
              </a:rPr>
              <a:t>Practice Session</a:t>
            </a:r>
          </a:p>
        </p:txBody>
      </p:sp>
    </p:spTree>
    <p:extLst>
      <p:ext uri="{BB962C8B-B14F-4D97-AF65-F5344CB8AC3E}">
        <p14:creationId xmlns:p14="http://schemas.microsoft.com/office/powerpoint/2010/main" val="3333472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E1FD48D-5A1E-412C-935F-1AEC8BABE216}"/>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9D0E33C2-BE05-48FF-AEBB-E30F30A8C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FB1C3B78-E05F-45CC-AC1D-EEE739F394E4}"/>
                </a:ext>
              </a:extLst>
            </p:cNvPr>
            <p:cNvSpPr/>
            <p:nvPr/>
          </p:nvSpPr>
          <p:spPr>
            <a:xfrm>
              <a:off x="0" y="0"/>
              <a:ext cx="12192000" cy="6858000"/>
            </a:xfrm>
            <a:prstGeom prst="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1E1B5C28-F407-49CD-9033-D81553ACE8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7929" y="185902"/>
            <a:ext cx="2804071" cy="2804071"/>
          </a:xfrm>
          <a:prstGeom prst="rect">
            <a:avLst/>
          </a:prstGeom>
          <a:ln>
            <a:noFill/>
          </a:ln>
          <a:effectLst>
            <a:outerShdw blurRad="190500" algn="tl" rotWithShape="0">
              <a:srgbClr val="000000">
                <a:alpha val="70000"/>
              </a:srgbClr>
            </a:outerShdw>
          </a:effectLst>
        </p:spPr>
      </p:pic>
      <p:sp>
        <p:nvSpPr>
          <p:cNvPr id="13" name="Rectangle 12">
            <a:extLst>
              <a:ext uri="{FF2B5EF4-FFF2-40B4-BE49-F238E27FC236}">
                <a16:creationId xmlns:a16="http://schemas.microsoft.com/office/drawing/2014/main" id="{8009F46F-92DE-4408-9892-FE6E7F664072}"/>
              </a:ext>
            </a:extLst>
          </p:cNvPr>
          <p:cNvSpPr/>
          <p:nvPr/>
        </p:nvSpPr>
        <p:spPr>
          <a:xfrm>
            <a:off x="0" y="0"/>
            <a:ext cx="60960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16F6D9F-E5AD-4FE6-AEFC-D66410DE0B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5207" y="185902"/>
            <a:ext cx="2530793" cy="2804071"/>
          </a:xfrm>
          <a:prstGeom prst="rect">
            <a:avLst/>
          </a:prstGeom>
          <a:ln>
            <a:noFill/>
          </a:ln>
          <a:effectLst>
            <a:outerShdw blurRad="190500" algn="tl" rotWithShape="0">
              <a:srgbClr val="000000">
                <a:alpha val="70000"/>
              </a:srgbClr>
            </a:outerShdw>
          </a:effectLst>
        </p:spPr>
      </p:pic>
      <p:sp>
        <p:nvSpPr>
          <p:cNvPr id="14" name="TextBox 13">
            <a:extLst>
              <a:ext uri="{FF2B5EF4-FFF2-40B4-BE49-F238E27FC236}">
                <a16:creationId xmlns:a16="http://schemas.microsoft.com/office/drawing/2014/main" id="{20C393D0-D0DA-46C1-ABBD-413A44DB9172}"/>
              </a:ext>
            </a:extLst>
          </p:cNvPr>
          <p:cNvSpPr txBox="1"/>
          <p:nvPr/>
        </p:nvSpPr>
        <p:spPr>
          <a:xfrm>
            <a:off x="0" y="662940"/>
            <a:ext cx="3703320" cy="1815882"/>
          </a:xfrm>
          <a:prstGeom prst="rect">
            <a:avLst/>
          </a:prstGeom>
          <a:noFill/>
        </p:spPr>
        <p:txBody>
          <a:bodyPr wrap="square" rtlCol="0">
            <a:spAutoFit/>
          </a:bodyPr>
          <a:lstStyle/>
          <a:p>
            <a:r>
              <a:rPr lang="en-US" sz="2800" dirty="0">
                <a:solidFill>
                  <a:schemeClr val="bg1"/>
                </a:solidFill>
                <a:latin typeface="Segoe UI" panose="020B0502040204020203" pitchFamily="34" charset="0"/>
                <a:cs typeface="Segoe UI" panose="020B0502040204020203" pitchFamily="34" charset="0"/>
              </a:rPr>
              <a:t>Name: John Doe</a:t>
            </a:r>
          </a:p>
          <a:p>
            <a:r>
              <a:rPr lang="en-US" sz="2800" dirty="0">
                <a:solidFill>
                  <a:schemeClr val="bg1"/>
                </a:solidFill>
                <a:latin typeface="Segoe UI" panose="020B0502040204020203" pitchFamily="34" charset="0"/>
                <a:cs typeface="Segoe UI" panose="020B0502040204020203" pitchFamily="34" charset="0"/>
              </a:rPr>
              <a:t>Skill: DCCs</a:t>
            </a:r>
          </a:p>
          <a:p>
            <a:r>
              <a:rPr lang="en-US" sz="2800" dirty="0">
                <a:solidFill>
                  <a:schemeClr val="bg1"/>
                </a:solidFill>
                <a:latin typeface="Segoe UI" panose="020B0502040204020203" pitchFamily="34" charset="0"/>
                <a:cs typeface="Segoe UI" panose="020B0502040204020203" pitchFamily="34" charset="0"/>
              </a:rPr>
              <a:t>Organization: Branch</a:t>
            </a:r>
          </a:p>
          <a:p>
            <a:r>
              <a:rPr lang="en-US" sz="2800" dirty="0">
                <a:solidFill>
                  <a:schemeClr val="bg1"/>
                </a:solidFill>
                <a:latin typeface="Segoe UI" panose="020B0502040204020203" pitchFamily="34" charset="0"/>
                <a:cs typeface="Segoe UI" panose="020B0502040204020203" pitchFamily="34" charset="0"/>
              </a:rPr>
              <a:t>ID: 58659</a:t>
            </a:r>
          </a:p>
        </p:txBody>
      </p:sp>
      <p:sp>
        <p:nvSpPr>
          <p:cNvPr id="15" name="TextBox 14">
            <a:extLst>
              <a:ext uri="{FF2B5EF4-FFF2-40B4-BE49-F238E27FC236}">
                <a16:creationId xmlns:a16="http://schemas.microsoft.com/office/drawing/2014/main" id="{78798B22-76E0-4FB3-A945-D8B1A978C711}"/>
              </a:ext>
            </a:extLst>
          </p:cNvPr>
          <p:cNvSpPr txBox="1"/>
          <p:nvPr/>
        </p:nvSpPr>
        <p:spPr>
          <a:xfrm>
            <a:off x="6172200" y="494094"/>
            <a:ext cx="3215729" cy="1384995"/>
          </a:xfrm>
          <a:prstGeom prst="rect">
            <a:avLst/>
          </a:prstGeom>
          <a:noFill/>
        </p:spPr>
        <p:txBody>
          <a:bodyPr wrap="square" rtlCol="0">
            <a:spAutoFit/>
          </a:bodyPr>
          <a:lstStyle/>
          <a:p>
            <a:r>
              <a:rPr lang="en-US" sz="2800" dirty="0">
                <a:latin typeface="Segoe UI" panose="020B0502040204020203" pitchFamily="34" charset="0"/>
                <a:cs typeface="Segoe UI" panose="020B0502040204020203" pitchFamily="34" charset="0"/>
              </a:rPr>
              <a:t>Name: Mark Don</a:t>
            </a:r>
          </a:p>
          <a:p>
            <a:r>
              <a:rPr lang="en-US" sz="2800" dirty="0">
                <a:latin typeface="Segoe UI" panose="020B0502040204020203" pitchFamily="34" charset="0"/>
                <a:cs typeface="Segoe UI" panose="020B0502040204020203" pitchFamily="34" charset="0"/>
              </a:rPr>
              <a:t>Skill: Farmer</a:t>
            </a:r>
          </a:p>
          <a:p>
            <a:r>
              <a:rPr lang="en-US" sz="2800" dirty="0">
                <a:latin typeface="Segoe UI" panose="020B0502040204020203" pitchFamily="34" charset="0"/>
                <a:cs typeface="Segoe UI" panose="020B0502040204020203" pitchFamily="34" charset="0"/>
              </a:rPr>
              <a:t>Location: Unknow</a:t>
            </a:r>
          </a:p>
        </p:txBody>
      </p:sp>
      <p:grpSp>
        <p:nvGrpSpPr>
          <p:cNvPr id="19" name="Group 18">
            <a:extLst>
              <a:ext uri="{FF2B5EF4-FFF2-40B4-BE49-F238E27FC236}">
                <a16:creationId xmlns:a16="http://schemas.microsoft.com/office/drawing/2014/main" id="{0CE5AFA5-48A8-4824-84AB-39BA2B1F8B80}"/>
              </a:ext>
            </a:extLst>
          </p:cNvPr>
          <p:cNvGrpSpPr/>
          <p:nvPr/>
        </p:nvGrpSpPr>
        <p:grpSpPr>
          <a:xfrm>
            <a:off x="6221730" y="3429000"/>
            <a:ext cx="5844540" cy="3142209"/>
            <a:chOff x="6221730" y="3429000"/>
            <a:chExt cx="5844540" cy="3142209"/>
          </a:xfrm>
        </p:grpSpPr>
        <p:sp>
          <p:nvSpPr>
            <p:cNvPr id="16" name="Rectangle 15">
              <a:extLst>
                <a:ext uri="{FF2B5EF4-FFF2-40B4-BE49-F238E27FC236}">
                  <a16:creationId xmlns:a16="http://schemas.microsoft.com/office/drawing/2014/main" id="{980B4E3E-95C3-4CCD-B180-1821BD4510AE}"/>
                </a:ext>
              </a:extLst>
            </p:cNvPr>
            <p:cNvSpPr/>
            <p:nvPr/>
          </p:nvSpPr>
          <p:spPr>
            <a:xfrm>
              <a:off x="6221730" y="3429000"/>
              <a:ext cx="5844540" cy="3093720"/>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9E69CF2C-D1B6-4C00-997D-873354DD3CE9}"/>
                </a:ext>
              </a:extLst>
            </p:cNvPr>
            <p:cNvPicPr>
              <a:picLocks noChangeAspect="1"/>
            </p:cNvPicPr>
            <p:nvPr/>
          </p:nvPicPr>
          <p:blipFill>
            <a:blip r:embed="rId6"/>
            <a:stretch>
              <a:fillRect/>
            </a:stretch>
          </p:blipFill>
          <p:spPr>
            <a:xfrm>
              <a:off x="6311265" y="3576981"/>
              <a:ext cx="5665470" cy="962903"/>
            </a:xfrm>
            <a:prstGeom prst="rect">
              <a:avLst/>
            </a:prstGeom>
          </p:spPr>
        </p:pic>
        <p:sp>
          <p:nvSpPr>
            <p:cNvPr id="18" name="TextBox 17">
              <a:extLst>
                <a:ext uri="{FF2B5EF4-FFF2-40B4-BE49-F238E27FC236}">
                  <a16:creationId xmlns:a16="http://schemas.microsoft.com/office/drawing/2014/main" id="{850C1166-F792-4C4A-BD60-E16224554782}"/>
                </a:ext>
              </a:extLst>
            </p:cNvPr>
            <p:cNvSpPr txBox="1"/>
            <p:nvPr/>
          </p:nvSpPr>
          <p:spPr>
            <a:xfrm>
              <a:off x="6311265" y="4539884"/>
              <a:ext cx="5575935" cy="2031325"/>
            </a:xfrm>
            <a:prstGeom prst="rect">
              <a:avLst/>
            </a:prstGeom>
            <a:noFill/>
          </p:spPr>
          <p:txBody>
            <a:bodyPr wrap="square" rtlCol="0">
              <a:spAutoFit/>
            </a:bodyPr>
            <a:lstStyle/>
            <a:p>
              <a:r>
                <a:rPr lang="en-US" dirty="0"/>
                <a:t>Brothers</a:t>
              </a:r>
            </a:p>
            <a:p>
              <a:r>
                <a:rPr lang="en-US" dirty="0"/>
                <a:t>Thank you for working on this. Unfortunately when Brother Solomon adds InboxCNSTSecretary.ng to his </a:t>
              </a:r>
            </a:p>
            <a:p>
              <a:r>
                <a:rPr lang="en-US" dirty="0"/>
                <a:t>outlook accounts it creates a Private Folder and gives him this error message in the email attached. He </a:t>
              </a:r>
            </a:p>
            <a:p>
              <a:r>
                <a:rPr lang="en-US" dirty="0"/>
                <a:t>has restarted his system but still the problem persists.</a:t>
              </a:r>
            </a:p>
            <a:p>
              <a:r>
                <a:rPr lang="en-US" dirty="0"/>
                <a:t>Many thanks</a:t>
              </a:r>
            </a:p>
          </p:txBody>
        </p:sp>
      </p:grpSp>
    </p:spTree>
    <p:extLst>
      <p:ext uri="{BB962C8B-B14F-4D97-AF65-F5344CB8AC3E}">
        <p14:creationId xmlns:p14="http://schemas.microsoft.com/office/powerpoint/2010/main" val="405223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E1FD48D-5A1E-412C-935F-1AEC8BABE216}"/>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9D0E33C2-BE05-48FF-AEBB-E30F30A8C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FB1C3B78-E05F-45CC-AC1D-EEE739F394E4}"/>
                </a:ext>
              </a:extLst>
            </p:cNvPr>
            <p:cNvSpPr/>
            <p:nvPr/>
          </p:nvSpPr>
          <p:spPr>
            <a:xfrm>
              <a:off x="0" y="0"/>
              <a:ext cx="12192000" cy="6858000"/>
            </a:xfrm>
            <a:prstGeom prst="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1E1B5C28-F407-49CD-9033-D81553ACE8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7929" y="185902"/>
            <a:ext cx="2804071" cy="2804071"/>
          </a:xfrm>
          <a:prstGeom prst="rect">
            <a:avLst/>
          </a:prstGeom>
          <a:ln>
            <a:noFill/>
          </a:ln>
          <a:effectLst>
            <a:outerShdw blurRad="190500" algn="tl" rotWithShape="0">
              <a:srgbClr val="000000">
                <a:alpha val="70000"/>
              </a:srgbClr>
            </a:outerShdw>
          </a:effectLst>
        </p:spPr>
      </p:pic>
      <p:sp>
        <p:nvSpPr>
          <p:cNvPr id="13" name="Rectangle 12">
            <a:extLst>
              <a:ext uri="{FF2B5EF4-FFF2-40B4-BE49-F238E27FC236}">
                <a16:creationId xmlns:a16="http://schemas.microsoft.com/office/drawing/2014/main" id="{8009F46F-92DE-4408-9892-FE6E7F664072}"/>
              </a:ext>
            </a:extLst>
          </p:cNvPr>
          <p:cNvSpPr/>
          <p:nvPr/>
        </p:nvSpPr>
        <p:spPr>
          <a:xfrm>
            <a:off x="0" y="0"/>
            <a:ext cx="60960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16F6D9F-E5AD-4FE6-AEFC-D66410DE0B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5207" y="185902"/>
            <a:ext cx="2530793" cy="2804071"/>
          </a:xfrm>
          <a:prstGeom prst="rect">
            <a:avLst/>
          </a:prstGeom>
          <a:ln>
            <a:noFill/>
          </a:ln>
          <a:effectLst>
            <a:outerShdw blurRad="190500" algn="tl" rotWithShape="0">
              <a:srgbClr val="000000">
                <a:alpha val="70000"/>
              </a:srgbClr>
            </a:outerShdw>
          </a:effectLst>
        </p:spPr>
      </p:pic>
      <p:sp>
        <p:nvSpPr>
          <p:cNvPr id="14" name="TextBox 13">
            <a:extLst>
              <a:ext uri="{FF2B5EF4-FFF2-40B4-BE49-F238E27FC236}">
                <a16:creationId xmlns:a16="http://schemas.microsoft.com/office/drawing/2014/main" id="{20C393D0-D0DA-46C1-ABBD-413A44DB9172}"/>
              </a:ext>
            </a:extLst>
          </p:cNvPr>
          <p:cNvSpPr txBox="1"/>
          <p:nvPr/>
        </p:nvSpPr>
        <p:spPr>
          <a:xfrm>
            <a:off x="0" y="662940"/>
            <a:ext cx="3703320" cy="1815882"/>
          </a:xfrm>
          <a:prstGeom prst="rect">
            <a:avLst/>
          </a:prstGeom>
          <a:noFill/>
        </p:spPr>
        <p:txBody>
          <a:bodyPr wrap="square" rtlCol="0">
            <a:spAutoFit/>
          </a:bodyPr>
          <a:lstStyle/>
          <a:p>
            <a:r>
              <a:rPr lang="en-US" sz="2800" dirty="0">
                <a:solidFill>
                  <a:schemeClr val="bg1"/>
                </a:solidFill>
                <a:latin typeface="Segoe UI" panose="020B0502040204020203" pitchFamily="34" charset="0"/>
                <a:cs typeface="Segoe UI" panose="020B0502040204020203" pitchFamily="34" charset="0"/>
              </a:rPr>
              <a:t>Name: John Doe</a:t>
            </a:r>
          </a:p>
          <a:p>
            <a:r>
              <a:rPr lang="en-US" sz="2800" dirty="0">
                <a:solidFill>
                  <a:schemeClr val="bg1"/>
                </a:solidFill>
                <a:latin typeface="Segoe UI" panose="020B0502040204020203" pitchFamily="34" charset="0"/>
                <a:cs typeface="Segoe UI" panose="020B0502040204020203" pitchFamily="34" charset="0"/>
              </a:rPr>
              <a:t>Skill: DCCs</a:t>
            </a:r>
          </a:p>
          <a:p>
            <a:r>
              <a:rPr lang="en-US" sz="2800" dirty="0">
                <a:solidFill>
                  <a:schemeClr val="bg1"/>
                </a:solidFill>
                <a:latin typeface="Segoe UI" panose="020B0502040204020203" pitchFamily="34" charset="0"/>
                <a:cs typeface="Segoe UI" panose="020B0502040204020203" pitchFamily="34" charset="0"/>
              </a:rPr>
              <a:t>Organization: Branch</a:t>
            </a:r>
          </a:p>
          <a:p>
            <a:r>
              <a:rPr lang="en-US" sz="2800" dirty="0">
                <a:solidFill>
                  <a:schemeClr val="bg1"/>
                </a:solidFill>
                <a:latin typeface="Segoe UI" panose="020B0502040204020203" pitchFamily="34" charset="0"/>
                <a:cs typeface="Segoe UI" panose="020B0502040204020203" pitchFamily="34" charset="0"/>
              </a:rPr>
              <a:t>ID: 58659</a:t>
            </a:r>
          </a:p>
        </p:txBody>
      </p:sp>
      <p:sp>
        <p:nvSpPr>
          <p:cNvPr id="15" name="TextBox 14">
            <a:extLst>
              <a:ext uri="{FF2B5EF4-FFF2-40B4-BE49-F238E27FC236}">
                <a16:creationId xmlns:a16="http://schemas.microsoft.com/office/drawing/2014/main" id="{78798B22-76E0-4FB3-A945-D8B1A978C711}"/>
              </a:ext>
            </a:extLst>
          </p:cNvPr>
          <p:cNvSpPr txBox="1"/>
          <p:nvPr/>
        </p:nvSpPr>
        <p:spPr>
          <a:xfrm>
            <a:off x="6172200" y="494094"/>
            <a:ext cx="3215729" cy="1815882"/>
          </a:xfrm>
          <a:prstGeom prst="rect">
            <a:avLst/>
          </a:prstGeom>
          <a:noFill/>
        </p:spPr>
        <p:txBody>
          <a:bodyPr wrap="square" rtlCol="0">
            <a:spAutoFit/>
          </a:bodyPr>
          <a:lstStyle/>
          <a:p>
            <a:r>
              <a:rPr lang="en-US" sz="2800" dirty="0">
                <a:latin typeface="Segoe UI" panose="020B0502040204020203" pitchFamily="34" charset="0"/>
                <a:cs typeface="Segoe UI" panose="020B0502040204020203" pitchFamily="34" charset="0"/>
              </a:rPr>
              <a:t>Name: Snipper Lee</a:t>
            </a:r>
          </a:p>
          <a:p>
            <a:r>
              <a:rPr lang="en-US" sz="2800" dirty="0">
                <a:latin typeface="Segoe UI" panose="020B0502040204020203" pitchFamily="34" charset="0"/>
                <a:cs typeface="Segoe UI" panose="020B0502040204020203" pitchFamily="34" charset="0"/>
              </a:rPr>
              <a:t>Skill: Technical </a:t>
            </a:r>
            <a:r>
              <a:rPr lang="en-US" sz="2800" dirty="0" err="1">
                <a:latin typeface="Segoe UI" panose="020B0502040204020203" pitchFamily="34" charset="0"/>
                <a:cs typeface="Segoe UI" panose="020B0502040204020203" pitchFamily="34" charset="0"/>
              </a:rPr>
              <a:t>Writter</a:t>
            </a: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Location: Unknow</a:t>
            </a:r>
          </a:p>
        </p:txBody>
      </p:sp>
      <p:grpSp>
        <p:nvGrpSpPr>
          <p:cNvPr id="19" name="Group 18">
            <a:extLst>
              <a:ext uri="{FF2B5EF4-FFF2-40B4-BE49-F238E27FC236}">
                <a16:creationId xmlns:a16="http://schemas.microsoft.com/office/drawing/2014/main" id="{0CE5AFA5-48A8-4824-84AB-39BA2B1F8B80}"/>
              </a:ext>
            </a:extLst>
          </p:cNvPr>
          <p:cNvGrpSpPr/>
          <p:nvPr/>
        </p:nvGrpSpPr>
        <p:grpSpPr>
          <a:xfrm>
            <a:off x="6221730" y="3429000"/>
            <a:ext cx="5844540" cy="3345180"/>
            <a:chOff x="6221730" y="3429000"/>
            <a:chExt cx="5844540" cy="3142209"/>
          </a:xfrm>
        </p:grpSpPr>
        <p:sp>
          <p:nvSpPr>
            <p:cNvPr id="16" name="Rectangle 15">
              <a:extLst>
                <a:ext uri="{FF2B5EF4-FFF2-40B4-BE49-F238E27FC236}">
                  <a16:creationId xmlns:a16="http://schemas.microsoft.com/office/drawing/2014/main" id="{980B4E3E-95C3-4CCD-B180-1821BD4510AE}"/>
                </a:ext>
              </a:extLst>
            </p:cNvPr>
            <p:cNvSpPr/>
            <p:nvPr/>
          </p:nvSpPr>
          <p:spPr>
            <a:xfrm>
              <a:off x="6221730" y="3429000"/>
              <a:ext cx="5844540" cy="3093720"/>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9E69CF2C-D1B6-4C00-997D-873354DD3CE9}"/>
                </a:ext>
              </a:extLst>
            </p:cNvPr>
            <p:cNvPicPr>
              <a:picLocks noChangeAspect="1"/>
            </p:cNvPicPr>
            <p:nvPr/>
          </p:nvPicPr>
          <p:blipFill>
            <a:blip r:embed="rId6"/>
            <a:stretch>
              <a:fillRect/>
            </a:stretch>
          </p:blipFill>
          <p:spPr>
            <a:xfrm>
              <a:off x="6311265" y="3576981"/>
              <a:ext cx="5665470" cy="962903"/>
            </a:xfrm>
            <a:prstGeom prst="rect">
              <a:avLst/>
            </a:prstGeom>
          </p:spPr>
        </p:pic>
        <p:sp>
          <p:nvSpPr>
            <p:cNvPr id="18" name="TextBox 17">
              <a:extLst>
                <a:ext uri="{FF2B5EF4-FFF2-40B4-BE49-F238E27FC236}">
                  <a16:creationId xmlns:a16="http://schemas.microsoft.com/office/drawing/2014/main" id="{850C1166-F792-4C4A-BD60-E16224554782}"/>
                </a:ext>
              </a:extLst>
            </p:cNvPr>
            <p:cNvSpPr txBox="1"/>
            <p:nvPr/>
          </p:nvSpPr>
          <p:spPr>
            <a:xfrm>
              <a:off x="6311265" y="4539884"/>
              <a:ext cx="5575935" cy="2031325"/>
            </a:xfrm>
            <a:prstGeom prst="rect">
              <a:avLst/>
            </a:prstGeom>
            <a:noFill/>
          </p:spPr>
          <p:txBody>
            <a:bodyPr wrap="square" rtlCol="0">
              <a:spAutoFit/>
            </a:bodyPr>
            <a:lstStyle/>
            <a:p>
              <a:r>
                <a:rPr lang="en-US" dirty="0"/>
                <a:t>Brothers</a:t>
              </a:r>
            </a:p>
            <a:p>
              <a:r>
                <a:rPr lang="en-US" dirty="0"/>
                <a:t>Thank you for working on this. Unfortunately when Brother Solomon adds InboxCNSTSecretary.ng to his </a:t>
              </a:r>
            </a:p>
            <a:p>
              <a:r>
                <a:rPr lang="en-US" dirty="0"/>
                <a:t>outlook accounts it creates a Private Folder and gives him this error message in the email attached. He </a:t>
              </a:r>
            </a:p>
            <a:p>
              <a:r>
                <a:rPr lang="en-US" dirty="0"/>
                <a:t>has restarted his system but still the problem persists.</a:t>
              </a:r>
            </a:p>
            <a:p>
              <a:r>
                <a:rPr lang="en-US" dirty="0"/>
                <a:t>Many thanks</a:t>
              </a:r>
            </a:p>
          </p:txBody>
        </p:sp>
      </p:grpSp>
    </p:spTree>
    <p:extLst>
      <p:ext uri="{BB962C8B-B14F-4D97-AF65-F5344CB8AC3E}">
        <p14:creationId xmlns:p14="http://schemas.microsoft.com/office/powerpoint/2010/main" val="207477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E1FD48D-5A1E-412C-935F-1AEC8BABE216}"/>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9D0E33C2-BE05-48FF-AEBB-E30F30A8C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FB1C3B78-E05F-45CC-AC1D-EEE739F394E4}"/>
                </a:ext>
              </a:extLst>
            </p:cNvPr>
            <p:cNvSpPr/>
            <p:nvPr/>
          </p:nvSpPr>
          <p:spPr>
            <a:xfrm>
              <a:off x="0" y="0"/>
              <a:ext cx="12192000" cy="6858000"/>
            </a:xfrm>
            <a:prstGeom prst="rect">
              <a:avLst/>
            </a:prstGeom>
            <a:solidFill>
              <a:schemeClr val="bg1">
                <a:alpha val="6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22F466B9-1352-432A-A95E-9C89AEAC532D}"/>
              </a:ext>
            </a:extLst>
          </p:cNvPr>
          <p:cNvSpPr/>
          <p:nvPr/>
        </p:nvSpPr>
        <p:spPr>
          <a:xfrm>
            <a:off x="0" y="0"/>
            <a:ext cx="379510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54A7C5D8-4837-4E94-BD70-C242E1803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683" y="2158056"/>
            <a:ext cx="1859738" cy="2143125"/>
          </a:xfrm>
          <a:prstGeom prst="rect">
            <a:avLst/>
          </a:prstGeom>
          <a:ln>
            <a:noFill/>
          </a:ln>
          <a:effectLst>
            <a:outerShdw blurRad="292100" dist="139700" dir="2700000" algn="tl" rotWithShape="0">
              <a:srgbClr val="333333">
                <a:alpha val="65000"/>
              </a:srgbClr>
            </a:outerShdw>
          </a:effectLst>
        </p:spPr>
      </p:pic>
      <p:sp>
        <p:nvSpPr>
          <p:cNvPr id="18" name="TextBox 17">
            <a:extLst>
              <a:ext uri="{FF2B5EF4-FFF2-40B4-BE49-F238E27FC236}">
                <a16:creationId xmlns:a16="http://schemas.microsoft.com/office/drawing/2014/main" id="{AB2A87BB-C469-47E2-BC99-A7A4428500B0}"/>
              </a:ext>
            </a:extLst>
          </p:cNvPr>
          <p:cNvSpPr txBox="1"/>
          <p:nvPr/>
        </p:nvSpPr>
        <p:spPr>
          <a:xfrm>
            <a:off x="4028862" y="907526"/>
            <a:ext cx="5053263" cy="584775"/>
          </a:xfrm>
          <a:prstGeom prst="rect">
            <a:avLst/>
          </a:prstGeom>
          <a:noFill/>
        </p:spPr>
        <p:txBody>
          <a:bodyPr wrap="square" rtlCol="0">
            <a:spAutoFit/>
          </a:bodyPr>
          <a:lstStyle/>
          <a:p>
            <a:r>
              <a:rPr lang="en-US" sz="3200" dirty="0">
                <a:latin typeface="Segoe UI" panose="020B0502040204020203" pitchFamily="34" charset="0"/>
                <a:cs typeface="Segoe UI" panose="020B0502040204020203" pitchFamily="34" charset="0"/>
              </a:rPr>
              <a:t>Why Necessary</a:t>
            </a:r>
          </a:p>
        </p:txBody>
      </p:sp>
      <p:sp>
        <p:nvSpPr>
          <p:cNvPr id="19" name="TextBox 18">
            <a:extLst>
              <a:ext uri="{FF2B5EF4-FFF2-40B4-BE49-F238E27FC236}">
                <a16:creationId xmlns:a16="http://schemas.microsoft.com/office/drawing/2014/main" id="{3685220D-5FDA-4F0C-9753-1A5F8C3A60B0}"/>
              </a:ext>
            </a:extLst>
          </p:cNvPr>
          <p:cNvSpPr txBox="1"/>
          <p:nvPr/>
        </p:nvSpPr>
        <p:spPr>
          <a:xfrm>
            <a:off x="4028862" y="1576911"/>
            <a:ext cx="5053263" cy="584775"/>
          </a:xfrm>
          <a:prstGeom prst="rect">
            <a:avLst/>
          </a:prstGeom>
          <a:noFill/>
        </p:spPr>
        <p:txBody>
          <a:bodyPr wrap="square" rtlCol="0">
            <a:spAutoFit/>
          </a:bodyPr>
          <a:lstStyle/>
          <a:p>
            <a:r>
              <a:rPr lang="en-US" sz="3200" dirty="0">
                <a:latin typeface="Segoe UI" panose="020B0502040204020203" pitchFamily="34" charset="0"/>
                <a:cs typeface="Segoe UI" panose="020B0502040204020203" pitchFamily="34" charset="0"/>
              </a:rPr>
              <a:t>How to Troubleshoot</a:t>
            </a:r>
          </a:p>
        </p:txBody>
      </p:sp>
      <p:sp>
        <p:nvSpPr>
          <p:cNvPr id="20" name="TextBox 19">
            <a:extLst>
              <a:ext uri="{FF2B5EF4-FFF2-40B4-BE49-F238E27FC236}">
                <a16:creationId xmlns:a16="http://schemas.microsoft.com/office/drawing/2014/main" id="{675CD250-224B-4881-9D67-2CC98982C41D}"/>
              </a:ext>
            </a:extLst>
          </p:cNvPr>
          <p:cNvSpPr txBox="1"/>
          <p:nvPr/>
        </p:nvSpPr>
        <p:spPr>
          <a:xfrm>
            <a:off x="4496372" y="2246296"/>
            <a:ext cx="5053263"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dirty="0">
                <a:latin typeface="Segoe UI" panose="020B0502040204020203" pitchFamily="34" charset="0"/>
                <a:cs typeface="Segoe UI" panose="020B0502040204020203" pitchFamily="34" charset="0"/>
              </a:rPr>
              <a:t>Gather Data</a:t>
            </a:r>
          </a:p>
        </p:txBody>
      </p:sp>
      <p:sp>
        <p:nvSpPr>
          <p:cNvPr id="21" name="TextBox 20">
            <a:extLst>
              <a:ext uri="{FF2B5EF4-FFF2-40B4-BE49-F238E27FC236}">
                <a16:creationId xmlns:a16="http://schemas.microsoft.com/office/drawing/2014/main" id="{A5BAEF56-5475-4091-BA0B-631C2ED9A35F}"/>
              </a:ext>
            </a:extLst>
          </p:cNvPr>
          <p:cNvSpPr txBox="1"/>
          <p:nvPr/>
        </p:nvSpPr>
        <p:spPr>
          <a:xfrm>
            <a:off x="4482622" y="2915681"/>
            <a:ext cx="5053263"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dirty="0">
                <a:latin typeface="Segoe UI" panose="020B0502040204020203" pitchFamily="34" charset="0"/>
                <a:cs typeface="Segoe UI" panose="020B0502040204020203" pitchFamily="34" charset="0"/>
              </a:rPr>
              <a:t>Define the Problem</a:t>
            </a:r>
          </a:p>
        </p:txBody>
      </p:sp>
      <p:sp>
        <p:nvSpPr>
          <p:cNvPr id="22" name="TextBox 21">
            <a:extLst>
              <a:ext uri="{FF2B5EF4-FFF2-40B4-BE49-F238E27FC236}">
                <a16:creationId xmlns:a16="http://schemas.microsoft.com/office/drawing/2014/main" id="{2F059560-5C5F-46BE-8AD8-5FC66D898877}"/>
              </a:ext>
            </a:extLst>
          </p:cNvPr>
          <p:cNvSpPr txBox="1"/>
          <p:nvPr/>
        </p:nvSpPr>
        <p:spPr>
          <a:xfrm>
            <a:off x="4468872" y="3585066"/>
            <a:ext cx="5053263" cy="1077218"/>
          </a:xfrm>
          <a:prstGeom prst="rect">
            <a:avLst/>
          </a:prstGeom>
          <a:noFill/>
        </p:spPr>
        <p:txBody>
          <a:bodyPr wrap="square" rtlCol="0">
            <a:spAutoFit/>
          </a:bodyPr>
          <a:lstStyle/>
          <a:p>
            <a:pPr marL="457200" indent="-457200">
              <a:buFont typeface="Wingdings" panose="05000000000000000000" pitchFamily="2" charset="2"/>
              <a:buChar char="q"/>
            </a:pPr>
            <a:r>
              <a:rPr lang="en-US" sz="3200" dirty="0">
                <a:latin typeface="Segoe UI" panose="020B0502040204020203" pitchFamily="34" charset="0"/>
                <a:cs typeface="Segoe UI" panose="020B0502040204020203" pitchFamily="34" charset="0"/>
              </a:rPr>
              <a:t>Analyze Possible Causes and Test</a:t>
            </a:r>
          </a:p>
        </p:txBody>
      </p:sp>
      <p:sp>
        <p:nvSpPr>
          <p:cNvPr id="23" name="TextBox 22">
            <a:extLst>
              <a:ext uri="{FF2B5EF4-FFF2-40B4-BE49-F238E27FC236}">
                <a16:creationId xmlns:a16="http://schemas.microsoft.com/office/drawing/2014/main" id="{ECBD76B6-AC27-452D-BDFB-FBFB79D2E9CD}"/>
              </a:ext>
            </a:extLst>
          </p:cNvPr>
          <p:cNvSpPr txBox="1"/>
          <p:nvPr/>
        </p:nvSpPr>
        <p:spPr>
          <a:xfrm>
            <a:off x="4468871" y="4538545"/>
            <a:ext cx="5053263"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dirty="0">
                <a:latin typeface="Segoe UI" panose="020B0502040204020203" pitchFamily="34" charset="0"/>
                <a:cs typeface="Segoe UI" panose="020B0502040204020203" pitchFamily="34" charset="0"/>
              </a:rPr>
              <a:t>Implement a Solution</a:t>
            </a:r>
          </a:p>
        </p:txBody>
      </p:sp>
      <p:sp>
        <p:nvSpPr>
          <p:cNvPr id="24" name="TextBox 23">
            <a:extLst>
              <a:ext uri="{FF2B5EF4-FFF2-40B4-BE49-F238E27FC236}">
                <a16:creationId xmlns:a16="http://schemas.microsoft.com/office/drawing/2014/main" id="{154BA785-B557-4AAB-823A-7DEE6A709259}"/>
              </a:ext>
            </a:extLst>
          </p:cNvPr>
          <p:cNvSpPr txBox="1"/>
          <p:nvPr/>
        </p:nvSpPr>
        <p:spPr>
          <a:xfrm>
            <a:off x="4028861" y="5372960"/>
            <a:ext cx="5864536"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dirty="0">
                <a:latin typeface="Segoe UI" panose="020B0502040204020203" pitchFamily="34" charset="0"/>
                <a:cs typeface="Segoe UI" panose="020B0502040204020203" pitchFamily="34" charset="0"/>
              </a:rPr>
              <a:t>Practice Session</a:t>
            </a:r>
          </a:p>
        </p:txBody>
      </p:sp>
    </p:spTree>
    <p:extLst>
      <p:ext uri="{BB962C8B-B14F-4D97-AF65-F5344CB8AC3E}">
        <p14:creationId xmlns:p14="http://schemas.microsoft.com/office/powerpoint/2010/main" val="318793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E1FD48D-5A1E-412C-935F-1AEC8BABE216}"/>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9D0E33C2-BE05-48FF-AEBB-E30F30A8C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FB1C3B78-E05F-45CC-AC1D-EEE739F394E4}"/>
                </a:ext>
              </a:extLst>
            </p:cNvPr>
            <p:cNvSpPr/>
            <p:nvPr/>
          </p:nvSpPr>
          <p:spPr>
            <a:xfrm>
              <a:off x="0" y="0"/>
              <a:ext cx="12192000" cy="6858000"/>
            </a:xfrm>
            <a:prstGeom prst="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5FC5B88B-3A46-440A-99EF-249EF1D4D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6959" y="1432560"/>
            <a:ext cx="4118081" cy="38176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3980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E1FD48D-5A1E-412C-935F-1AEC8BABE216}"/>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9D0E33C2-BE05-48FF-AEBB-E30F30A8C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FB1C3B78-E05F-45CC-AC1D-EEE739F394E4}"/>
                </a:ext>
              </a:extLst>
            </p:cNvPr>
            <p:cNvSpPr/>
            <p:nvPr/>
          </p:nvSpPr>
          <p:spPr>
            <a:xfrm>
              <a:off x="0" y="0"/>
              <a:ext cx="12192000" cy="6858000"/>
            </a:xfrm>
            <a:prstGeom prst="rect">
              <a:avLst/>
            </a:prstGeom>
            <a:solidFill>
              <a:schemeClr val="bg1">
                <a:alpha val="6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Connector 25">
            <a:extLst>
              <a:ext uri="{FF2B5EF4-FFF2-40B4-BE49-F238E27FC236}">
                <a16:creationId xmlns:a16="http://schemas.microsoft.com/office/drawing/2014/main" id="{11CE88A6-CB78-4DB5-98DA-75202650BB34}"/>
              </a:ext>
            </a:extLst>
          </p:cNvPr>
          <p:cNvCxnSpPr>
            <a:cxnSpLocks/>
          </p:cNvCxnSpPr>
          <p:nvPr/>
        </p:nvCxnSpPr>
        <p:spPr>
          <a:xfrm>
            <a:off x="3795104" y="770021"/>
            <a:ext cx="0" cy="5187714"/>
          </a:xfrm>
          <a:prstGeom prst="line">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2F466B9-1352-432A-A95E-9C89AEAC532D}"/>
              </a:ext>
            </a:extLst>
          </p:cNvPr>
          <p:cNvSpPr/>
          <p:nvPr/>
        </p:nvSpPr>
        <p:spPr>
          <a:xfrm>
            <a:off x="0" y="0"/>
            <a:ext cx="379510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54A7C5D8-4837-4E94-BD70-C242E1803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683" y="2158056"/>
            <a:ext cx="1859738" cy="2143125"/>
          </a:xfrm>
          <a:prstGeom prst="rect">
            <a:avLst/>
          </a:prstGeom>
          <a:ln>
            <a:noFill/>
          </a:ln>
          <a:effectLst>
            <a:outerShdw blurRad="292100" dist="139700" dir="2700000" algn="tl" rotWithShape="0">
              <a:srgbClr val="333333">
                <a:alpha val="65000"/>
              </a:srgbClr>
            </a:outerShdw>
          </a:effectLst>
        </p:spPr>
      </p:pic>
      <p:sp>
        <p:nvSpPr>
          <p:cNvPr id="18" name="TextBox 17">
            <a:extLst>
              <a:ext uri="{FF2B5EF4-FFF2-40B4-BE49-F238E27FC236}">
                <a16:creationId xmlns:a16="http://schemas.microsoft.com/office/drawing/2014/main" id="{AB2A87BB-C469-47E2-BC99-A7A4428500B0}"/>
              </a:ext>
            </a:extLst>
          </p:cNvPr>
          <p:cNvSpPr txBox="1"/>
          <p:nvPr/>
        </p:nvSpPr>
        <p:spPr>
          <a:xfrm>
            <a:off x="4028862" y="907526"/>
            <a:ext cx="5053263" cy="584775"/>
          </a:xfrm>
          <a:prstGeom prst="rect">
            <a:avLst/>
          </a:prstGeom>
          <a:noFill/>
        </p:spPr>
        <p:txBody>
          <a:bodyPr wrap="square" rtlCol="0">
            <a:spAutoFit/>
          </a:bodyPr>
          <a:lstStyle/>
          <a:p>
            <a:r>
              <a:rPr lang="en-US" sz="3200" dirty="0">
                <a:latin typeface="Segoe UI" panose="020B0502040204020203" pitchFamily="34" charset="0"/>
                <a:cs typeface="Segoe UI" panose="020B0502040204020203" pitchFamily="34" charset="0"/>
              </a:rPr>
              <a:t>Why Necessary</a:t>
            </a:r>
          </a:p>
        </p:txBody>
      </p:sp>
      <p:sp>
        <p:nvSpPr>
          <p:cNvPr id="19" name="TextBox 18">
            <a:extLst>
              <a:ext uri="{FF2B5EF4-FFF2-40B4-BE49-F238E27FC236}">
                <a16:creationId xmlns:a16="http://schemas.microsoft.com/office/drawing/2014/main" id="{3685220D-5FDA-4F0C-9753-1A5F8C3A60B0}"/>
              </a:ext>
            </a:extLst>
          </p:cNvPr>
          <p:cNvSpPr txBox="1"/>
          <p:nvPr/>
        </p:nvSpPr>
        <p:spPr>
          <a:xfrm>
            <a:off x="4028862" y="1576911"/>
            <a:ext cx="5053263" cy="584775"/>
          </a:xfrm>
          <a:prstGeom prst="rect">
            <a:avLst/>
          </a:prstGeom>
          <a:noFill/>
        </p:spPr>
        <p:txBody>
          <a:bodyPr wrap="square" rtlCol="0">
            <a:spAutoFit/>
          </a:bodyPr>
          <a:lstStyle/>
          <a:p>
            <a:r>
              <a:rPr lang="en-US" sz="3200" dirty="0">
                <a:latin typeface="Segoe UI" panose="020B0502040204020203" pitchFamily="34" charset="0"/>
                <a:cs typeface="Segoe UI" panose="020B0502040204020203" pitchFamily="34" charset="0"/>
              </a:rPr>
              <a:t>How to Troubleshoot</a:t>
            </a:r>
          </a:p>
        </p:txBody>
      </p:sp>
      <p:sp>
        <p:nvSpPr>
          <p:cNvPr id="20" name="TextBox 19">
            <a:extLst>
              <a:ext uri="{FF2B5EF4-FFF2-40B4-BE49-F238E27FC236}">
                <a16:creationId xmlns:a16="http://schemas.microsoft.com/office/drawing/2014/main" id="{675CD250-224B-4881-9D67-2CC98982C41D}"/>
              </a:ext>
            </a:extLst>
          </p:cNvPr>
          <p:cNvSpPr txBox="1"/>
          <p:nvPr/>
        </p:nvSpPr>
        <p:spPr>
          <a:xfrm>
            <a:off x="4496372" y="2246296"/>
            <a:ext cx="5053263"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dirty="0">
                <a:latin typeface="Segoe UI" panose="020B0502040204020203" pitchFamily="34" charset="0"/>
                <a:cs typeface="Segoe UI" panose="020B0502040204020203" pitchFamily="34" charset="0"/>
              </a:rPr>
              <a:t>Gather Data</a:t>
            </a:r>
          </a:p>
        </p:txBody>
      </p:sp>
      <p:sp>
        <p:nvSpPr>
          <p:cNvPr id="21" name="TextBox 20">
            <a:extLst>
              <a:ext uri="{FF2B5EF4-FFF2-40B4-BE49-F238E27FC236}">
                <a16:creationId xmlns:a16="http://schemas.microsoft.com/office/drawing/2014/main" id="{A5BAEF56-5475-4091-BA0B-631C2ED9A35F}"/>
              </a:ext>
            </a:extLst>
          </p:cNvPr>
          <p:cNvSpPr txBox="1"/>
          <p:nvPr/>
        </p:nvSpPr>
        <p:spPr>
          <a:xfrm>
            <a:off x="4482622" y="2915681"/>
            <a:ext cx="5053263"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dirty="0">
                <a:latin typeface="Segoe UI" panose="020B0502040204020203" pitchFamily="34" charset="0"/>
                <a:cs typeface="Segoe UI" panose="020B0502040204020203" pitchFamily="34" charset="0"/>
              </a:rPr>
              <a:t>Define the Problem</a:t>
            </a:r>
          </a:p>
        </p:txBody>
      </p:sp>
      <p:sp>
        <p:nvSpPr>
          <p:cNvPr id="22" name="TextBox 21">
            <a:extLst>
              <a:ext uri="{FF2B5EF4-FFF2-40B4-BE49-F238E27FC236}">
                <a16:creationId xmlns:a16="http://schemas.microsoft.com/office/drawing/2014/main" id="{2F059560-5C5F-46BE-8AD8-5FC66D898877}"/>
              </a:ext>
            </a:extLst>
          </p:cNvPr>
          <p:cNvSpPr txBox="1"/>
          <p:nvPr/>
        </p:nvSpPr>
        <p:spPr>
          <a:xfrm>
            <a:off x="4468872" y="3585066"/>
            <a:ext cx="5053263" cy="1077218"/>
          </a:xfrm>
          <a:prstGeom prst="rect">
            <a:avLst/>
          </a:prstGeom>
          <a:noFill/>
        </p:spPr>
        <p:txBody>
          <a:bodyPr wrap="square" rtlCol="0">
            <a:spAutoFit/>
          </a:bodyPr>
          <a:lstStyle/>
          <a:p>
            <a:pPr marL="457200" indent="-457200">
              <a:buFont typeface="Wingdings" panose="05000000000000000000" pitchFamily="2" charset="2"/>
              <a:buChar char="q"/>
            </a:pPr>
            <a:r>
              <a:rPr lang="en-US" sz="3200" dirty="0">
                <a:latin typeface="Segoe UI" panose="020B0502040204020203" pitchFamily="34" charset="0"/>
                <a:cs typeface="Segoe UI" panose="020B0502040204020203" pitchFamily="34" charset="0"/>
              </a:rPr>
              <a:t>Analyze Possible Causes and Test</a:t>
            </a:r>
          </a:p>
        </p:txBody>
      </p:sp>
      <p:sp>
        <p:nvSpPr>
          <p:cNvPr id="23" name="TextBox 22">
            <a:extLst>
              <a:ext uri="{FF2B5EF4-FFF2-40B4-BE49-F238E27FC236}">
                <a16:creationId xmlns:a16="http://schemas.microsoft.com/office/drawing/2014/main" id="{ECBD76B6-AC27-452D-BDFB-FBFB79D2E9CD}"/>
              </a:ext>
            </a:extLst>
          </p:cNvPr>
          <p:cNvSpPr txBox="1"/>
          <p:nvPr/>
        </p:nvSpPr>
        <p:spPr>
          <a:xfrm>
            <a:off x="4468871" y="4538545"/>
            <a:ext cx="5053263"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dirty="0">
                <a:latin typeface="Segoe UI" panose="020B0502040204020203" pitchFamily="34" charset="0"/>
                <a:cs typeface="Segoe UI" panose="020B0502040204020203" pitchFamily="34" charset="0"/>
              </a:rPr>
              <a:t>Implement a Solution</a:t>
            </a:r>
          </a:p>
        </p:txBody>
      </p:sp>
      <p:sp>
        <p:nvSpPr>
          <p:cNvPr id="24" name="TextBox 23">
            <a:extLst>
              <a:ext uri="{FF2B5EF4-FFF2-40B4-BE49-F238E27FC236}">
                <a16:creationId xmlns:a16="http://schemas.microsoft.com/office/drawing/2014/main" id="{154BA785-B557-4AAB-823A-7DEE6A709259}"/>
              </a:ext>
            </a:extLst>
          </p:cNvPr>
          <p:cNvSpPr txBox="1"/>
          <p:nvPr/>
        </p:nvSpPr>
        <p:spPr>
          <a:xfrm>
            <a:off x="4028861" y="5372960"/>
            <a:ext cx="5864536" cy="584775"/>
          </a:xfrm>
          <a:prstGeom prst="rect">
            <a:avLst/>
          </a:prstGeom>
          <a:noFill/>
        </p:spPr>
        <p:txBody>
          <a:bodyPr wrap="square" rtlCol="0">
            <a:spAutoFit/>
          </a:bodyPr>
          <a:lstStyle/>
          <a:p>
            <a:r>
              <a:rPr lang="en-US" sz="3200" dirty="0">
                <a:latin typeface="Segoe UI" panose="020B0502040204020203" pitchFamily="34" charset="0"/>
                <a:cs typeface="Segoe UI" panose="020B0502040204020203" pitchFamily="34" charset="0"/>
              </a:rPr>
              <a:t>Practice Session</a:t>
            </a:r>
          </a:p>
        </p:txBody>
      </p:sp>
    </p:spTree>
    <p:extLst>
      <p:ext uri="{BB962C8B-B14F-4D97-AF65-F5344CB8AC3E}">
        <p14:creationId xmlns:p14="http://schemas.microsoft.com/office/powerpoint/2010/main" val="408903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out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E1FD48D-5A1E-412C-935F-1AEC8BABE216}"/>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9D0E33C2-BE05-48FF-AEBB-E30F30A8C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FB1C3B78-E05F-45CC-AC1D-EEE739F394E4}"/>
                </a:ext>
              </a:extLst>
            </p:cNvPr>
            <p:cNvSpPr/>
            <p:nvPr/>
          </p:nvSpPr>
          <p:spPr>
            <a:xfrm>
              <a:off x="0" y="0"/>
              <a:ext cx="12192000" cy="6858000"/>
            </a:xfrm>
            <a:prstGeom prst="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510C8F97-95D4-4C9D-A84C-AD974C61A16E}"/>
              </a:ext>
            </a:extLst>
          </p:cNvPr>
          <p:cNvCxnSpPr/>
          <p:nvPr/>
        </p:nvCxnSpPr>
        <p:spPr>
          <a:xfrm>
            <a:off x="624840" y="3429000"/>
            <a:ext cx="10058400"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C1051F71-85E5-495C-8B81-CF8033C4924C}"/>
              </a:ext>
            </a:extLst>
          </p:cNvPr>
          <p:cNvSpPr txBox="1"/>
          <p:nvPr/>
        </p:nvSpPr>
        <p:spPr>
          <a:xfrm>
            <a:off x="5806440" y="2790885"/>
            <a:ext cx="4876801" cy="707886"/>
          </a:xfrm>
          <a:prstGeom prst="rect">
            <a:avLst/>
          </a:prstGeom>
          <a:noFill/>
        </p:spPr>
        <p:txBody>
          <a:bodyPr wrap="square" rtlCol="0">
            <a:spAutoFit/>
          </a:bodyPr>
          <a:lstStyle/>
          <a:p>
            <a:r>
              <a:rPr lang="en-US" sz="4000" b="1" spc="300" dirty="0">
                <a:latin typeface="Segoe UI" panose="020B0502040204020203" pitchFamily="34" charset="0"/>
                <a:cs typeface="Segoe UI" panose="020B0502040204020203" pitchFamily="34" charset="0"/>
              </a:rPr>
              <a:t>Why Necessary</a:t>
            </a:r>
          </a:p>
        </p:txBody>
      </p:sp>
    </p:spTree>
    <p:extLst>
      <p:ext uri="{BB962C8B-B14F-4D97-AF65-F5344CB8AC3E}">
        <p14:creationId xmlns:p14="http://schemas.microsoft.com/office/powerpoint/2010/main" val="111713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E1FD48D-5A1E-412C-935F-1AEC8BABE216}"/>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9D0E33C2-BE05-48FF-AEBB-E30F30A8C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FB1C3B78-E05F-45CC-AC1D-EEE739F394E4}"/>
                </a:ext>
              </a:extLst>
            </p:cNvPr>
            <p:cNvSpPr/>
            <p:nvPr/>
          </p:nvSpPr>
          <p:spPr>
            <a:xfrm>
              <a:off x="0" y="0"/>
              <a:ext cx="12192000" cy="6858000"/>
            </a:xfrm>
            <a:prstGeom prst="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DBF08A05-7D31-43AF-AEF6-8E1B492636F5}"/>
              </a:ext>
            </a:extLst>
          </p:cNvPr>
          <p:cNvSpPr/>
          <p:nvPr/>
        </p:nvSpPr>
        <p:spPr>
          <a:xfrm>
            <a:off x="0" y="0"/>
            <a:ext cx="12192000" cy="9753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7C757E0-BE0F-4AAE-A036-A7E704723ECF}"/>
              </a:ext>
            </a:extLst>
          </p:cNvPr>
          <p:cNvSpPr txBox="1"/>
          <p:nvPr/>
        </p:nvSpPr>
        <p:spPr>
          <a:xfrm>
            <a:off x="609600" y="1470660"/>
            <a:ext cx="5486400" cy="1077218"/>
          </a:xfrm>
          <a:prstGeom prst="rect">
            <a:avLst/>
          </a:prstGeom>
          <a:noFill/>
        </p:spPr>
        <p:txBody>
          <a:bodyPr wrap="square" rtlCol="0">
            <a:spAutoFit/>
          </a:bodyPr>
          <a:lstStyle/>
          <a:p>
            <a:pPr marL="457200" indent="-457200">
              <a:buFont typeface="Wingdings" panose="05000000000000000000" pitchFamily="2" charset="2"/>
              <a:buChar char="ü"/>
            </a:pPr>
            <a:r>
              <a:rPr lang="en-US" sz="3200" dirty="0">
                <a:latin typeface="Segoe UI" panose="020B0502040204020203" pitchFamily="34" charset="0"/>
                <a:cs typeface="Segoe UI" panose="020B0502040204020203" pitchFamily="34" charset="0"/>
              </a:rPr>
              <a:t>Troubleshooting” involves a form of problem solving.</a:t>
            </a:r>
          </a:p>
        </p:txBody>
      </p:sp>
      <p:sp>
        <p:nvSpPr>
          <p:cNvPr id="9" name="TextBox 8">
            <a:extLst>
              <a:ext uri="{FF2B5EF4-FFF2-40B4-BE49-F238E27FC236}">
                <a16:creationId xmlns:a16="http://schemas.microsoft.com/office/drawing/2014/main" id="{73EBAB76-C37D-45D1-ACB2-B5AF15C1949D}"/>
              </a:ext>
            </a:extLst>
          </p:cNvPr>
          <p:cNvSpPr txBox="1"/>
          <p:nvPr/>
        </p:nvSpPr>
        <p:spPr>
          <a:xfrm>
            <a:off x="594360" y="2887980"/>
            <a:ext cx="5631180" cy="1569660"/>
          </a:xfrm>
          <a:prstGeom prst="rect">
            <a:avLst/>
          </a:prstGeom>
          <a:noFill/>
        </p:spPr>
        <p:txBody>
          <a:bodyPr wrap="square" rtlCol="0">
            <a:spAutoFit/>
          </a:bodyPr>
          <a:lstStyle/>
          <a:p>
            <a:pPr marL="457200" indent="-457200">
              <a:buFont typeface="Wingdings" panose="05000000000000000000" pitchFamily="2" charset="2"/>
              <a:buChar char="ü"/>
            </a:pPr>
            <a:r>
              <a:rPr lang="en-US" sz="3200" dirty="0">
                <a:latin typeface="Segoe UI" panose="020B0502040204020203" pitchFamily="34" charset="0"/>
                <a:cs typeface="Segoe UI" panose="020B0502040204020203" pitchFamily="34" charset="0"/>
              </a:rPr>
              <a:t>Good troubleshooting methods reduce time and effort for the DCCs or TCSs.</a:t>
            </a:r>
          </a:p>
        </p:txBody>
      </p:sp>
      <p:sp>
        <p:nvSpPr>
          <p:cNvPr id="10" name="TextBox 9">
            <a:extLst>
              <a:ext uri="{FF2B5EF4-FFF2-40B4-BE49-F238E27FC236}">
                <a16:creationId xmlns:a16="http://schemas.microsoft.com/office/drawing/2014/main" id="{0B14C7F3-78E3-46BA-A46C-064BAADBB079}"/>
              </a:ext>
            </a:extLst>
          </p:cNvPr>
          <p:cNvSpPr txBox="1"/>
          <p:nvPr/>
        </p:nvSpPr>
        <p:spPr>
          <a:xfrm>
            <a:off x="609600" y="4673561"/>
            <a:ext cx="5958840" cy="1569660"/>
          </a:xfrm>
          <a:prstGeom prst="rect">
            <a:avLst/>
          </a:prstGeom>
          <a:noFill/>
        </p:spPr>
        <p:txBody>
          <a:bodyPr wrap="square" rtlCol="0">
            <a:spAutoFit/>
          </a:bodyPr>
          <a:lstStyle/>
          <a:p>
            <a:pPr marL="457200" indent="-457200">
              <a:buFont typeface="Wingdings" panose="05000000000000000000" pitchFamily="2" charset="2"/>
              <a:buChar char="ü"/>
            </a:pPr>
            <a:r>
              <a:rPr lang="en-US" sz="3200" dirty="0">
                <a:latin typeface="Segoe UI" panose="020B0502040204020203" pitchFamily="34" charset="0"/>
                <a:cs typeface="Segoe UI" panose="020B0502040204020203" pitchFamily="34" charset="0"/>
              </a:rPr>
              <a:t>A systematic approach makes it easier to document what has been done.</a:t>
            </a:r>
          </a:p>
        </p:txBody>
      </p:sp>
      <p:pic>
        <p:nvPicPr>
          <p:cNvPr id="11" name="Picture 10">
            <a:extLst>
              <a:ext uri="{FF2B5EF4-FFF2-40B4-BE49-F238E27FC236}">
                <a16:creationId xmlns:a16="http://schemas.microsoft.com/office/drawing/2014/main" id="{10E395F4-D41B-4C7B-ADC7-716520687C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8960" y="2009269"/>
            <a:ext cx="5173980" cy="30085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1970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E1FD48D-5A1E-412C-935F-1AEC8BABE216}"/>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9D0E33C2-BE05-48FF-AEBB-E30F30A8C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FB1C3B78-E05F-45CC-AC1D-EEE739F394E4}"/>
                </a:ext>
              </a:extLst>
            </p:cNvPr>
            <p:cNvSpPr/>
            <p:nvPr/>
          </p:nvSpPr>
          <p:spPr>
            <a:xfrm>
              <a:off x="0" y="0"/>
              <a:ext cx="12192000" cy="6858000"/>
            </a:xfrm>
            <a:prstGeom prst="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510C8F97-95D4-4C9D-A84C-AD974C61A16E}"/>
              </a:ext>
            </a:extLst>
          </p:cNvPr>
          <p:cNvCxnSpPr/>
          <p:nvPr/>
        </p:nvCxnSpPr>
        <p:spPr>
          <a:xfrm>
            <a:off x="624840" y="3429000"/>
            <a:ext cx="10058400"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C1051F71-85E5-495C-8B81-CF8033C4924C}"/>
              </a:ext>
            </a:extLst>
          </p:cNvPr>
          <p:cNvSpPr txBox="1"/>
          <p:nvPr/>
        </p:nvSpPr>
        <p:spPr>
          <a:xfrm>
            <a:off x="4549140" y="2790885"/>
            <a:ext cx="6134101" cy="707886"/>
          </a:xfrm>
          <a:prstGeom prst="rect">
            <a:avLst/>
          </a:prstGeom>
          <a:noFill/>
        </p:spPr>
        <p:txBody>
          <a:bodyPr wrap="square" rtlCol="0">
            <a:spAutoFit/>
          </a:bodyPr>
          <a:lstStyle/>
          <a:p>
            <a:r>
              <a:rPr lang="en-US" sz="4000" b="1" spc="300" dirty="0">
                <a:latin typeface="Segoe UI" panose="020B0502040204020203" pitchFamily="34" charset="0"/>
                <a:cs typeface="Segoe UI" panose="020B0502040204020203" pitchFamily="34" charset="0"/>
              </a:rPr>
              <a:t>How to Troubleshoot</a:t>
            </a:r>
          </a:p>
        </p:txBody>
      </p:sp>
    </p:spTree>
    <p:extLst>
      <p:ext uri="{BB962C8B-B14F-4D97-AF65-F5344CB8AC3E}">
        <p14:creationId xmlns:p14="http://schemas.microsoft.com/office/powerpoint/2010/main" val="1544290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E1FD48D-5A1E-412C-935F-1AEC8BABE216}"/>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9D0E33C2-BE05-48FF-AEBB-E30F30A8C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FB1C3B78-E05F-45CC-AC1D-EEE739F394E4}"/>
                </a:ext>
              </a:extLst>
            </p:cNvPr>
            <p:cNvSpPr/>
            <p:nvPr/>
          </p:nvSpPr>
          <p:spPr>
            <a:xfrm>
              <a:off x="0" y="0"/>
              <a:ext cx="12192000" cy="6858000"/>
            </a:xfrm>
            <a:prstGeom prst="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DBF08A05-7D31-43AF-AEF6-8E1B492636F5}"/>
              </a:ext>
            </a:extLst>
          </p:cNvPr>
          <p:cNvSpPr/>
          <p:nvPr/>
        </p:nvSpPr>
        <p:spPr>
          <a:xfrm>
            <a:off x="0" y="0"/>
            <a:ext cx="12192000" cy="9753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80B085B-C29E-4AA5-B097-962C2B10DBF5}"/>
              </a:ext>
            </a:extLst>
          </p:cNvPr>
          <p:cNvSpPr txBox="1"/>
          <p:nvPr/>
        </p:nvSpPr>
        <p:spPr>
          <a:xfrm>
            <a:off x="150282" y="237177"/>
            <a:ext cx="7210638" cy="584775"/>
          </a:xfrm>
          <a:prstGeom prst="rect">
            <a:avLst/>
          </a:prstGeom>
          <a:noFill/>
        </p:spPr>
        <p:txBody>
          <a:bodyPr wrap="square" rtlCol="0">
            <a:spAutoFit/>
          </a:bodyPr>
          <a:lstStyle/>
          <a:p>
            <a:r>
              <a:rPr lang="en-US" sz="3200" dirty="0">
                <a:latin typeface="Segoe UI" panose="020B0502040204020203" pitchFamily="34" charset="0"/>
                <a:cs typeface="Segoe UI" panose="020B0502040204020203" pitchFamily="34" charset="0"/>
              </a:rPr>
              <a:t>How to Troubleshoot – </a:t>
            </a:r>
            <a:r>
              <a:rPr lang="en-US" sz="3200" i="1" dirty="0">
                <a:latin typeface="Segoe UI" panose="020B0502040204020203" pitchFamily="34" charset="0"/>
                <a:cs typeface="Segoe UI" panose="020B0502040204020203" pitchFamily="34" charset="0"/>
              </a:rPr>
              <a:t>Gather Data </a:t>
            </a:r>
          </a:p>
        </p:txBody>
      </p:sp>
      <p:pic>
        <p:nvPicPr>
          <p:cNvPr id="16" name="Picture 15">
            <a:extLst>
              <a:ext uri="{FF2B5EF4-FFF2-40B4-BE49-F238E27FC236}">
                <a16:creationId xmlns:a16="http://schemas.microsoft.com/office/drawing/2014/main" id="{BA4D12FC-A6C8-4881-866D-1A20ACF5D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3730" y="2169795"/>
            <a:ext cx="4762500" cy="2381250"/>
          </a:xfrm>
          <a:prstGeom prst="rect">
            <a:avLst/>
          </a:prstGeom>
        </p:spPr>
      </p:pic>
      <p:sp>
        <p:nvSpPr>
          <p:cNvPr id="17" name="TextBox 16">
            <a:extLst>
              <a:ext uri="{FF2B5EF4-FFF2-40B4-BE49-F238E27FC236}">
                <a16:creationId xmlns:a16="http://schemas.microsoft.com/office/drawing/2014/main" id="{B38D2F33-2C31-48DA-88E4-92704CD76222}"/>
              </a:ext>
            </a:extLst>
          </p:cNvPr>
          <p:cNvSpPr txBox="1"/>
          <p:nvPr/>
        </p:nvSpPr>
        <p:spPr>
          <a:xfrm>
            <a:off x="609600" y="2118360"/>
            <a:ext cx="5486400" cy="3416320"/>
          </a:xfrm>
          <a:prstGeom prst="rect">
            <a:avLst/>
          </a:prstGeom>
          <a:noFill/>
        </p:spPr>
        <p:txBody>
          <a:bodyPr wrap="square" rtlCol="0">
            <a:spAutoFit/>
          </a:bodyPr>
          <a:lstStyle/>
          <a:p>
            <a:r>
              <a:rPr lang="en-US" sz="3600" dirty="0">
                <a:latin typeface="Segoe UI" panose="020B0502040204020203" pitchFamily="34" charset="0"/>
                <a:cs typeface="Segoe UI" panose="020B0502040204020203" pitchFamily="34" charset="0"/>
              </a:rPr>
              <a:t>Start with the Basics:</a:t>
            </a:r>
          </a:p>
          <a:p>
            <a:r>
              <a:rPr lang="en-US" sz="2400" dirty="0">
                <a:latin typeface="Segoe UI" panose="020B0502040204020203" pitchFamily="34" charset="0"/>
                <a:cs typeface="Segoe UI" panose="020B0502040204020203" pitchFamily="34" charset="0"/>
              </a:rPr>
              <a:t>Much time can be saved by establishing a baseline.  The few minutes spent in establishing these basic items are not wasted, since you are effectively ruling out what could be causing the problem.</a:t>
            </a:r>
          </a:p>
          <a:p>
            <a:endParaRPr lang="en-US" sz="3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6853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E1FD48D-5A1E-412C-935F-1AEC8BABE216}"/>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9D0E33C2-BE05-48FF-AEBB-E30F30A8C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FB1C3B78-E05F-45CC-AC1D-EEE739F394E4}"/>
                </a:ext>
              </a:extLst>
            </p:cNvPr>
            <p:cNvSpPr/>
            <p:nvPr/>
          </p:nvSpPr>
          <p:spPr>
            <a:xfrm>
              <a:off x="0" y="0"/>
              <a:ext cx="12192000" cy="6858000"/>
            </a:xfrm>
            <a:prstGeom prst="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DBF08A05-7D31-43AF-AEF6-8E1B492636F5}"/>
              </a:ext>
            </a:extLst>
          </p:cNvPr>
          <p:cNvSpPr/>
          <p:nvPr/>
        </p:nvSpPr>
        <p:spPr>
          <a:xfrm>
            <a:off x="0" y="0"/>
            <a:ext cx="12192000" cy="9753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80B085B-C29E-4AA5-B097-962C2B10DBF5}"/>
              </a:ext>
            </a:extLst>
          </p:cNvPr>
          <p:cNvSpPr txBox="1"/>
          <p:nvPr/>
        </p:nvSpPr>
        <p:spPr>
          <a:xfrm>
            <a:off x="150282" y="237177"/>
            <a:ext cx="7210638" cy="584775"/>
          </a:xfrm>
          <a:prstGeom prst="rect">
            <a:avLst/>
          </a:prstGeom>
          <a:noFill/>
        </p:spPr>
        <p:txBody>
          <a:bodyPr wrap="square" rtlCol="0">
            <a:spAutoFit/>
          </a:bodyPr>
          <a:lstStyle/>
          <a:p>
            <a:r>
              <a:rPr lang="en-US" sz="3200" dirty="0">
                <a:latin typeface="Segoe UI" panose="020B0502040204020203" pitchFamily="34" charset="0"/>
                <a:cs typeface="Segoe UI" panose="020B0502040204020203" pitchFamily="34" charset="0"/>
              </a:rPr>
              <a:t>How to Troubleshoot – </a:t>
            </a:r>
            <a:r>
              <a:rPr lang="en-US" sz="3200" i="1" dirty="0">
                <a:latin typeface="Segoe UI" panose="020B0502040204020203" pitchFamily="34" charset="0"/>
                <a:cs typeface="Segoe UI" panose="020B0502040204020203" pitchFamily="34" charset="0"/>
              </a:rPr>
              <a:t>Gather Data </a:t>
            </a:r>
          </a:p>
        </p:txBody>
      </p:sp>
      <p:pic>
        <p:nvPicPr>
          <p:cNvPr id="16" name="Picture 15">
            <a:extLst>
              <a:ext uri="{FF2B5EF4-FFF2-40B4-BE49-F238E27FC236}">
                <a16:creationId xmlns:a16="http://schemas.microsoft.com/office/drawing/2014/main" id="{BA4D12FC-A6C8-4881-866D-1A20ACF5D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3730" y="2169795"/>
            <a:ext cx="4762500" cy="2381250"/>
          </a:xfrm>
          <a:prstGeom prst="rect">
            <a:avLst/>
          </a:prstGeom>
        </p:spPr>
      </p:pic>
      <p:sp>
        <p:nvSpPr>
          <p:cNvPr id="17" name="TextBox 16">
            <a:extLst>
              <a:ext uri="{FF2B5EF4-FFF2-40B4-BE49-F238E27FC236}">
                <a16:creationId xmlns:a16="http://schemas.microsoft.com/office/drawing/2014/main" id="{B38D2F33-2C31-48DA-88E4-92704CD76222}"/>
              </a:ext>
            </a:extLst>
          </p:cNvPr>
          <p:cNvSpPr txBox="1"/>
          <p:nvPr/>
        </p:nvSpPr>
        <p:spPr>
          <a:xfrm>
            <a:off x="445770" y="2149019"/>
            <a:ext cx="5650230" cy="4708981"/>
          </a:xfrm>
          <a:prstGeom prst="rect">
            <a:avLst/>
          </a:prstGeom>
          <a:noFill/>
        </p:spPr>
        <p:txBody>
          <a:bodyPr wrap="square" rtlCol="0">
            <a:spAutoFit/>
          </a:bodyPr>
          <a:lstStyle/>
          <a:p>
            <a:r>
              <a:rPr lang="en-US" sz="3600" dirty="0">
                <a:latin typeface="Segoe UI" panose="020B0502040204020203" pitchFamily="34" charset="0"/>
                <a:cs typeface="Segoe UI" panose="020B0502040204020203" pitchFamily="34" charset="0"/>
              </a:rPr>
              <a:t>Collect all information available relevant to the problems. This include asking questions as what? Where? And When?</a:t>
            </a:r>
          </a:p>
          <a:p>
            <a:endParaRPr lang="en-US" sz="2400" dirty="0">
              <a:latin typeface="Segoe UI" panose="020B0502040204020203" pitchFamily="34" charset="0"/>
              <a:cs typeface="Segoe UI" panose="020B0502040204020203" pitchFamily="34" charset="0"/>
            </a:endParaRPr>
          </a:p>
          <a:p>
            <a:endParaRPr lang="en-US" sz="2400" dirty="0">
              <a:latin typeface="Segoe UI" panose="020B0502040204020203" pitchFamily="34" charset="0"/>
              <a:cs typeface="Segoe UI" panose="020B0502040204020203" pitchFamily="34" charset="0"/>
            </a:endParaRPr>
          </a:p>
          <a:p>
            <a:endParaRPr lang="en-US" sz="3600" dirty="0">
              <a:latin typeface="Segoe UI" panose="020B0502040204020203" pitchFamily="34" charset="0"/>
              <a:cs typeface="Segoe UI" panose="020B0502040204020203" pitchFamily="34" charset="0"/>
            </a:endParaRPr>
          </a:p>
          <a:p>
            <a:endParaRPr lang="en-US" sz="3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68595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E1FD48D-5A1E-412C-935F-1AEC8BABE216}"/>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9D0E33C2-BE05-48FF-AEBB-E30F30A8C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FB1C3B78-E05F-45CC-AC1D-EEE739F394E4}"/>
                </a:ext>
              </a:extLst>
            </p:cNvPr>
            <p:cNvSpPr/>
            <p:nvPr/>
          </p:nvSpPr>
          <p:spPr>
            <a:xfrm>
              <a:off x="0" y="0"/>
              <a:ext cx="12192000" cy="6858000"/>
            </a:xfrm>
            <a:prstGeom prst="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DBF08A05-7D31-43AF-AEF6-8E1B492636F5}"/>
              </a:ext>
            </a:extLst>
          </p:cNvPr>
          <p:cNvSpPr/>
          <p:nvPr/>
        </p:nvSpPr>
        <p:spPr>
          <a:xfrm>
            <a:off x="0" y="0"/>
            <a:ext cx="12192000" cy="9753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80B085B-C29E-4AA5-B097-962C2B10DBF5}"/>
              </a:ext>
            </a:extLst>
          </p:cNvPr>
          <p:cNvSpPr txBox="1"/>
          <p:nvPr/>
        </p:nvSpPr>
        <p:spPr>
          <a:xfrm>
            <a:off x="150282" y="237177"/>
            <a:ext cx="7210638" cy="584775"/>
          </a:xfrm>
          <a:prstGeom prst="rect">
            <a:avLst/>
          </a:prstGeom>
          <a:noFill/>
        </p:spPr>
        <p:txBody>
          <a:bodyPr wrap="square" rtlCol="0">
            <a:spAutoFit/>
          </a:bodyPr>
          <a:lstStyle/>
          <a:p>
            <a:r>
              <a:rPr lang="en-US" sz="3200" dirty="0">
                <a:latin typeface="Segoe UI" panose="020B0502040204020203" pitchFamily="34" charset="0"/>
                <a:cs typeface="Segoe UI" panose="020B0502040204020203" pitchFamily="34" charset="0"/>
              </a:rPr>
              <a:t>How to Troubleshoot – </a:t>
            </a:r>
            <a:r>
              <a:rPr lang="en-US" sz="3200" i="1" dirty="0">
                <a:latin typeface="Segoe UI" panose="020B0502040204020203" pitchFamily="34" charset="0"/>
                <a:cs typeface="Segoe UI" panose="020B0502040204020203" pitchFamily="34" charset="0"/>
              </a:rPr>
              <a:t>Gather Data </a:t>
            </a:r>
          </a:p>
        </p:txBody>
      </p:sp>
      <p:pic>
        <p:nvPicPr>
          <p:cNvPr id="16" name="Picture 15">
            <a:extLst>
              <a:ext uri="{FF2B5EF4-FFF2-40B4-BE49-F238E27FC236}">
                <a16:creationId xmlns:a16="http://schemas.microsoft.com/office/drawing/2014/main" id="{BA4D12FC-A6C8-4881-866D-1A20ACF5D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3730" y="2169795"/>
            <a:ext cx="4762500" cy="2381250"/>
          </a:xfrm>
          <a:prstGeom prst="rect">
            <a:avLst/>
          </a:prstGeom>
        </p:spPr>
      </p:pic>
      <p:sp>
        <p:nvSpPr>
          <p:cNvPr id="17" name="TextBox 16">
            <a:extLst>
              <a:ext uri="{FF2B5EF4-FFF2-40B4-BE49-F238E27FC236}">
                <a16:creationId xmlns:a16="http://schemas.microsoft.com/office/drawing/2014/main" id="{B38D2F33-2C31-48DA-88E4-92704CD76222}"/>
              </a:ext>
            </a:extLst>
          </p:cNvPr>
          <p:cNvSpPr txBox="1"/>
          <p:nvPr/>
        </p:nvSpPr>
        <p:spPr>
          <a:xfrm>
            <a:off x="445770" y="2213610"/>
            <a:ext cx="6092190" cy="2862322"/>
          </a:xfrm>
          <a:prstGeom prst="rect">
            <a:avLst/>
          </a:prstGeom>
          <a:noFill/>
        </p:spPr>
        <p:txBody>
          <a:bodyPr wrap="square" rtlCol="0">
            <a:spAutoFit/>
          </a:bodyPr>
          <a:lstStyle/>
          <a:p>
            <a:r>
              <a:rPr lang="en-US" sz="3600" dirty="0">
                <a:latin typeface="Segoe UI" panose="020B0502040204020203" pitchFamily="34" charset="0"/>
                <a:cs typeface="Segoe UI" panose="020B0502040204020203" pitchFamily="34" charset="0"/>
              </a:rPr>
              <a:t>Determine what information is related, may be related, and is unrelated. Unrelated information should be discarded.</a:t>
            </a:r>
          </a:p>
        </p:txBody>
      </p:sp>
    </p:spTree>
    <p:extLst>
      <p:ext uri="{BB962C8B-B14F-4D97-AF65-F5344CB8AC3E}">
        <p14:creationId xmlns:p14="http://schemas.microsoft.com/office/powerpoint/2010/main" val="124315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E1FD48D-5A1E-412C-935F-1AEC8BABE216}"/>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9D0E33C2-BE05-48FF-AEBB-E30F30A8C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FB1C3B78-E05F-45CC-AC1D-EEE739F394E4}"/>
                </a:ext>
              </a:extLst>
            </p:cNvPr>
            <p:cNvSpPr/>
            <p:nvPr/>
          </p:nvSpPr>
          <p:spPr>
            <a:xfrm>
              <a:off x="0" y="0"/>
              <a:ext cx="12192000" cy="6858000"/>
            </a:xfrm>
            <a:prstGeom prst="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DBF08A05-7D31-43AF-AEF6-8E1B492636F5}"/>
              </a:ext>
            </a:extLst>
          </p:cNvPr>
          <p:cNvSpPr/>
          <p:nvPr/>
        </p:nvSpPr>
        <p:spPr>
          <a:xfrm>
            <a:off x="0" y="0"/>
            <a:ext cx="12192000" cy="9753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80B085B-C29E-4AA5-B097-962C2B10DBF5}"/>
              </a:ext>
            </a:extLst>
          </p:cNvPr>
          <p:cNvSpPr txBox="1"/>
          <p:nvPr/>
        </p:nvSpPr>
        <p:spPr>
          <a:xfrm>
            <a:off x="150282" y="237177"/>
            <a:ext cx="7942158" cy="584775"/>
          </a:xfrm>
          <a:prstGeom prst="rect">
            <a:avLst/>
          </a:prstGeom>
          <a:noFill/>
        </p:spPr>
        <p:txBody>
          <a:bodyPr wrap="square" rtlCol="0">
            <a:spAutoFit/>
          </a:bodyPr>
          <a:lstStyle/>
          <a:p>
            <a:r>
              <a:rPr lang="en-US" sz="3200" dirty="0">
                <a:latin typeface="Segoe UI" panose="020B0502040204020203" pitchFamily="34" charset="0"/>
                <a:cs typeface="Segoe UI" panose="020B0502040204020203" pitchFamily="34" charset="0"/>
              </a:rPr>
              <a:t>How to Troubleshoot – </a:t>
            </a:r>
            <a:r>
              <a:rPr lang="en-US" sz="3200" i="1" dirty="0">
                <a:latin typeface="Segoe UI" panose="020B0502040204020203" pitchFamily="34" charset="0"/>
                <a:cs typeface="Segoe UI" panose="020B0502040204020203" pitchFamily="34" charset="0"/>
              </a:rPr>
              <a:t>Define the Problem</a:t>
            </a:r>
          </a:p>
        </p:txBody>
      </p:sp>
      <p:sp>
        <p:nvSpPr>
          <p:cNvPr id="17" name="TextBox 16">
            <a:extLst>
              <a:ext uri="{FF2B5EF4-FFF2-40B4-BE49-F238E27FC236}">
                <a16:creationId xmlns:a16="http://schemas.microsoft.com/office/drawing/2014/main" id="{B38D2F33-2C31-48DA-88E4-92704CD76222}"/>
              </a:ext>
            </a:extLst>
          </p:cNvPr>
          <p:cNvSpPr txBox="1"/>
          <p:nvPr/>
        </p:nvSpPr>
        <p:spPr>
          <a:xfrm>
            <a:off x="445770" y="2213610"/>
            <a:ext cx="6092190" cy="3970318"/>
          </a:xfrm>
          <a:prstGeom prst="rect">
            <a:avLst/>
          </a:prstGeom>
          <a:noFill/>
        </p:spPr>
        <p:txBody>
          <a:bodyPr wrap="square" rtlCol="0">
            <a:spAutoFit/>
          </a:bodyPr>
          <a:lstStyle/>
          <a:p>
            <a:r>
              <a:rPr lang="en-US" sz="3600" dirty="0">
                <a:latin typeface="Segoe UI" panose="020B0502040204020203" pitchFamily="34" charset="0"/>
                <a:cs typeface="Segoe UI" panose="020B0502040204020203" pitchFamily="34" charset="0"/>
              </a:rPr>
              <a:t>Defining the problem should be a simple statement specifying the actual problem. Focus on solving problem not symptoms.</a:t>
            </a:r>
          </a:p>
          <a:p>
            <a:endParaRPr lang="en-US" sz="3600" dirty="0">
              <a:latin typeface="Segoe UI" panose="020B0502040204020203" pitchFamily="34" charset="0"/>
              <a:cs typeface="Segoe UI" panose="020B0502040204020203" pitchFamily="34" charset="0"/>
            </a:endParaRPr>
          </a:p>
          <a:p>
            <a:endParaRPr lang="en-US" sz="3600"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ADD698BA-B744-44AB-80C8-16CB05CFBF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8885" y="1730045"/>
            <a:ext cx="3573475" cy="3573475"/>
          </a:xfrm>
          <a:prstGeom prst="rect">
            <a:avLst/>
          </a:prstGeom>
        </p:spPr>
      </p:pic>
    </p:spTree>
    <p:extLst>
      <p:ext uri="{BB962C8B-B14F-4D97-AF65-F5344CB8AC3E}">
        <p14:creationId xmlns:p14="http://schemas.microsoft.com/office/powerpoint/2010/main" val="122979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1023</Words>
  <Application>Microsoft Office PowerPoint</Application>
  <PresentationFormat>Widescreen</PresentationFormat>
  <Paragraphs>94</Paragraphs>
  <Slides>19</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Eromosele Job</dc:creator>
  <cp:lastModifiedBy>Albert, Eromosele Job</cp:lastModifiedBy>
  <cp:revision>30</cp:revision>
  <dcterms:created xsi:type="dcterms:W3CDTF">2021-07-21T07:20:37Z</dcterms:created>
  <dcterms:modified xsi:type="dcterms:W3CDTF">2021-07-28T08:06:10Z</dcterms:modified>
</cp:coreProperties>
</file>