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8" r:id="rId16"/>
    <p:sldId id="276" r:id="rId17"/>
    <p:sldId id="277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2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DFBAEC-7653-454E-A91E-C35141D6852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BCFD9E-A563-489E-BB11-39E6655B18A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979712" y="267494"/>
            <a:ext cx="4896544" cy="4536505"/>
            <a:chOff x="2051720" y="124368"/>
            <a:chExt cx="4896544" cy="4536505"/>
          </a:xfrm>
        </p:grpSpPr>
        <p:pic>
          <p:nvPicPr>
            <p:cNvPr id="2052" name="Picture 4" descr="C:\Users\EALBERT\Pictures\black-iphone-7-png-1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24368"/>
              <a:ext cx="4896544" cy="453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499237" y="1347614"/>
              <a:ext cx="2001509" cy="153888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>
                <a:spcAft>
                  <a:spcPts val="2400"/>
                </a:spcAft>
              </a:pPr>
              <a:r>
                <a:rPr 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HOW TO TAKE </a:t>
              </a:r>
            </a:p>
            <a:p>
              <a:pPr algn="ctr">
                <a:spcAft>
                  <a:spcPts val="2400"/>
                </a:spcAft>
              </a:pPr>
              <a:r>
                <a:rPr 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CARE </a:t>
              </a:r>
              <a:r>
                <a:rPr 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OF YOUR </a:t>
              </a:r>
            </a:p>
            <a:p>
              <a:pPr algn="ctr">
                <a:spcAft>
                  <a:spcPts val="2400"/>
                </a:spcAft>
              </a:pPr>
              <a:r>
                <a:rPr 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CELL PHONE</a:t>
              </a:r>
              <a:r>
                <a:rPr 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.</a:t>
              </a:r>
              <a:endParaRPr lang="en-GB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2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20317" y="215323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CLEAN YOUR PHONE REGULARLY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6483" y="213970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  <a:endParaRPr lang="en-GB" sz="4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34798" y="2123153"/>
            <a:ext cx="847546" cy="8475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968" y="26310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CLEAN YOUR PHONE REGULARLY</a:t>
            </a:r>
            <a:endParaRPr lang="en-GB" sz="1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512" y="204287"/>
            <a:ext cx="454680" cy="44531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43405" y="241163"/>
            <a:ext cx="3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  <a:endParaRPr lang="en-GB" sz="11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ALBERT\Pictures\slide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1" y="1851670"/>
            <a:ext cx="656385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ALBERT\Pictures\dust-png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59" y="2086112"/>
            <a:ext cx="4752528" cy="18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ALBERT\Pictures\cleaningPhoneEdit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7" y="1240718"/>
            <a:ext cx="25146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EALBERT\Pictures\Water-P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-27668"/>
            <a:ext cx="1742718" cy="11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EALBERT\Pictures\pampers-natural-cle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68170"/>
            <a:ext cx="1152128" cy="93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EALBERT\Pictures\untitl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27" y="3046063"/>
            <a:ext cx="1041871" cy="104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Users\EALBERT\Pictures\12247843801937558056schoolfreeware_Cancel.svg.m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86" y="1314179"/>
            <a:ext cx="845395" cy="84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EALBERT\Pictures\12247843801937558056schoolfreeware_Cancel.svg.m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35" y="3088222"/>
            <a:ext cx="842613" cy="84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EALBERT\Pictures\12247843801937558056schoolfreeware_Cancel.svg.m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74" y="258374"/>
            <a:ext cx="849013" cy="8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0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65658E-6 C 0.00816 0.00432 0.0158 0.00741 0.02448 0.00895 C 0.03351 0.01358 0.04167 0.01111 0.05122 0.0105 C 0.05521 0.00741 0.05955 0.00555 0.06372 0.0037 C 0.07813 0.00463 0.09167 0.00741 0.10591 0.00895 C 0.14375 0.00864 0.18143 0.00864 0.21927 0.00772 C 0.23264 0.00741 0.24671 -0.00031 0.26007 -0.00278 C 0.2658 -0.00525 0.27118 -0.00803 0.27709 -0.00927 C 0.29514 -0.00834 0.31112 -0.00525 0.329 -0.00155 C 0.33108 3.65658E-6 0.33542 0.00247 0.33542 0.00247 C 0.34063 0.00864 0.34809 0.01451 0.35417 0.01698 C 0.35764 0.02038 0.36146 0.02192 0.36528 0.02347 C 0.36875 0.0281 0.36684 0.02501 0.37032 0.03397 C 0.37084 0.0352 0.37188 0.03798 0.37188 0.03798 C 0.37344 0.04694 0.37118 0.03736 0.37483 0.04478 C 0.37726 0.05033 0.37778 0.05744 0.38143 0.06176 C 0.38282 0.06639 0.38351 0.07072 0.38525 0.07504 C 0.3875 0.0877 0.38993 0.1016 0.39115 0.11457 C 0.39254 0.1297 0.39098 0.12044 0.39254 0.12909 C 0.39219 0.16244 0.39601 0.22019 0.38594 0.25416 C 0.38542 0.25941 0.38473 0.26374 0.38368 0.26868 C 0.38195 0.28844 0.37969 0.30945 0.36737 0.3147 C 0.3632 0.31871 0.35799 0.32087 0.3533 0.32273 C 0.35087 0.3255 0.34896 0.32674 0.34601 0.32798 C 0.33421 0.34095 0.31025 0.34558 0.29705 0.34774 C 0.27726 0.34712 0.26216 0.34465 0.24375 0.34126 C 0.23577 0.33786 0.22622 0.33539 0.21789 0.33446 C 0.20677 0.33323 0.18455 0.33199 0.18455 0.33199 C 0.17709 0.32952 0.1698 0.3289 0.16233 0.32798 C 0.11146 0.30018 0.05608 0.32303 0.00296 0.32273 C -0.01475 0.31871 -0.00486 0.32025 -0.02656 0.31871 C -0.06302 0.31964 -0.09913 0.32242 -0.13559 0.32396 C -0.15191 0.32273 -0.14843 0.32612 -0.15625 0.31223 C -0.15763 0.3042 -0.15798 0.29678 -0.1585 0.28844 C -0.1592 0.25138 -0.16093 0.21618 -0.15555 0.18035 C -0.15416 0.1714 -0.15329 0.15874 -0.15034 0.15132 C -0.14531 0.12168 -0.13975 0.09265 -0.13472 0.063 C -0.13281 0.05188 -0.13211 0.03983 -0.12812 0.03026 C -0.1276 0.02717 -0.12604 0.02007 -0.12448 0.01822 C -0.12048 0.01389 -0.11336 0.01204 -0.10885 0.0105 C -0.10399 0.01111 -0.09739 0.0108 -0.09253 0.0142 C -0.08993 0.01605 -0.08437 0.01822 -0.08437 0.01822 C -0.07048 0.03119 -0.04253 0.02717 -0.03038 0.02748 C -0.01979 0.03088 -0.00902 0.03242 0.00157 0.03551 C 0.00973 0.03798 0.01754 0.04169 0.02587 0.04323 C 0.0349 0.04756 0.04618 0.04879 0.05556 0.05003 C 0.1224 0.07257 0.19688 0.05095 0.26667 0.05373 C 0.27483 0.05713 0.28351 0.05898 0.29184 0.06053 C 0.29723 0.06269 0.30226 0.06392 0.30747 0.06825 C 0.31146 0.07535 0.3165 0.07782 0.32084 0.08431 C 0.32622 0.09234 0.33091 0.10006 0.3349 0.11056 C 0.33594 0.11704 0.33855 0.12137 0.34011 0.12754 C 0.34254 0.13773 0.34254 0.14916 0.34514 0.15935 C 0.34775 0.18437 0.34723 0.20568 0.33907 0.22637 C 0.33716 0.23193 0.33594 0.23749 0.33264 0.24088 C 0.32848 0.25015 0.32605 0.25478 0.31997 0.25818 C 0.31112 0.26868 0.29323 0.27362 0.28299 0.27393 C 0.25921 0.27486 0.23559 0.27486 0.21181 0.27517 C 0.17518 0.28011 0.16615 0.27764 0.11181 0.27671 C 0.10122 0.27115 0.08664 0.27115 0.07552 0.26991 C 0.06337 0.2659 0.05087 0.26281 0.03855 0.26065 C 0.01302 0.24675 -0.01475 0.25756 -0.04149 0.25694 C -0.04757 0.25447 -0.05295 0.25386 -0.0592 0.25293 C -0.06458 0.25015 -0.06996 0.24984 -0.07552 0.24891 C -0.08437 0.24583 -0.0934 0.24428 -0.10225 0.24243 C -0.10937 0.23872 -0.11718 0.23749 -0.12448 0.2344 C -0.12691 0.231 -0.12864 0.23038 -0.12968 0.22513 C -0.12934 0.21247 -0.12934 0.1995 -0.12882 0.18684 C -0.12795 0.15966 -0.11388 0.1541 -0.10138 0.14885 C -0.09861 0.14515 -0.09548 0.14298 -0.09253 0.13959 C -0.08975 0.13619 -0.0868 0.13094 -0.08368 0.12909 C -0.06875 0.11056 -0.04913 0.1155 -0.03177 0.11457 C -0.01927 0.11179 -0.00746 0.11025 0.00521 0.10932 C 0.02934 0.09913 0.05469 0.10932 0.07934 0.10531 C 0.08421 0.10376 0.08855 0.10222 0.09341 0.10129 C 0.0974 0.09975 0.10122 0.09913 0.10521 0.09728 C 0.10712 0.09635 0.11112 0.09481 0.11112 0.09481 C 0.13577 0.09542 0.14358 0.09481 0.16233 0.09882 C 0.17205 0.10284 0.18143 0.10716 0.19115 0.11056 C 0.20157 0.1192 0.21546 0.1192 0.22674 0.12106 C 0.22952 0.12137 0.2349 0.12229 0.2349 0.12229 C 0.23941 0.12476 0.24427 0.12507 0.24896 0.12631 C 0.24966 0.12662 0.25052 0.12723 0.25122 0.12754 C 0.25313 0.12816 0.25521 0.12816 0.25712 0.12909 C 0.26216 0.13125 0.26684 0.13496 0.27188 0.13681 C 0.27431 0.13866 0.27674 0.13959 0.27934 0.14082 C 0.28455 0.14576 0.29011 0.1504 0.29566 0.1541 C 0.29931 0.16121 0.29948 0.15935 0.30157 0.16862 C 0.30122 0.17356 0.30122 0.1785 0.3007 0.18313 C 0.30018 0.18746 0.29671 0.19147 0.2948 0.19363 C 0.28941 0.19981 0.28351 0.20259 0.27709 0.20413 C 0.20695 0.20352 0.17622 0.20753 0.12223 0.19765 C 0.0974 0.18468 0.06546 0.18653 0.0408 0.1856 C 0.03924 0.18529 0.03785 0.18468 0.03629 0.18437 C 0.03507 0.18406 0.03264 0.18313 0.03264 0.18313 L 0.00747 0.17788 " pathEditMode="relative" ptsTypes="ffffffffffffffffffffffffffffffffffffffffffffffffffffffffffffffffffffffffffffffffffffffffffffffAA">
                                      <p:cBhvr>
                                        <p:cTn id="6" dur="6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" dur="4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66483" y="2119479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en-GB" sz="4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34798" y="2123153"/>
            <a:ext cx="847546" cy="8475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78351" y="2085261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RECHARGE YOUR CELL PHONE ON A REGULAR SCHEDULE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EALBERT\Pictures\chargerhe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89721" y="3956738"/>
            <a:ext cx="408056" cy="17833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029" y="204287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RECHARGE YOUR PHONE ON A REGULAR SCHEDULE</a:t>
            </a:r>
            <a:endParaRPr lang="en-GB" sz="1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512" y="204287"/>
            <a:ext cx="454680" cy="44531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43405" y="241163"/>
            <a:ext cx="3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en-GB" sz="11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ALBERT\Pictures\apple-iphone6-spacegrey-side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077"/>
            <a:ext cx="4252569" cy="38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EALBERT\Pictures\Status-battery-charging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63888" y="1491630"/>
            <a:ext cx="792088" cy="12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843557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NOTE</a:t>
            </a:r>
            <a:endParaRPr lang="en-GB" sz="3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156363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Keep Your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percentage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between 40% - 80 % for longer battery life.</a:t>
            </a:r>
            <a:endParaRPr lang="en-GB" sz="1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2151972"/>
            <a:ext cx="338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It is also advisable to drain your phone battery to 0% once a while, and charge to 100%.</a:t>
            </a:r>
            <a:endParaRPr lang="en-GB" sz="1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79926E-6 L 3.33333E-6 -0.1207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214758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6</a:t>
            </a:r>
            <a:endParaRPr lang="en-GB" sz="4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34798" y="2123153"/>
            <a:ext cx="847546" cy="8475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422416" y="1981879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AVOID HAVING YOUR PHONES IN YOUR POCKET WHILE BENDING OR LIFTING THINGS.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968" y="73003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AVOID HAVING YOUR PHONE IN YOUR POCKET WHILE BENDIN OR LIFTING THINGS</a:t>
            </a:r>
            <a:endParaRPr lang="en-GB" sz="1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512" y="204287"/>
            <a:ext cx="454680" cy="44531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43405" y="241163"/>
            <a:ext cx="3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6</a:t>
            </a:r>
            <a:endParaRPr lang="en-GB" sz="11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92707"/>
            <a:ext cx="4968552" cy="3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5898" y="2141300"/>
            <a:ext cx="1482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7</a:t>
            </a:r>
            <a:endParaRPr lang="en-GB" sz="4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03430" y="2141300"/>
            <a:ext cx="847546" cy="8475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23707" y="2169319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AVOID CHARGING YOUR PHONE WITH THE WRONG CHARGER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ALBERT\Pictures\chargerhe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12171" y="855715"/>
            <a:ext cx="565988" cy="24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9968" y="204287"/>
            <a:ext cx="2049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AVOID CHARGING YOUR PHONE WITH THE WRONG CHARGER</a:t>
            </a:r>
            <a:endParaRPr lang="en-GB" sz="1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512" y="204287"/>
            <a:ext cx="454680" cy="44531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43405" y="241163"/>
            <a:ext cx="3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7</a:t>
            </a:r>
            <a:endParaRPr lang="en-GB" sz="11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170" name="Picture 2" descr="C:\Users\EALBERT\Pictures\apple-iphone6-spacegrey-side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2451" y="195486"/>
            <a:ext cx="3829548" cy="38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EALBERT\Pictures\sku_520208-1@1x.jpe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51" y="3195791"/>
            <a:ext cx="1584176" cy="147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3888685" y="3285019"/>
            <a:ext cx="1391693" cy="12748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12226" y="3357027"/>
            <a:ext cx="1368152" cy="12028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198" name="Picture 6" descr="C:\Users\EALBERT\Pictures\checkmar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685" y="1491630"/>
            <a:ext cx="1040185" cy="74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91 0.00618 L -0.28941 0.00618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0.00093 L -0.28941 0.0037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ALBERT\Pictures\happy 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18468"/>
            <a:ext cx="3521472" cy="3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00080" y="1923678"/>
            <a:ext cx="53603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</a:rPr>
              <a:t>Thank you for watching</a:t>
            </a:r>
            <a:endParaRPr lang="en-GB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2495342"/>
            <a:ext cx="324170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600" b="1" cap="all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</a:rPr>
              <a:t>Computer department</a:t>
            </a:r>
            <a:endParaRPr lang="en-GB" sz="1600" b="1" cap="all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EALBERT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" y="1059582"/>
            <a:ext cx="20882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848" y="2268909"/>
            <a:ext cx="658341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</a:rPr>
              <a:t>TIRED OF REPAIRING or buying PHONEs?</a:t>
            </a:r>
            <a:endParaRPr lang="en-GB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3076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EALBERT\Pictures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16410"/>
            <a:ext cx="1836341" cy="27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59869" y="1491630"/>
            <a:ext cx="5400600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7</a:t>
            </a:r>
            <a:r>
              <a:rPr lang="en-US" sz="2000" b="1" cap="all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WAYS TO TAKE PROPER CARE OF YOUR CELL PHONE</a:t>
            </a:r>
            <a:endParaRPr lang="en-GB" sz="2000" b="1" cap="all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66483" y="213970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  <a:endParaRPr lang="en-GB" sz="4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34798" y="2123153"/>
            <a:ext cx="847546" cy="8475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902124" y="2223760"/>
            <a:ext cx="42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BUY A CASE AND SCREEN PROTECTOR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C:\Users\EALBERT\Pictures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0" y="1113502"/>
            <a:ext cx="2383810" cy="3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23069" y="244440"/>
            <a:ext cx="454680" cy="44531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70893" y="282433"/>
            <a:ext cx="30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  <a:endParaRPr lang="en-GB" sz="11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816" y="313210"/>
            <a:ext cx="40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BUY A CASE AND SCREEN PROTECTOR</a:t>
            </a:r>
            <a:endParaRPr lang="en-GB" sz="14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EALBERT\Pictures\12344047561989671112dodom01_bullet_bill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11" y="1979969"/>
            <a:ext cx="792088" cy="49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EALBERT\Pictures\12344047561989671112dodom01_bullet_bill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680" y="3075806"/>
            <a:ext cx="792088" cy="49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ALBERT\Pictures\iphone x c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771550"/>
            <a:ext cx="3571934" cy="3571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15565E-6 L -0.50035 -0.01482 L -0.49098 -0.01698 " pathEditMode="relative" rAng="0" ptsTypes="AAA">
                                      <p:cBhvr>
                                        <p:cTn id="18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7" y="-8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75479E-6 L -0.50885 -0.01698 L -0.49948 -0.01945 " pathEditMode="relative" rAng="0" ptsTypes="AAA">
                                      <p:cBhvr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51" y="-98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88187" y="213970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  <a:endParaRPr lang="en-GB" sz="4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34798" y="2123153"/>
            <a:ext cx="847546" cy="8475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349193" y="2232034"/>
            <a:ext cx="42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KEEP YOUR PHONE IN A SAFE PLACE WHEN NOT IN USE</a:t>
            </a:r>
            <a:endParaRPr lang="en-GB" sz="2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30106"/>
            <a:ext cx="1584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835696" y="987574"/>
            <a:ext cx="367240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79712" y="2427734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35696" y="2732534"/>
            <a:ext cx="4248472" cy="15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EALBERT\Pictures\de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35" y="332119"/>
            <a:ext cx="1219200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EALBERT\Pictures\bookshel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12" y="1722303"/>
            <a:ext cx="1389892" cy="14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EALBERT\Pictures\archive-cabinet-icon-2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7986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3405" y="249496"/>
            <a:ext cx="3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  <a:endParaRPr lang="en-GB" sz="11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357" y="249496"/>
            <a:ext cx="255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KEEP YOUR PHONE IN A SAFE PLACE WHEN NOT IN USE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9512" y="204287"/>
            <a:ext cx="454680" cy="44531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5.02162E-6 L -0.34149 -0.00248 " pathEditMode="relative" ptsTypes="AA">
                                      <p:cBhvr>
                                        <p:cTn id="6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66483" y="213970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n-GB" sz="4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34798" y="2123153"/>
            <a:ext cx="847546" cy="8475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83768" y="2370534"/>
            <a:ext cx="42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KEEP YOUR PHONE DRY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4 -0.32562 " pathEditMode="relative" ptsTypes="AA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5" y="2498644"/>
            <a:ext cx="5162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9968" y="30271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KEEP YOUR PHONE DRY</a:t>
            </a:r>
            <a:endParaRPr lang="en-GB" sz="1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512" y="204287"/>
            <a:ext cx="454680" cy="44531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43405" y="241163"/>
            <a:ext cx="3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n-GB" sz="11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4" descr="C:\Users\EALBERT\Desktop\Aleratec_Tips-and-Tricks-Log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3" y="4876006"/>
            <a:ext cx="1548680" cy="2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20272" y="699542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 talk on  your cell phone while it’s raining, do not eat near the phone, and avoid carrying it near the pound, swimming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or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toilets.</a:t>
            </a:r>
          </a:p>
        </p:txBody>
      </p:sp>
      <p:pic>
        <p:nvPicPr>
          <p:cNvPr id="19" name="Picture 6" descr="C:\Users\EALBERT\Pictures\dropOfWa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19" y="862495"/>
            <a:ext cx="117115" cy="2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Users\EALBERT\Pictures\dropOfWa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34" y="775436"/>
            <a:ext cx="117115" cy="2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EALBERT\Pictures\dropOfWa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92" y="862495"/>
            <a:ext cx="117115" cy="2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EALBERT\Pictures\dropOfWa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36" y="862495"/>
            <a:ext cx="117115" cy="2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EALBERT\Pictures\dropOfWa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58" y="832992"/>
            <a:ext cx="117115" cy="2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:\Users\EALBERT\Pictures\dropOfWa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58" y="883187"/>
            <a:ext cx="117115" cy="2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EALBERT\Pictures\cloud pic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91" y="231700"/>
            <a:ext cx="1944216" cy="126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ALBERT\Pictures\81749a05a9e571dcb43088fd110bb52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4096"/>
            <a:ext cx="5616624" cy="244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EALBERT\Pictures\cleaningPhoneEdit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870" y="963724"/>
            <a:ext cx="3063904" cy="236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94444E-6 4.44101E-6 L 0.00069 0.47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39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2222E-6 -3.11303E-6 L -0.00434 0.5024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251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Motion origin="layout" path="M 2.77778E-6 -3.88511E-6 L 2.77778E-6 0.504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33333E-6 4.44101E-6 L -0.00243 0.4935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4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88889E-6 2.26065E-6 L -0.00086 0.513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6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-3.82952E-7 L -0.00296 0.489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44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09 0.01266 C 0.02934 0.02038 0.03073 0.02131 0.03473 0.02594 C 0.04636 0.03952 0.04323 0.03643 0.06094 0.03798 C 0.08004 0.04199 0.09896 0.04292 0.11806 0.04477 C 0.16337 0.06268 0.21025 0.05125 0.25573 0.04199 C 0.29202 0.04323 0.28716 0.04199 0.30764 0.046 C 0.31355 0.04909 0.3198 0.05064 0.3257 0.05403 C 0.32622 0.05527 0.32639 0.05712 0.32709 0.05805 C 0.32778 0.05897 0.32882 0.05866 0.32934 0.05959 C 0.32986 0.06052 0.32969 0.06237 0.33021 0.0636 C 0.33073 0.06484 0.33177 0.06515 0.33247 0.06607 C 0.33403 0.07564 0.33941 0.0778 0.34445 0.07966 C 0.34827 0.08645 0.34931 0.09633 0.35348 0.10374 C 0.35521 0.11454 0.35417 0.11022 0.35643 0.11701 C 0.35747 0.12288 0.35834 0.12875 0.35955 0.1343 C 0.35868 0.15993 0.35764 0.16734 0.35417 0.18926 C 0.35382 0.20006 0.35452 0.21118 0.35278 0.22137 C 0.35052 0.23464 0.33455 0.25286 0.32796 0.25996 C 0.3257 0.26583 0.32466 0.27077 0.32344 0.27756 C 0.32309 0.27941 0.31615 0.28558 0.31441 0.28805 C 0.30226 0.30565 0.28611 0.31584 0.27066 0.31893 C 0.25052 0.33004 0.22848 0.31738 0.20764 0.32294 C 0.18177 0.32171 0.15677 0.31399 0.13091 0.31337 C 0.10382 0.31244 0.07674 0.31244 0.04966 0.31214 C 0.02969 0.30534 0.01302 0.30874 -0.00972 0.30812 C -0.03906 0.30226 -0.07048 0.31862 -0.09548 0.28805 C -0.09913 0.27725 -0.10017 0.26552 -0.10225 0.25348 C -0.10173 0.23433 -0.10173 0.20593 -0.09548 0.18772 C -0.0927 0.17104 -0.09027 0.15067 -0.08559 0.13554 C -0.08211 0.12442 -0.07691 0.11547 -0.0743 0.10374 C -0.07343 0.09479 -0.07291 0.09293 -0.06979 0.08491 C -0.06892 0.08244 -0.06684 0.08305 -0.06527 0.08213 C -0.06041 0.07935 -0.05607 0.07626 -0.05173 0.07163 C -0.04566 0.05403 -0.03194 0.05372 -0.0217 0.05156 C -0.02066 0.05094 -0.01979 0.05033 -0.01875 0.05002 C -0.01632 0.0494 -0.01371 0.04971 -0.01128 0.04878 C -0.01041 0.04847 -0.00989 0.04662 -0.00902 0.046 C -0.00781 0.04508 -0.00208 0.04384 -0.00139 0.04353 C 0.0099 0.03582 0.01546 0.0352 0.02934 0.03396 C 0.03889 0.0352 0.04844 0.03613 0.05799 0.03798 C 0.06268 0.04137 0.07275 0.04415 0.0783 0.046 C 0.09688 0.05866 0.11736 0.05835 0.13698 0.05959 C 0.14966 0.06391 0.16216 0.06515 0.17448 0.07163 C 0.17778 0.07533 0.18143 0.0778 0.18507 0.07966 C 0.18664 0.08058 0.18802 0.0812 0.18959 0.08213 C 0.19063 0.08274 0.19254 0.08367 0.19254 0.08398 C 0.19809 0.08954 0.20608 0.0954 0.21216 0.09972 C 0.21476 0.10436 0.21841 0.10744 0.22188 0.11022 C 0.22518 0.11609 0.22986 0.12319 0.23386 0.12782 C 0.23629 0.1306 0.23941 0.13214 0.2415 0.13554 C 0.24966 0.1482 0.25625 0.16178 0.25868 0.18123 C 0.25868 0.18339 0.26042 0.23495 0.25504 0.24946 C 0.24948 0.26459 0.23924 0.26613 0.23021 0.26799 C 0.21407 0.27107 0.19809 0.27663 0.18195 0.28003 C 0.14393 0.29608 0.10348 0.28805 0.06476 0.27879 C 0.06111 0.27663 0.05712 0.27663 0.05348 0.27478 C 0.03664 0.26644 0.0198 0.25965 0.00313 0.2507 C -0.00312 0.24267 -0.00034 0.24545 -0.0052 0.24144 C -0.01198 0.22939 -0.02152 0.21951 -0.02708 0.20531 C -0.02899 0.19482 -0.02812 0.20006 -0.02934 0.18926 C -0.02986 0.17814 -0.03055 0.16919 -0.03159 0.15838 C -0.0309 0.14943 -0.03038 0.13986 -0.02552 0.1343 C -0.02413 0.13276 -0.02257 0.13245 -0.021 0.13152 C -0.01944 0.1306 -0.01649 0.12905 -0.01649 0.12936 C -0.01389 0.12597 -0.01198 0.12504 -0.00902 0.12381 C -0.0059 0.11979 -0.00139 0.1164 0.00226 0.11424 C 0.00382 0.11331 0.00677 0.11177 0.00677 0.11207 C 0.01198 0.10528 0.01945 0.10158 0.0257 0.09972 C 0.03108 0.09602 0.04289 0.09571 0.04289 0.09602 C 0.11181 0.09664 0.11164 0.08799 0.15052 0.10374 C 0.15521 0.10868 0.16059 0.11146 0.16546 0.11578 C 0.16789 0.11794 0.16962 0.12072 0.17223 0.12226 C 0.175 0.12566 0.17761 0.12628 0.18056 0.12905 C 0.18316 0.13152 0.1849 0.13523 0.18733 0.13832 C 0.18889 0.14264 0.19011 0.14727 0.19184 0.15159 C 0.19306 0.15869 0.19462 0.16579 0.19549 0.1732 C 0.19549 0.17444 0.19514 0.18463 0.1941 0.18772 C 0.18837 0.20562 0.17535 0.21581 0.16476 0.22137 C 0.16164 0.22291 0.15903 0.22538 0.15573 0.22662 C 0.15278 0.22754 0.14671 0.22939 0.14671 0.2297 C 0.11216 0.22847 0.1007 0.2331 0.07518 0.21982 C 0.06719 0.21581 0.05921 0.21211 0.05122 0.20778 C 0.0474 0.20562 0.04879 0.20717 0.04445 0.20531 C 0.04271 0.20439 0.03924 0.20253 0.03924 0.20284 C 0.03542 0.1979 0.03316 0.1908 0.02865 0.18772 C 0.02709 0.1837 0.02587 0.18031 0.02483 0.17567 C 0.02518 0.17043 0.02518 0.16487 0.0257 0.15962 C 0.02657 0.15159 0.03473 0.1482 0.03837 0.14634 C 0.05278 0.14727 0.05174 0.14665 0.06094 0.15036 C 0.06615 0.15684 0.07153 0.16209 0.07743 0.16641 C 0.07848 0.16734 0.07969 0.16796 0.08056 0.16919 C 0.08143 0.17043 0.08195 0.17228 0.08282 0.1732 C 0.0849 0.17537 0.08941 0.17722 0.09184 0.17845 C 0.10938 0.17691 0.10868 0.18308 0.10764 0.15561 C 0.104 0.15715 0.10087 0.15746 0.09775 0.16116 C 0.09549 0.17444 0.09844 0.18802 0.10382 0.19729 C 0.10573 0.20037 0.10851 0.2013 0.11059 0.20377 C 0.11355 0.20747 0.11719 0.21458 0.12118 0.21458 L 0.12639 0.2118 " pathEditMode="relative" rAng="0" ptsTypes="fffffffffffffffffffffffffffffffffffffffffffffffffffffffffffffffffffffffffffffffffffffffffffffffffAA">
                                      <p:cBhvr>
                                        <p:cTn id="23" dur="5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158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5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2429</TotalTime>
  <Words>215</Words>
  <Application>Microsoft Office PowerPoint</Application>
  <PresentationFormat>On-screen Show (16:9)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Watchtower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Albert, Eromosele Job</dc:creator>
  <cp:lastModifiedBy>Albert, Eromosele Job</cp:lastModifiedBy>
  <cp:revision>74</cp:revision>
  <dcterms:created xsi:type="dcterms:W3CDTF">2018-01-10T07:17:54Z</dcterms:created>
  <dcterms:modified xsi:type="dcterms:W3CDTF">2018-01-17T15:57:45Z</dcterms:modified>
</cp:coreProperties>
</file>