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D2B3-9369-44B5-87C6-E80EEED4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36A9E-2412-4226-AB31-8F1F00E9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05B4-F3E7-4A87-9F3A-42AEBBC6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C961-6D1D-46ED-8ACB-0FFE6B22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D321-9D89-4117-9E12-B81996F6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273B-420D-4BC3-A519-8ABF24A1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071AD-58F1-4566-AC47-BBD2CC16B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215-777B-41A7-9DD7-8CB91E5D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9691-2E06-4C94-AB1E-A91AF9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9218-AC52-4C2B-9307-D1EEDC09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88D3-10AA-4E8E-82B4-E57913FD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6A862-A4E9-424E-814D-2D53DED8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3581-A3A0-4F22-B3B6-000B8CB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52-9E4C-4921-ADB2-FEDCC9F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4269-D932-424D-B3A8-3D4DB1E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880A-A338-49BD-A6F5-5C29596A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F3AA-A250-4BE9-A1F2-B4B88325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5459-0385-4725-8B8F-37517492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A006-3D67-4A14-9126-AC605CA6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4575-3049-4839-9A71-15492443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7EA-EA66-44FE-9DB2-536A0EAB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6D0F-82BD-40DD-A11B-C9D0F5AC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D61A-CA24-4F8C-8D79-5C320739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7BB8-877A-4F8C-A164-7F5C0E69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1FBA-E8A0-4F40-91AF-3CBB3F8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65F7-7596-4EE9-9321-642DE215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33-3BC0-419C-B5E5-2370A9095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9A785-C40C-4A83-B39E-581170B5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11061-C1BF-4024-8921-B8BDCFF8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2ECE-0731-4EEE-B772-E4FACBE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E9CE6-CB91-4473-B1EA-8F9DB96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9682-1865-4CD8-BEF1-A4E2244C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AFF4-CAF8-43C8-AF38-5A208B4F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2BB58-CB23-499D-B29D-47AB4BB0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E3DB-271A-4DCF-9F8F-42FCB1BC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9E074-050C-4E70-848F-721D71EA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7094B-0659-4BEA-B05C-1198033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B3D87-EFC4-41BD-8196-2CFBD5D2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D0AD-94F3-46E6-8357-4074BD9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A2D4-56A6-4A9F-9069-96CDEF3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1FFB-B4FE-4C38-89CD-B76F9B47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D4459-5FC4-431C-979A-F37782F6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42EDB-E20B-41A6-A60B-120713AC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08F6-74AD-4578-B3CC-95A165BB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48A3D-F93E-4052-A8F0-475DEF3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A66B-E2A6-41CB-9F99-6D399D85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61C6-B540-4CC2-A500-74724355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62A6-6C63-40EB-8853-21C66BDD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826B-2243-4C8D-AE69-BFB95EF2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100D-8070-4899-88A0-44BAA174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B93C3-C80B-4449-A6D3-41805DF9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A89DD-A191-4F0F-893F-2AA485BA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A1B8-2E38-4CE9-8F90-099FB22A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934FD-6C11-494D-BABD-E63E30A48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7692-09C3-4432-85FD-D25BCD1E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89DA-2BC9-4F46-8B5E-F6C252FF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EAEB-FBA9-4EB5-9E71-71651CC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FA3C-C8C1-4FE5-8C62-A0BB4326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7C59D-9B7F-40DF-A85C-D88E5ED8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B4E5-283E-4EE2-9774-C27035D3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E1D7-020C-4CB2-85EB-1D876EB38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4D8A-F04E-4DE5-8E6D-38009913D0B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DB44-4470-4C33-9EBF-6DB86E6F2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045D-7CC9-4661-B871-12FA0317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0570-6EA3-4E6F-8E53-94054FFC0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9FF60-6810-49CC-80B9-35665695CB42}"/>
              </a:ext>
            </a:extLst>
          </p:cNvPr>
          <p:cNvSpPr/>
          <p:nvPr/>
        </p:nvSpPr>
        <p:spPr>
          <a:xfrm>
            <a:off x="3117130" y="641022"/>
            <a:ext cx="5957740" cy="5024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24BC3F-3AD2-408C-8146-0D5E9C261EBA}"/>
              </a:ext>
            </a:extLst>
          </p:cNvPr>
          <p:cNvCxnSpPr>
            <a:cxnSpLocks/>
          </p:cNvCxnSpPr>
          <p:nvPr/>
        </p:nvCxnSpPr>
        <p:spPr>
          <a:xfrm>
            <a:off x="3117130" y="1263192"/>
            <a:ext cx="5957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BC7C7B-7075-4C67-8DA1-9A7F707B74C1}"/>
              </a:ext>
            </a:extLst>
          </p:cNvPr>
          <p:cNvSpPr/>
          <p:nvPr/>
        </p:nvSpPr>
        <p:spPr>
          <a:xfrm>
            <a:off x="3669184" y="1272620"/>
            <a:ext cx="4939646" cy="3978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A6FCB-28E8-4BFF-8310-F3F7338DD20F}"/>
              </a:ext>
            </a:extLst>
          </p:cNvPr>
          <p:cNvCxnSpPr/>
          <p:nvPr/>
        </p:nvCxnSpPr>
        <p:spPr>
          <a:xfrm>
            <a:off x="3626177" y="2045617"/>
            <a:ext cx="49396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2B012-B01A-405B-A384-904014DA2599}"/>
              </a:ext>
            </a:extLst>
          </p:cNvPr>
          <p:cNvCxnSpPr/>
          <p:nvPr/>
        </p:nvCxnSpPr>
        <p:spPr>
          <a:xfrm>
            <a:off x="3626177" y="2762054"/>
            <a:ext cx="49396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FB661C-7A27-4F5B-ABDB-8D71FBA2A309}"/>
              </a:ext>
            </a:extLst>
          </p:cNvPr>
          <p:cNvCxnSpPr/>
          <p:nvPr/>
        </p:nvCxnSpPr>
        <p:spPr>
          <a:xfrm>
            <a:off x="3626177" y="3582186"/>
            <a:ext cx="49396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4B596-8616-41EA-ADAD-6722B99FB0E3}"/>
              </a:ext>
            </a:extLst>
          </p:cNvPr>
          <p:cNvCxnSpPr/>
          <p:nvPr/>
        </p:nvCxnSpPr>
        <p:spPr>
          <a:xfrm>
            <a:off x="5601092" y="1263192"/>
            <a:ext cx="0" cy="3996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95CD4B-EC31-4B34-9257-97544B3327AB}"/>
              </a:ext>
            </a:extLst>
          </p:cNvPr>
          <p:cNvSpPr txBox="1"/>
          <p:nvPr/>
        </p:nvSpPr>
        <p:spPr>
          <a:xfrm>
            <a:off x="3720445" y="1558393"/>
            <a:ext cx="188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 UTILIZATION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CA97E-67CF-4D1A-91C0-679C9B55E136}"/>
              </a:ext>
            </a:extLst>
          </p:cNvPr>
          <p:cNvSpPr txBox="1"/>
          <p:nvPr/>
        </p:nvSpPr>
        <p:spPr>
          <a:xfrm>
            <a:off x="3731442" y="2274829"/>
            <a:ext cx="188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 UTILIZATION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CCBF7-FAA5-4620-AFFD-CE0765715A77}"/>
              </a:ext>
            </a:extLst>
          </p:cNvPr>
          <p:cNvSpPr txBox="1"/>
          <p:nvPr/>
        </p:nvSpPr>
        <p:spPr>
          <a:xfrm>
            <a:off x="3742439" y="2991265"/>
            <a:ext cx="188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UTILIZATION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6238D-20A5-421F-8AFB-219DDA7C6968}"/>
              </a:ext>
            </a:extLst>
          </p:cNvPr>
          <p:cNvSpPr txBox="1"/>
          <p:nvPr/>
        </p:nvSpPr>
        <p:spPr>
          <a:xfrm>
            <a:off x="3720444" y="4161934"/>
            <a:ext cx="188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PROCESSES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1830A-C09A-4EBB-B53E-28948111FC3C}"/>
              </a:ext>
            </a:extLst>
          </p:cNvPr>
          <p:cNvCxnSpPr>
            <a:cxnSpLocks/>
          </p:cNvCxnSpPr>
          <p:nvPr/>
        </p:nvCxnSpPr>
        <p:spPr>
          <a:xfrm>
            <a:off x="7004117" y="3582186"/>
            <a:ext cx="0" cy="1677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B6C84D-BA2F-4A36-ABB9-87FAE5152B83}"/>
              </a:ext>
            </a:extLst>
          </p:cNvPr>
          <p:cNvCxnSpPr>
            <a:cxnSpLocks/>
          </p:cNvCxnSpPr>
          <p:nvPr/>
        </p:nvCxnSpPr>
        <p:spPr>
          <a:xfrm>
            <a:off x="5623087" y="4161934"/>
            <a:ext cx="29427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12191C-8CEB-4024-BC1B-0112B34DB14B}"/>
              </a:ext>
            </a:extLst>
          </p:cNvPr>
          <p:cNvSpPr txBox="1"/>
          <p:nvPr/>
        </p:nvSpPr>
        <p:spPr>
          <a:xfrm>
            <a:off x="5547672" y="3662806"/>
            <a:ext cx="15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0B10C-E32E-40F9-ACCF-ABDE42EA05DF}"/>
              </a:ext>
            </a:extLst>
          </p:cNvPr>
          <p:cNvSpPr txBox="1"/>
          <p:nvPr/>
        </p:nvSpPr>
        <p:spPr>
          <a:xfrm>
            <a:off x="7009219" y="3676280"/>
            <a:ext cx="16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Percentage (%)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A2007-E033-49DE-9F5A-756F4F65F32E}"/>
              </a:ext>
            </a:extLst>
          </p:cNvPr>
          <p:cNvSpPr txBox="1"/>
          <p:nvPr/>
        </p:nvSpPr>
        <p:spPr>
          <a:xfrm>
            <a:off x="4456323" y="769626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noFill/>
              </a:rPr>
              <a:t>Resource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Monitor Interface</a:t>
            </a:r>
          </a:p>
        </p:txBody>
      </p:sp>
    </p:spTree>
    <p:extLst>
      <p:ext uri="{BB962C8B-B14F-4D97-AF65-F5344CB8AC3E}">
        <p14:creationId xmlns:p14="http://schemas.microsoft.com/office/powerpoint/2010/main" val="210504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DeptAdmin</dc:creator>
  <cp:lastModifiedBy>DeptAdmin</cp:lastModifiedBy>
  <cp:revision>2</cp:revision>
  <dcterms:created xsi:type="dcterms:W3CDTF">2022-03-14T22:03:54Z</dcterms:created>
  <dcterms:modified xsi:type="dcterms:W3CDTF">2022-03-14T22:09:16Z</dcterms:modified>
</cp:coreProperties>
</file>