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74" r:id="rId2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EC68F52-8218-4003-AADB-1EDCD79DF998}">
          <p14:sldIdLst>
            <p14:sldId id="3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9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80CD"/>
    <a:srgbClr val="9DBC5C"/>
    <a:srgbClr val="2CF46A"/>
    <a:srgbClr val="2A6A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7" autoAdjust="0"/>
    <p:restoredTop sz="94651" autoAdjust="0"/>
  </p:normalViewPr>
  <p:slideViewPr>
    <p:cSldViewPr snapToGrid="0" snapToObjects="1">
      <p:cViewPr>
        <p:scale>
          <a:sx n="74" d="100"/>
          <a:sy n="74" d="100"/>
        </p:scale>
        <p:origin x="3056" y="1808"/>
      </p:cViewPr>
      <p:guideLst>
        <p:guide orient="horz" pos="2205"/>
        <p:guide pos="29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49A6FD-419D-4346-9B23-BC2123A1EBB1}" type="datetimeFigureOut">
              <a:rPr lang="en-US" smtClean="0"/>
              <a:t>2/9/18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3F2842-B5D5-394E-921E-FA6BF6751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145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17CC22-B69A-433F-91DA-3113A9CBBCC1}" type="datetimeFigureOut">
              <a:rPr lang="en-US" smtClean="0"/>
              <a:t>2/9/18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8A2684-CEDA-42CE-AC54-DC5A68D34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35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  <a:latin typeface="Akzidenz for Chalmers" pitchFamily="2" charset="0"/>
                <a:cs typeface="Arial"/>
              </a:defRPr>
            </a:lvl1pPr>
          </a:lstStyle>
          <a:p>
            <a:r>
              <a:rPr lang="hr-HR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Akzidenz for Chalmers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dirty="0" smtClean="0"/>
              <a:t>Subtitle</a:t>
            </a:r>
          </a:p>
          <a:p>
            <a:r>
              <a:rPr lang="hr-HR" dirty="0" smtClean="0"/>
              <a:t>Name, affiliation, contact</a:t>
            </a:r>
            <a:endParaRPr lang="en-US" dirty="0" smtClean="0"/>
          </a:p>
        </p:txBody>
      </p:sp>
      <p:sp>
        <p:nvSpPr>
          <p:cNvPr id="7" name="Rectangle 6"/>
          <p:cNvSpPr/>
          <p:nvPr userDrawn="1"/>
        </p:nvSpPr>
        <p:spPr>
          <a:xfrm>
            <a:off x="6929609" y="11017"/>
            <a:ext cx="2203374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268" y="168801"/>
            <a:ext cx="2804244" cy="140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413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12" y="45432"/>
            <a:ext cx="1110754" cy="5569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440" y="299245"/>
            <a:ext cx="6841120" cy="812033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2A6AB2"/>
                </a:solidFill>
                <a:latin typeface="Akzidenz for Chalmers" pitchFamily="2" charset="0"/>
                <a:cs typeface="Arial"/>
              </a:defRPr>
            </a:lvl1pPr>
          </a:lstStyle>
          <a:p>
            <a:r>
              <a:rPr lang="sv-SE" dirty="0" err="1" smtClean="0"/>
              <a:t>Click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edit</a:t>
            </a:r>
            <a:r>
              <a:rPr lang="sv-SE" dirty="0" smtClean="0"/>
              <a:t> Master </a:t>
            </a:r>
            <a:r>
              <a:rPr lang="sv-SE" dirty="0" err="1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edit</a:t>
            </a:r>
            <a:r>
              <a:rPr lang="sv-SE" dirty="0" smtClean="0"/>
              <a:t> Master text </a:t>
            </a:r>
            <a:r>
              <a:rPr lang="sv-SE" dirty="0" err="1" smtClean="0"/>
              <a:t>styles</a:t>
            </a:r>
            <a:endParaRPr lang="sv-SE" dirty="0" smtClean="0"/>
          </a:p>
          <a:p>
            <a:pPr lvl="1"/>
            <a:r>
              <a:rPr lang="sv-SE" dirty="0" smtClean="0"/>
              <a:t>Second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2"/>
            <a:r>
              <a:rPr lang="sv-SE" dirty="0" err="1" smtClean="0"/>
              <a:t>Third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3"/>
            <a:r>
              <a:rPr lang="sv-SE" dirty="0" err="1" smtClean="0"/>
              <a:t>Fourth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4"/>
            <a:r>
              <a:rPr lang="sv-SE" dirty="0" err="1" smtClean="0"/>
              <a:t>Fifth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79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440" y="299246"/>
            <a:ext cx="6841120" cy="1118392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2A6AB2"/>
                </a:solidFill>
                <a:latin typeface="Akzidenz for Chalmers" pitchFamily="2" charset="0"/>
                <a:cs typeface="Arial"/>
              </a:defRPr>
            </a:lvl1pPr>
          </a:lstStyle>
          <a:p>
            <a:r>
              <a:rPr lang="sv-SE" dirty="0" err="1" smtClean="0"/>
              <a:t>Click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edit</a:t>
            </a:r>
            <a:r>
              <a:rPr lang="sv-SE" dirty="0" smtClean="0"/>
              <a:t> Master </a:t>
            </a:r>
            <a:r>
              <a:rPr lang="sv-SE" dirty="0" err="1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12" y="45432"/>
            <a:ext cx="1110754" cy="55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357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440" y="299246"/>
            <a:ext cx="6841120" cy="1118392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2A6AB2"/>
                </a:solidFill>
                <a:latin typeface="Akzidenz for Chalmers" pitchFamily="2" charset="0"/>
                <a:cs typeface="Arial"/>
              </a:defRPr>
            </a:lvl1pPr>
          </a:lstStyle>
          <a:p>
            <a:r>
              <a:rPr lang="sv-SE" dirty="0" err="1" smtClean="0"/>
              <a:t>Click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edit</a:t>
            </a:r>
            <a:r>
              <a:rPr lang="sv-SE" dirty="0" smtClean="0"/>
              <a:t> Master </a:t>
            </a:r>
            <a:r>
              <a:rPr lang="sv-SE" dirty="0" err="1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dirty="0" err="1" smtClean="0"/>
              <a:t>Click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edit</a:t>
            </a:r>
            <a:r>
              <a:rPr lang="sv-SE" dirty="0" smtClean="0"/>
              <a:t> Master text </a:t>
            </a:r>
            <a:r>
              <a:rPr lang="sv-SE" dirty="0" err="1" smtClean="0"/>
              <a:t>styles</a:t>
            </a:r>
            <a:endParaRPr lang="sv-SE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dirty="0" err="1" smtClean="0"/>
              <a:t>Click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edit</a:t>
            </a:r>
            <a:r>
              <a:rPr lang="sv-SE" dirty="0" smtClean="0"/>
              <a:t> Master text </a:t>
            </a:r>
            <a:r>
              <a:rPr lang="sv-SE" dirty="0" err="1" smtClean="0"/>
              <a:t>styles</a:t>
            </a:r>
            <a:endParaRPr lang="sv-SE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12" y="45432"/>
            <a:ext cx="1110754" cy="55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049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440" y="299246"/>
            <a:ext cx="6841120" cy="1118392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2A6AB2"/>
                </a:solidFill>
                <a:latin typeface="Akzidenz for Chalmers" pitchFamily="2" charset="0"/>
                <a:cs typeface="Arial"/>
              </a:defRPr>
            </a:lvl1pPr>
          </a:lstStyle>
          <a:p>
            <a:r>
              <a:rPr lang="sv-SE" dirty="0" err="1" smtClean="0"/>
              <a:t>Click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edit</a:t>
            </a:r>
            <a:r>
              <a:rPr lang="sv-SE" dirty="0" smtClean="0"/>
              <a:t> Master </a:t>
            </a:r>
            <a:r>
              <a:rPr lang="sv-SE" dirty="0" err="1" smtClean="0"/>
              <a:t>title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12" y="45432"/>
            <a:ext cx="1110754" cy="55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40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12" y="45432"/>
            <a:ext cx="1110754" cy="556913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51440" y="299246"/>
            <a:ext cx="6841120" cy="1118392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2A6AB2"/>
                </a:solidFill>
                <a:latin typeface="Akzidenz for Chalmers" pitchFamily="2" charset="0"/>
                <a:cs typeface="Arial"/>
              </a:defRPr>
            </a:lvl1pPr>
          </a:lstStyle>
          <a:p>
            <a:r>
              <a:rPr lang="sv-SE" dirty="0" err="1" smtClean="0"/>
              <a:t>Click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edit</a:t>
            </a:r>
            <a:r>
              <a:rPr lang="sv-SE" dirty="0" smtClean="0"/>
              <a:t> Master </a:t>
            </a:r>
            <a:r>
              <a:rPr lang="sv-SE" dirty="0" err="1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038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929609" y="11017"/>
            <a:ext cx="2203374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268" y="168801"/>
            <a:ext cx="2804244" cy="140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emf"/><Relationship Id="rId10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91884"/>
            <a:ext cx="9144000" cy="574346"/>
          </a:xfrm>
          <a:prstGeom prst="rect">
            <a:avLst/>
          </a:prstGeom>
          <a:solidFill>
            <a:srgbClr val="2A6AB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8369715" y="6335678"/>
            <a:ext cx="420906" cy="4810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12" y="45432"/>
            <a:ext cx="1110754" cy="55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28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b="0" i="0" kern="1200">
          <a:solidFill>
            <a:schemeClr val="tx1"/>
          </a:solidFill>
          <a:latin typeface="AvantGarde Medium"/>
          <a:ea typeface="+mj-ea"/>
          <a:cs typeface="AvantGarde Medium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Data availability for the </a:t>
            </a:r>
            <a:r>
              <a:rPr lang="en-US" sz="3200" dirty="0" err="1" smtClean="0"/>
              <a:t>Sce</a:t>
            </a:r>
            <a:r>
              <a:rPr lang="en-US" sz="3200" dirty="0" smtClean="0"/>
              <a:t> reduced model</a:t>
            </a:r>
            <a:endParaRPr lang="en-US" sz="3200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1151440" y="1382937"/>
          <a:ext cx="2543069" cy="16773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3181"/>
                <a:gridCol w="1089888"/>
              </a:tblGrid>
              <a:tr h="27758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dirty="0" smtClean="0">
                          <a:latin typeface="+mj-lt"/>
                        </a:rPr>
                        <a:t>AN-52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94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dirty="0" err="1">
                          <a:latin typeface="+mj-lt"/>
                        </a:rPr>
                        <a:t>Rxn´s</a:t>
                      </a:r>
                      <a:r>
                        <a:rPr lang="en-US" sz="1200" b="1" dirty="0">
                          <a:latin typeface="+mj-lt"/>
                        </a:rPr>
                        <a:t> </a:t>
                      </a:r>
                    </a:p>
                  </a:txBody>
                  <a:tcPr marL="6350" marR="6350" marT="635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dirty="0" smtClean="0">
                          <a:latin typeface="+mj-lt"/>
                        </a:rPr>
                        <a:t>87</a:t>
                      </a:r>
                      <a:endParaRPr lang="is-IS" sz="1200" dirty="0">
                        <a:latin typeface="+mj-lt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775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dirty="0">
                          <a:latin typeface="+mj-lt"/>
                        </a:rPr>
                        <a:t>Metabolites</a:t>
                      </a:r>
                    </a:p>
                  </a:txBody>
                  <a:tcPr marL="6350" marR="6350" marT="635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dirty="0" smtClean="0">
                          <a:latin typeface="+mj-lt"/>
                        </a:rPr>
                        <a:t>78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775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dirty="0">
                          <a:latin typeface="+mj-lt"/>
                        </a:rPr>
                        <a:t>Genes</a:t>
                      </a:r>
                    </a:p>
                  </a:txBody>
                  <a:tcPr marL="6350" marR="6350" marT="635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dirty="0" smtClean="0">
                          <a:latin typeface="+mj-lt"/>
                        </a:rPr>
                        <a:t>119</a:t>
                      </a:r>
                      <a:endParaRPr lang="is-IS" sz="1200" dirty="0">
                        <a:latin typeface="+mj-lt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775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dirty="0" smtClean="0">
                          <a:latin typeface="+mj-lt"/>
                        </a:rPr>
                        <a:t>Enzymatic</a:t>
                      </a:r>
                      <a:r>
                        <a:rPr lang="en-US" sz="1200" b="1" baseline="0" dirty="0" smtClean="0">
                          <a:latin typeface="+mj-lt"/>
                        </a:rPr>
                        <a:t> </a:t>
                      </a:r>
                      <a:r>
                        <a:rPr lang="en-US" sz="1200" b="1" baseline="0" dirty="0" err="1" smtClean="0">
                          <a:latin typeface="+mj-lt"/>
                        </a:rPr>
                        <a:t>Rxn´s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dirty="0" smtClean="0">
                          <a:latin typeface="+mj-lt"/>
                        </a:rPr>
                        <a:t>53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775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dirty="0" smtClean="0">
                          <a:latin typeface="+mj-lt"/>
                        </a:rPr>
                        <a:t>Reversible </a:t>
                      </a:r>
                      <a:r>
                        <a:rPr lang="en-US" sz="1200" b="1" dirty="0" err="1" smtClean="0">
                          <a:latin typeface="+mj-lt"/>
                        </a:rPr>
                        <a:t>Rxn´s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dirty="0" smtClean="0">
                          <a:latin typeface="+mj-lt"/>
                        </a:rPr>
                        <a:t>22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5449491" y="1382937"/>
          <a:ext cx="2543069" cy="16773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3181"/>
                <a:gridCol w="1089888"/>
              </a:tblGrid>
              <a:tr h="27758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dirty="0" smtClean="0">
                          <a:latin typeface="+mj-lt"/>
                        </a:rPr>
                        <a:t>Kinetic</a:t>
                      </a:r>
                      <a:r>
                        <a:rPr lang="en-US" sz="1200" b="1" baseline="0" dirty="0" smtClean="0">
                          <a:latin typeface="+mj-lt"/>
                        </a:rPr>
                        <a:t> parameters </a:t>
                      </a:r>
                      <a:r>
                        <a:rPr lang="en-US" sz="1200" b="1" baseline="0" dirty="0" err="1" smtClean="0">
                          <a:latin typeface="+mj-lt"/>
                        </a:rPr>
                        <a:t>requeriments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94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dirty="0" err="1" smtClean="0">
                          <a:latin typeface="+mj-lt"/>
                        </a:rPr>
                        <a:t>Kcat</a:t>
                      </a:r>
                      <a:r>
                        <a:rPr lang="en-US" sz="1200" b="1" dirty="0" smtClean="0">
                          <a:latin typeface="+mj-lt"/>
                        </a:rPr>
                        <a:t> +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dirty="0" smtClean="0">
                          <a:latin typeface="+mj-lt"/>
                        </a:rPr>
                        <a:t>30/53</a:t>
                      </a:r>
                      <a:endParaRPr lang="is-IS" sz="1200" dirty="0">
                        <a:latin typeface="+mj-lt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775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dirty="0" smtClean="0">
                          <a:latin typeface="+mj-lt"/>
                        </a:rPr>
                        <a:t>KS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dirty="0" smtClean="0">
                          <a:latin typeface="+mj-lt"/>
                        </a:rPr>
                        <a:t>46/104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775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dirty="0" smtClean="0">
                          <a:latin typeface="+mj-lt"/>
                        </a:rPr>
                        <a:t>KP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dirty="0" smtClean="0">
                          <a:latin typeface="+mj-lt"/>
                        </a:rPr>
                        <a:t>29/109</a:t>
                      </a:r>
                      <a:endParaRPr lang="is-IS" sz="1200" dirty="0">
                        <a:latin typeface="+mj-lt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775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dirty="0" err="1" smtClean="0">
                          <a:latin typeface="+mj-lt"/>
                        </a:rPr>
                        <a:t>Keq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dirty="0" smtClean="0">
                          <a:latin typeface="+mj-lt"/>
                        </a:rPr>
                        <a:t>22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775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dirty="0" smtClean="0">
                          <a:latin typeface="+mj-lt"/>
                        </a:rPr>
                        <a:t>Total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dirty="0" smtClean="0">
                          <a:latin typeface="+mj-lt"/>
                        </a:rPr>
                        <a:t>288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108680" y="6379932"/>
            <a:ext cx="11919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bg1"/>
                </a:solidFill>
                <a:latin typeface="Akzidenz for Chalmers" charset="0"/>
                <a:ea typeface="Akzidenz for Chalmers" charset="0"/>
                <a:cs typeface="Akzidenz for Chalmers" charset="0"/>
              </a:rPr>
              <a:t>2018-02-09</a:t>
            </a:r>
            <a:endParaRPr lang="en-US" sz="1500" dirty="0">
              <a:solidFill>
                <a:schemeClr val="bg1"/>
              </a:solidFill>
              <a:latin typeface="Akzidenz for Chalmers" charset="0"/>
              <a:ea typeface="Akzidenz for Chalmers" charset="0"/>
              <a:cs typeface="Akzidenz for Chalmers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16" y="3331931"/>
            <a:ext cx="3708974" cy="28220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538" y="3326332"/>
            <a:ext cx="3708974" cy="282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02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kzidenz for Chalmers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8311</TotalTime>
  <Words>35</Words>
  <Application>Microsoft Macintosh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Akzidenz for Chalmers</vt:lpstr>
      <vt:lpstr>AvantGarde Medium</vt:lpstr>
      <vt:lpstr>Calibri</vt:lpstr>
      <vt:lpstr>Times New Roman</vt:lpstr>
      <vt:lpstr>Arial</vt:lpstr>
      <vt:lpstr>Office Theme</vt:lpstr>
      <vt:lpstr>Data availability for the Sce reduced model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Hannah Willen</dc:creator>
  <cp:lastModifiedBy>Iván Del</cp:lastModifiedBy>
  <cp:revision>1030</cp:revision>
  <dcterms:created xsi:type="dcterms:W3CDTF">2012-04-17T12:02:37Z</dcterms:created>
  <dcterms:modified xsi:type="dcterms:W3CDTF">2018-02-09T17:25:28Z</dcterms:modified>
</cp:coreProperties>
</file>