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 snapToObjects="1" showGuides="1">
      <p:cViewPr varScale="1">
        <p:scale>
          <a:sx n="117" d="100"/>
          <a:sy n="117" d="100"/>
        </p:scale>
        <p:origin x="2024" y="176"/>
      </p:cViewPr>
      <p:guideLst>
        <p:guide orient="horz" pos="395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/>
              <a:t>Subtitle</a:t>
            </a:r>
          </a:p>
          <a:p>
            <a:r>
              <a:rPr lang="hr-HR" dirty="0"/>
              <a:t>Name, affiliation, contact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3" y="45436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2" y="299249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2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3" y="45436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2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 i="0">
                <a:latin typeface="Arial"/>
                <a:cs typeface="Arial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 i="0">
                <a:latin typeface="Arial"/>
                <a:cs typeface="Arial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3" y="45436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2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3" y="45436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4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3" y="45436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2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8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9715" y="6335682"/>
            <a:ext cx="420906" cy="4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3" y="45436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30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DAD44F-73A0-C04C-BB1C-604866989436}"/>
              </a:ext>
            </a:extLst>
          </p:cNvPr>
          <p:cNvSpPr/>
          <p:nvPr/>
        </p:nvSpPr>
        <p:spPr>
          <a:xfrm>
            <a:off x="2926080" y="1506200"/>
            <a:ext cx="1154430" cy="5372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1949B2-221B-2747-9E22-375703C8BF4C}"/>
              </a:ext>
            </a:extLst>
          </p:cNvPr>
          <p:cNvSpPr/>
          <p:nvPr/>
        </p:nvSpPr>
        <p:spPr>
          <a:xfrm>
            <a:off x="2926080" y="2698730"/>
            <a:ext cx="1154430" cy="5372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ecGEM</a:t>
            </a:r>
            <a:endParaRPr lang="en-US" dirty="0"/>
          </a:p>
        </p:txBody>
      </p:sp>
      <p:sp>
        <p:nvSpPr>
          <p:cNvPr id="8" name="Graphic 6" descr="Cloud">
            <a:extLst>
              <a:ext uri="{FF2B5EF4-FFF2-40B4-BE49-F238E27FC236}">
                <a16:creationId xmlns:a16="http://schemas.microsoft.com/office/drawing/2014/main" id="{E36210A7-683F-1049-9A2A-A356820AA1AA}"/>
              </a:ext>
            </a:extLst>
          </p:cNvPr>
          <p:cNvSpPr/>
          <p:nvPr/>
        </p:nvSpPr>
        <p:spPr>
          <a:xfrm>
            <a:off x="980180" y="3066669"/>
            <a:ext cx="1555376" cy="885551"/>
          </a:xfrm>
          <a:custGeom>
            <a:avLst/>
            <a:gdLst>
              <a:gd name="connsiteX0" fmla="*/ 1335766 w 1555376"/>
              <a:gd name="connsiteY0" fmla="*/ 440794 h 885551"/>
              <a:gd name="connsiteX1" fmla="*/ 1317311 w 1555376"/>
              <a:gd name="connsiteY1" fmla="*/ 440794 h 885551"/>
              <a:gd name="connsiteX2" fmla="*/ 1317311 w 1555376"/>
              <a:gd name="connsiteY2" fmla="*/ 440794 h 885551"/>
              <a:gd name="connsiteX3" fmla="*/ 1201047 w 1555376"/>
              <a:gd name="connsiteY3" fmla="*/ 215647 h 885551"/>
              <a:gd name="connsiteX4" fmla="*/ 948217 w 1555376"/>
              <a:gd name="connsiteY4" fmla="*/ 180583 h 885551"/>
              <a:gd name="connsiteX5" fmla="*/ 575433 w 1555376"/>
              <a:gd name="connsiteY5" fmla="*/ 8954 h 885551"/>
              <a:gd name="connsiteX6" fmla="*/ 320758 w 1555376"/>
              <a:gd name="connsiteY6" fmla="*/ 330066 h 885551"/>
              <a:gd name="connsiteX7" fmla="*/ 320758 w 1555376"/>
              <a:gd name="connsiteY7" fmla="*/ 333757 h 885551"/>
              <a:gd name="connsiteX8" fmla="*/ 55010 w 1555376"/>
              <a:gd name="connsiteY8" fmla="*/ 440794 h 885551"/>
              <a:gd name="connsiteX9" fmla="*/ 25483 w 1555376"/>
              <a:gd name="connsiteY9" fmla="*/ 724996 h 885551"/>
              <a:gd name="connsiteX10" fmla="*/ 263548 w 1555376"/>
              <a:gd name="connsiteY10" fmla="*/ 883706 h 885551"/>
              <a:gd name="connsiteX11" fmla="*/ 263548 w 1555376"/>
              <a:gd name="connsiteY11" fmla="*/ 885552 h 885551"/>
              <a:gd name="connsiteX12" fmla="*/ 1333920 w 1555376"/>
              <a:gd name="connsiteY12" fmla="*/ 885552 h 885551"/>
              <a:gd name="connsiteX13" fmla="*/ 1555377 w 1555376"/>
              <a:gd name="connsiteY13" fmla="*/ 664096 h 885551"/>
              <a:gd name="connsiteX14" fmla="*/ 1335766 w 1555376"/>
              <a:gd name="connsiteY14" fmla="*/ 440794 h 88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376" h="885551">
                <a:moveTo>
                  <a:pt x="1335766" y="440794"/>
                </a:moveTo>
                <a:cubicBezTo>
                  <a:pt x="1330229" y="440794"/>
                  <a:pt x="1322848" y="440794"/>
                  <a:pt x="1317311" y="440794"/>
                </a:cubicBezTo>
                <a:cubicBezTo>
                  <a:pt x="1317311" y="440794"/>
                  <a:pt x="1317311" y="440794"/>
                  <a:pt x="1317311" y="440794"/>
                </a:cubicBezTo>
                <a:cubicBezTo>
                  <a:pt x="1317311" y="350366"/>
                  <a:pt x="1273020" y="267320"/>
                  <a:pt x="1201047" y="215647"/>
                </a:cubicBezTo>
                <a:cubicBezTo>
                  <a:pt x="1127228" y="163974"/>
                  <a:pt x="1033109" y="151055"/>
                  <a:pt x="948217" y="180583"/>
                </a:cubicBezTo>
                <a:cubicBezTo>
                  <a:pt x="878090" y="44018"/>
                  <a:pt x="723070" y="-26110"/>
                  <a:pt x="575433" y="8954"/>
                </a:cubicBezTo>
                <a:cubicBezTo>
                  <a:pt x="427795" y="44018"/>
                  <a:pt x="320758" y="176892"/>
                  <a:pt x="320758" y="330066"/>
                </a:cubicBezTo>
                <a:cubicBezTo>
                  <a:pt x="320758" y="330066"/>
                  <a:pt x="320758" y="331911"/>
                  <a:pt x="320758" y="333757"/>
                </a:cubicBezTo>
                <a:cubicBezTo>
                  <a:pt x="219257" y="317148"/>
                  <a:pt x="117756" y="359593"/>
                  <a:pt x="55010" y="440794"/>
                </a:cubicBezTo>
                <a:cubicBezTo>
                  <a:pt x="-5890" y="523840"/>
                  <a:pt x="-16963" y="632723"/>
                  <a:pt x="25483" y="724996"/>
                </a:cubicBezTo>
                <a:cubicBezTo>
                  <a:pt x="69774" y="817270"/>
                  <a:pt x="162048" y="878170"/>
                  <a:pt x="263548" y="883706"/>
                </a:cubicBezTo>
                <a:lnTo>
                  <a:pt x="263548" y="885552"/>
                </a:lnTo>
                <a:lnTo>
                  <a:pt x="1333920" y="885552"/>
                </a:lnTo>
                <a:cubicBezTo>
                  <a:pt x="1455721" y="885552"/>
                  <a:pt x="1555377" y="785897"/>
                  <a:pt x="1555377" y="664096"/>
                </a:cubicBezTo>
                <a:cubicBezTo>
                  <a:pt x="1555377" y="542295"/>
                  <a:pt x="1457567" y="440794"/>
                  <a:pt x="1335766" y="44079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845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  </a:t>
            </a:r>
          </a:p>
          <a:p>
            <a:r>
              <a:rPr lang="en-US" dirty="0"/>
              <a:t>   Proteomics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DDF4E3-7F3E-F444-8F13-8BD05EF8FDB0}"/>
              </a:ext>
            </a:extLst>
          </p:cNvPr>
          <p:cNvSpPr/>
          <p:nvPr/>
        </p:nvSpPr>
        <p:spPr>
          <a:xfrm>
            <a:off x="2377440" y="4165711"/>
            <a:ext cx="2251710" cy="5372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Calibrate: </a:t>
            </a:r>
            <a:r>
              <a:rPr lang="en-US" i="1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algn="ctr"/>
            <a:r>
              <a:rPr lang="en-US" altLang="zh-CN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95FEF7-D96C-314B-84D9-4CF91D68A109}"/>
              </a:ext>
            </a:extLst>
          </p:cNvPr>
          <p:cNvCxnSpPr/>
          <p:nvPr/>
        </p:nvCxnSpPr>
        <p:spPr>
          <a:xfrm>
            <a:off x="3337560" y="3325880"/>
            <a:ext cx="0" cy="76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9A9738-C88D-4E48-ABE4-5799DDCE7E48}"/>
              </a:ext>
            </a:extLst>
          </p:cNvPr>
          <p:cNvCxnSpPr>
            <a:cxnSpLocks/>
          </p:cNvCxnSpPr>
          <p:nvPr/>
        </p:nvCxnSpPr>
        <p:spPr>
          <a:xfrm flipV="1">
            <a:off x="3638550" y="3313462"/>
            <a:ext cx="0" cy="76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4337A9-EAF7-3A4C-82CF-0AF1D350D2E1}"/>
              </a:ext>
            </a:extLst>
          </p:cNvPr>
          <p:cNvCxnSpPr/>
          <p:nvPr/>
        </p:nvCxnSpPr>
        <p:spPr>
          <a:xfrm>
            <a:off x="2686050" y="3707630"/>
            <a:ext cx="651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648C8C-1004-AC4C-820D-991558E0E44F}"/>
              </a:ext>
            </a:extLst>
          </p:cNvPr>
          <p:cNvCxnSpPr/>
          <p:nvPr/>
        </p:nvCxnSpPr>
        <p:spPr>
          <a:xfrm>
            <a:off x="4187190" y="2955155"/>
            <a:ext cx="651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9082BEF-23CC-C248-9EAE-7B87DC079DC1}"/>
              </a:ext>
            </a:extLst>
          </p:cNvPr>
          <p:cNvSpPr/>
          <p:nvPr/>
        </p:nvSpPr>
        <p:spPr>
          <a:xfrm>
            <a:off x="4945380" y="2700635"/>
            <a:ext cx="1432560" cy="5372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96698-DAF4-4543-A7DB-D982268E4CD9}"/>
              </a:ext>
            </a:extLst>
          </p:cNvPr>
          <p:cNvSpPr txBox="1"/>
          <p:nvPr/>
        </p:nvSpPr>
        <p:spPr>
          <a:xfrm>
            <a:off x="6484620" y="2367170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Fermentation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Carbon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DEB7FF-EC2C-B54C-89D8-56070450D1F4}"/>
              </a:ext>
            </a:extLst>
          </p:cNvPr>
          <p:cNvCxnSpPr/>
          <p:nvPr/>
        </p:nvCxnSpPr>
        <p:spPr>
          <a:xfrm>
            <a:off x="3497580" y="2183130"/>
            <a:ext cx="0" cy="422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0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305185"/>
      </p:ext>
    </p:extLst>
  </p:cSld>
  <p:clrMapOvr>
    <a:masterClrMapping/>
  </p:clrMapOvr>
</p:sld>
</file>

<file path=ppt/theme/theme1.xml><?xml version="1.0" encoding="utf-8"?>
<a:theme xmlns:a="http://schemas.openxmlformats.org/drawingml/2006/main" name="sysbi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ysbio" id="{F111037E-51CD-5948-B617-3D3E16448722}" vid="{BCB5399D-4936-8E43-A712-BBEA1C2172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sysbio</Template>
  <TotalTime>47</TotalTime>
  <Words>18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Akzidenz for Chalmers</vt:lpstr>
      <vt:lpstr>AvantGarde Medium</vt:lpstr>
      <vt:lpstr>Arial</vt:lpstr>
      <vt:lpstr>Times New Roman</vt:lpstr>
      <vt:lpstr>sysbio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 Li</dc:creator>
  <cp:lastModifiedBy>Gang Li</cp:lastModifiedBy>
  <cp:revision>17</cp:revision>
  <dcterms:created xsi:type="dcterms:W3CDTF">2020-05-27T06:53:36Z</dcterms:created>
  <dcterms:modified xsi:type="dcterms:W3CDTF">2020-05-27T07:41:11Z</dcterms:modified>
</cp:coreProperties>
</file>