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8" r:id="rId2"/>
    <p:sldId id="377" r:id="rId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C68F52-8218-4003-AADB-1EDCD79DF998}">
          <p14:sldIdLst>
            <p14:sldId id="338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C5C"/>
    <a:srgbClr val="2CF46A"/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51" autoAdjust="0"/>
  </p:normalViewPr>
  <p:slideViewPr>
    <p:cSldViewPr snapToGrid="0" snapToObjects="1">
      <p:cViewPr varScale="1">
        <p:scale>
          <a:sx n="116" d="100"/>
          <a:sy n="116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CC22-B69A-433F-91DA-3113A9CBBCC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2684-CEDA-42CE-AC54-DC5A68D3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 smtClean="0"/>
              <a:t>Subtitle</a:t>
            </a:r>
          </a:p>
          <a:p>
            <a:r>
              <a:rPr lang="hr-HR" dirty="0" smtClean="0"/>
              <a:t>Name, affiliation, contact</a:t>
            </a: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/>
          <p:nvPr/>
        </p:nvCxnSpPr>
        <p:spPr>
          <a:xfrm flipH="1" flipV="1">
            <a:off x="7033192" y="1154434"/>
            <a:ext cx="144937" cy="19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944366" y="1372095"/>
            <a:ext cx="258931" cy="138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929144" y="1362301"/>
            <a:ext cx="2337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669053" y="1151757"/>
            <a:ext cx="271852" cy="205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68619" y="1331454"/>
            <a:ext cx="227188" cy="22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09891" y="1339744"/>
            <a:ext cx="243017" cy="22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500013" y="994811"/>
            <a:ext cx="144937" cy="19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419425" y="1212472"/>
            <a:ext cx="258931" cy="138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04203" y="1202678"/>
            <a:ext cx="2337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943215" y="1049326"/>
            <a:ext cx="271852" cy="205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942781" y="1229023"/>
            <a:ext cx="227188" cy="22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84053" y="1237313"/>
            <a:ext cx="243017" cy="22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686769" y="1246565"/>
            <a:ext cx="124803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63923" y="1256689"/>
            <a:ext cx="354227" cy="420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94366" y="1687903"/>
            <a:ext cx="4448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78356" y="1211273"/>
            <a:ext cx="416011" cy="448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displaying intracellular fluxes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762"/>
            <a:ext cx="9144000" cy="41227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979037" y="1129973"/>
            <a:ext cx="230659" cy="2146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63026" y="1129972"/>
            <a:ext cx="230659" cy="2146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5048" y="1129973"/>
            <a:ext cx="230659" cy="2146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11059" y="1129973"/>
            <a:ext cx="230659" cy="2146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79037" y="1578353"/>
            <a:ext cx="230659" cy="2146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07400" y="1578353"/>
            <a:ext cx="230659" cy="2146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13570" y="1328176"/>
            <a:ext cx="510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4556844" y="1438558"/>
            <a:ext cx="300682" cy="28577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95427" y="1372492"/>
            <a:ext cx="184619" cy="17182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34324" y="1605688"/>
            <a:ext cx="184619" cy="17182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7100000">
            <a:off x="5759753" y="1527736"/>
            <a:ext cx="300682" cy="28577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81974" y="1626982"/>
            <a:ext cx="184619" cy="1718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26388" y="1467071"/>
            <a:ext cx="184619" cy="1718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7186784" y="1367209"/>
            <a:ext cx="4448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71455" y="1259870"/>
            <a:ext cx="230659" cy="2146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573966" y="1258880"/>
            <a:ext cx="230659" cy="21467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9001570">
            <a:off x="7296669" y="1474216"/>
            <a:ext cx="300682" cy="28577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8310460">
            <a:off x="7296801" y="981367"/>
            <a:ext cx="300682" cy="28577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86784" y="1039892"/>
            <a:ext cx="184619" cy="17182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510485" y="1032093"/>
            <a:ext cx="184619" cy="17182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31620" y="1522698"/>
            <a:ext cx="184619" cy="1718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04676" y="1522698"/>
            <a:ext cx="184619" cy="1718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7795" y="1178011"/>
            <a:ext cx="3421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Lumps “linear” pathways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-&gt; reduces model to hub metabolites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Displays flux around metabolites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93307" y="5955126"/>
            <a:ext cx="6833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plotHierarchicalModel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smallModel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smallSolution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{'alanine[c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]'})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668" y="5755071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HepG2, 6mM, second phase</a:t>
            </a:r>
          </a:p>
          <a:p>
            <a:r>
              <a:rPr lang="en-US" sz="1200" dirty="0" smtClean="0"/>
              <a:t>FBA solution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6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displaying fluxes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2" y="1846955"/>
            <a:ext cx="9144000" cy="4122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795" y="1178011"/>
            <a:ext cx="43925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Add subsequent metabolites for “network” display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307" y="5955126"/>
            <a:ext cx="6833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plotHierarchicalModel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smallModel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smallSolution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{'alanine[c]', 'glycine[c]'})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9828" y="3769813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Nucleotide synthesis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668" y="5755071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HepG2, 6mM, second phase</a:t>
            </a:r>
          </a:p>
          <a:p>
            <a:r>
              <a:rPr lang="en-US" sz="1200" dirty="0" smtClean="0"/>
              <a:t>FBA solution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68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7719</TotalTime>
  <Words>66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Akzidenz for Chalmers</vt:lpstr>
      <vt:lpstr>Arial</vt:lpstr>
      <vt:lpstr>AvantGarde Medium</vt:lpstr>
      <vt:lpstr>Calibri</vt:lpstr>
      <vt:lpstr>Consolas</vt:lpstr>
      <vt:lpstr>Times New Roman</vt:lpstr>
      <vt:lpstr>Office Theme</vt:lpstr>
      <vt:lpstr>Method for displaying intracellular fluxes</vt:lpstr>
      <vt:lpstr>Method for displaying fluxes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Avlant Nilsson</cp:lastModifiedBy>
  <cp:revision>995</cp:revision>
  <dcterms:created xsi:type="dcterms:W3CDTF">2012-04-17T12:02:37Z</dcterms:created>
  <dcterms:modified xsi:type="dcterms:W3CDTF">2017-11-03T12:33:27Z</dcterms:modified>
</cp:coreProperties>
</file>