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handoutMasterIdLst>
    <p:handoutMasterId r:id="rId6"/>
  </p:handoutMasterIdLst>
  <p:sldIdLst>
    <p:sldId id="257" r:id="rId5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6AB2"/>
    <a:srgbClr val="3F8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B4E31B-6CAB-45C7-BC7E-48109662BFF3}" v="5" dt="2020-01-24T14:07:41.4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663" autoAdjust="0"/>
  </p:normalViewPr>
  <p:slideViewPr>
    <p:cSldViewPr snapToGrid="0" snapToObjects="1">
      <p:cViewPr varScale="1">
        <p:scale>
          <a:sx n="110" d="100"/>
          <a:sy n="110" d="100"/>
        </p:scale>
        <p:origin x="91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zbieta Rembeza" userId="S::rembeza@net.chalmers.se::8261831c-3730-4d73-b00f-17f417e1a226" providerId="AD" clId="Web-{E5B4E31B-6CAB-45C7-BC7E-48109662BFF3}"/>
    <pc:docChg chg="modSld">
      <pc:chgData name="Elzbieta Rembeza" userId="S::rembeza@net.chalmers.se::8261831c-3730-4d73-b00f-17f417e1a226" providerId="AD" clId="Web-{E5B4E31B-6CAB-45C7-BC7E-48109662BFF3}" dt="2020-01-24T14:07:41.324" v="3" actId="1076"/>
      <pc:docMkLst>
        <pc:docMk/>
      </pc:docMkLst>
      <pc:sldChg chg="modSp">
        <pc:chgData name="Elzbieta Rembeza" userId="S::rembeza@net.chalmers.se::8261831c-3730-4d73-b00f-17f417e1a226" providerId="AD" clId="Web-{E5B4E31B-6CAB-45C7-BC7E-48109662BFF3}" dt="2020-01-24T14:07:41.324" v="3" actId="1076"/>
        <pc:sldMkLst>
          <pc:docMk/>
          <pc:sldMk cId="3502698766" sldId="257"/>
        </pc:sldMkLst>
        <pc:spChg chg="mod">
          <ac:chgData name="Elzbieta Rembeza" userId="S::rembeza@net.chalmers.se::8261831c-3730-4d73-b00f-17f417e1a226" providerId="AD" clId="Web-{E5B4E31B-6CAB-45C7-BC7E-48109662BFF3}" dt="2020-01-24T14:07:31.574" v="0" actId="20577"/>
          <ac:spMkLst>
            <pc:docMk/>
            <pc:sldMk cId="3502698766" sldId="257"/>
            <ac:spMk id="4" creationId="{00000000-0000-0000-0000-000000000000}"/>
          </ac:spMkLst>
        </pc:spChg>
        <pc:spChg chg="mod">
          <ac:chgData name="Elzbieta Rembeza" userId="S::rembeza@net.chalmers.se::8261831c-3730-4d73-b00f-17f417e1a226" providerId="AD" clId="Web-{E5B4E31B-6CAB-45C7-BC7E-48109662BFF3}" dt="2020-01-24T14:07:41.324" v="3" actId="1076"/>
          <ac:spMkLst>
            <pc:docMk/>
            <pc:sldMk cId="3502698766" sldId="257"/>
            <ac:spMk id="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49A6FD-419D-4346-9B23-BC2123A1EBB1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3F2842-B5D5-394E-921E-FA6BF6751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145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accent1"/>
                </a:solidFill>
                <a:latin typeface="Akzidenz for Chalmers" pitchFamily="2" charset="0"/>
                <a:cs typeface="Arial"/>
              </a:defRPr>
            </a:lvl1pPr>
          </a:lstStyle>
          <a:p>
            <a:r>
              <a:rPr lang="hr-HR" dirty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Akzidenz for Chalmers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dirty="0"/>
              <a:t>Subtitle</a:t>
            </a:r>
          </a:p>
          <a:p>
            <a:r>
              <a:rPr lang="hr-HR" dirty="0"/>
              <a:t>Name, affiliation, contact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6929609" y="11017"/>
            <a:ext cx="2203374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268" y="168801"/>
            <a:ext cx="2804244" cy="140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413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12" y="45432"/>
            <a:ext cx="1110754" cy="5569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440" y="299245"/>
            <a:ext cx="6841120" cy="81203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2A6AB2"/>
                </a:solidFill>
                <a:latin typeface="Akzidenz for Chalmers" pitchFamily="2" charset="0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7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440" y="299246"/>
            <a:ext cx="6841120" cy="1118392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2A6AB2"/>
                </a:solidFill>
                <a:latin typeface="Akzidenz for Chalmers" pitchFamily="2" charset="0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12" y="45432"/>
            <a:ext cx="1110754" cy="55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57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440" y="299246"/>
            <a:ext cx="6841120" cy="1118392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2A6AB2"/>
                </a:solidFill>
                <a:latin typeface="Akzidenz for Chalmers" pitchFamily="2" charset="0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i="0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i="0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12" y="45432"/>
            <a:ext cx="1110754" cy="55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049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440" y="299246"/>
            <a:ext cx="6841120" cy="1118392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2A6AB2"/>
                </a:solidFill>
                <a:latin typeface="Akzidenz for Chalmers" pitchFamily="2" charset="0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12" y="45432"/>
            <a:ext cx="1110754" cy="55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40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12" y="45432"/>
            <a:ext cx="1110754" cy="556913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51440" y="299246"/>
            <a:ext cx="6841120" cy="1118392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2A6AB2"/>
                </a:solidFill>
                <a:latin typeface="Akzidenz for Chalmers" pitchFamily="2" charset="0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038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929609" y="11017"/>
            <a:ext cx="2203374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268" y="168801"/>
            <a:ext cx="2804244" cy="140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91884"/>
            <a:ext cx="9144000" cy="574346"/>
          </a:xfrm>
          <a:prstGeom prst="rect">
            <a:avLst/>
          </a:prstGeom>
          <a:solidFill>
            <a:srgbClr val="2A6AB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12" y="45432"/>
            <a:ext cx="1110754" cy="5569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425242E-EBF8-480E-B336-E235F57C37EE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442757" y="6308976"/>
            <a:ext cx="487227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28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b="0" i="0" kern="1200">
          <a:solidFill>
            <a:schemeClr val="tx1"/>
          </a:solidFill>
          <a:latin typeface="AvantGarde Medium"/>
          <a:ea typeface="+mj-ea"/>
          <a:cs typeface="AvantGarde Medium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36B3D00-A64E-0045-9746-861F4B4F7B0D}"/>
              </a:ext>
            </a:extLst>
          </p:cNvPr>
          <p:cNvSpPr txBox="1"/>
          <p:nvPr/>
        </p:nvSpPr>
        <p:spPr>
          <a:xfrm>
            <a:off x="5116528" y="6374088"/>
            <a:ext cx="3010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+mj-lt"/>
              </a:rPr>
              <a:t>…….@</a:t>
            </a:r>
            <a:r>
              <a:rPr lang="en-GB" dirty="0" err="1">
                <a:solidFill>
                  <a:schemeClr val="bg1"/>
                </a:solidFill>
                <a:latin typeface="+mj-lt"/>
              </a:rPr>
              <a:t>chalmers.se</a:t>
            </a:r>
            <a:endParaRPr lang="en-GB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7AFC1C-FB86-194A-9411-5A9AEC409C13}"/>
              </a:ext>
            </a:extLst>
          </p:cNvPr>
          <p:cNvSpPr txBox="1"/>
          <p:nvPr/>
        </p:nvSpPr>
        <p:spPr>
          <a:xfrm>
            <a:off x="421240" y="6411074"/>
            <a:ext cx="3010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j-lt"/>
              </a:rPr>
              <a:t>Name,  position,  group</a:t>
            </a:r>
            <a:endParaRPr lang="en-GB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C8DFB6-5806-C54A-B8B6-3A3DE77CB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54191" y="1715784"/>
            <a:ext cx="4366517" cy="2876764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27064F-1FE7-B74A-9361-8CB6AA5253B4}"/>
              </a:ext>
            </a:extLst>
          </p:cNvPr>
          <p:cNvSpPr txBox="1"/>
          <p:nvPr/>
        </p:nvSpPr>
        <p:spPr>
          <a:xfrm>
            <a:off x="6328879" y="2979505"/>
            <a:ext cx="179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j-lt"/>
              </a:rPr>
              <a:t>Figure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028749-508F-E143-9C63-DC318A3C5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3292" y="1715784"/>
            <a:ext cx="4366517" cy="2876764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B6BE27-4372-874C-9290-7436A36A5B31}"/>
              </a:ext>
            </a:extLst>
          </p:cNvPr>
          <p:cNvSpPr txBox="1"/>
          <p:nvPr/>
        </p:nvSpPr>
        <p:spPr>
          <a:xfrm>
            <a:off x="1633591" y="2969500"/>
            <a:ext cx="179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j-lt"/>
              </a:rPr>
              <a:t>Figure 1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94241" y="932920"/>
            <a:ext cx="7988158" cy="5394326"/>
          </a:xfrm>
        </p:spPr>
        <p:txBody>
          <a:bodyPr anchor="t"/>
          <a:lstStyle/>
          <a:p>
            <a:r>
              <a:rPr lang="en-US" sz="1600" dirty="0">
                <a:latin typeface="+mj-lt"/>
              </a:rPr>
              <a:t>Goal of Slide (Update, Question, Feedback)</a:t>
            </a:r>
          </a:p>
          <a:p>
            <a:r>
              <a:rPr lang="en-US" sz="1600" dirty="0">
                <a:latin typeface="+mj-lt"/>
              </a:rPr>
              <a:t>Free comment</a:t>
            </a:r>
          </a:p>
          <a:p>
            <a:endParaRPr lang="en-US" sz="1600" dirty="0">
              <a:latin typeface="+mj-lt"/>
            </a:endParaRPr>
          </a:p>
          <a:p>
            <a:endParaRPr lang="en-US" sz="1600" dirty="0">
              <a:latin typeface="+mj-lt"/>
            </a:endParaRPr>
          </a:p>
          <a:p>
            <a:endParaRPr lang="en-US" sz="1600" dirty="0">
              <a:latin typeface="+mj-lt"/>
            </a:endParaRPr>
          </a:p>
          <a:p>
            <a:endParaRPr lang="en-US" sz="1600" dirty="0">
              <a:latin typeface="+mj-lt"/>
            </a:endParaRPr>
          </a:p>
          <a:p>
            <a:endParaRPr lang="en-US" sz="1600" dirty="0">
              <a:latin typeface="+mj-lt"/>
            </a:endParaRPr>
          </a:p>
          <a:p>
            <a:endParaRPr lang="en-US" sz="1600" dirty="0">
              <a:latin typeface="+mj-lt"/>
            </a:endParaRPr>
          </a:p>
          <a:p>
            <a:endParaRPr lang="en-US" sz="1600" dirty="0">
              <a:latin typeface="+mj-lt"/>
            </a:endParaRPr>
          </a:p>
          <a:p>
            <a:endParaRPr lang="en-US" sz="1600" dirty="0">
              <a:latin typeface="+mj-lt"/>
            </a:endParaRPr>
          </a:p>
          <a:p>
            <a:endParaRPr lang="en-US" sz="1600" dirty="0">
              <a:latin typeface="+mj-lt"/>
            </a:endParaRPr>
          </a:p>
          <a:p>
            <a:endParaRPr lang="en-US" sz="1600" dirty="0">
              <a:latin typeface="+mj-lt"/>
            </a:endParaRP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</a:rPr>
              <a:t>Free comment</a:t>
            </a:r>
          </a:p>
          <a:p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</a:rPr>
              <a:t>Main conclusion / Main question / Main problem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1440" y="299246"/>
            <a:ext cx="6841120" cy="432591"/>
          </a:xfrm>
        </p:spPr>
        <p:txBody>
          <a:bodyPr anchor="t"/>
          <a:lstStyle/>
          <a:p>
            <a:r>
              <a:rPr lang="en-US" sz="2000" dirty="0">
                <a:latin typeface="Akzidenz for Chalmers"/>
              </a:rPr>
              <a:t>Project title / research </a:t>
            </a:r>
            <a:r>
              <a:rPr lang="en-US" dirty="0">
                <a:latin typeface="Akzidenz for Chalmers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3502698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kzidenz for Chalmers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ysbio_Powerpoint_template-standard" id="{DABBC199-5C70-4349-997C-91269C3400B9}" vid="{187C1D54-21AD-EB4D-ACFC-8A9809B76D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CDACB72682AB4E9AB4CFDC9027AEB1" ma:contentTypeVersion="5" ma:contentTypeDescription="Create a new document." ma:contentTypeScope="" ma:versionID="7b604c77fd982de19852953896a296b3">
  <xsd:schema xmlns:xsd="http://www.w3.org/2001/XMLSchema" xmlns:xs="http://www.w3.org/2001/XMLSchema" xmlns:p="http://schemas.microsoft.com/office/2006/metadata/properties" xmlns:ns2="eddcedb9-12ee-40cc-91d8-f1feedc63c93" targetNamespace="http://schemas.microsoft.com/office/2006/metadata/properties" ma:root="true" ma:fieldsID="a15aabec294a9290e123d54a9043099f" ns2:_="">
    <xsd:import namespace="eddcedb9-12ee-40cc-91d8-f1feedc63c9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dcedb9-12ee-40cc-91d8-f1feedc63c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31E64B8-E67A-4BAC-B168-96E1C5A979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dcedb9-12ee-40cc-91d8-f1feedc63c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FABFEE-A8EC-447E-96A9-3D3C2A9D2C0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589FBA5-3091-42B8-8E1E-A8740BB2C49C}">
  <ds:schemaRefs>
    <ds:schemaRef ds:uri="http://purl.org/dc/elements/1.1/"/>
    <ds:schemaRef ds:uri="http://schemas.microsoft.com/office/2006/metadata/properties"/>
    <ds:schemaRef ds:uri="http://purl.org/dc/terms/"/>
    <ds:schemaRef ds:uri="eddcedb9-12ee-40cc-91d8-f1feedc63c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40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Akzidenz for Chalmers</vt:lpstr>
      <vt:lpstr>Arial</vt:lpstr>
      <vt:lpstr>AvantGarde Medium</vt:lpstr>
      <vt:lpstr>Calibri</vt:lpstr>
      <vt:lpstr>Times New Roman</vt:lpstr>
      <vt:lpstr>Office Theme</vt:lpstr>
      <vt:lpstr>Project title / research question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Veronica Gast</dc:creator>
  <cp:lastModifiedBy>Martina Butorac</cp:lastModifiedBy>
  <cp:revision>9</cp:revision>
  <dcterms:created xsi:type="dcterms:W3CDTF">2019-09-24T13:41:51Z</dcterms:created>
  <dcterms:modified xsi:type="dcterms:W3CDTF">2020-03-06T15:18:27Z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0x010100BBCDACB72682AB4E9AB4CFDC9027AEB1</vt:lpwstr>
  </property>
</Properties>
</file>