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F098-984B-42F8-B926-107030C0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6328-2528-4AFE-A643-491DC443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D99-B8A0-43D8-9319-B5B0B492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59EC-AFCC-40F6-A705-2080E01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7FDA-4FDA-4C7D-92BD-8D67F0D1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AC1-8C2C-49B2-AC20-62C74C01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AFAC8-DD67-4774-AA85-2B8025F4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6C03-D477-410E-9E7D-B8293F8F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A195-1FEA-40C9-BA9E-8DA0D466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7255-4C39-404B-AEF5-6C7A7C46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DC361-7614-4FEE-8965-EE35FC3EE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EC66-064E-406E-9EE5-CAB8AB65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5F9A-47CF-4A82-AA52-BADC96EC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7FB9-488F-4308-AA95-9B6E86EF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2C00-A0C6-485C-89DD-071A8603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9A3F-6F41-45D4-BC60-B318E881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0D30-157A-4881-BB5E-9D756EB2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4685-0AD5-481B-85AF-4940865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3A0A-8343-456F-892A-55AAFD76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6A0-E20E-4750-A4CC-C7D1F3FC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6B85-EBDA-4D78-9880-F3D1E0A8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A948-F0E7-4624-AAB0-571C3FA3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F881-2394-4C31-BE12-C8F35528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AC03-86AC-43C4-BB9A-73447678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3730-E429-44C9-83B7-684B053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6ABA-5D4C-4E81-90C9-12F35701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E048-8E2D-4FFB-9D49-389BF8E4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C119-75D2-4126-B02D-C8587EAF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2A71-0E0D-4F58-8A7E-503BE7CD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5F06-4223-4877-BF28-7FF0BDD0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25D7-392A-428B-B9EA-AE5481AA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C71-67A3-4D84-A93D-6EAFEBFB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EA15-2227-42F0-AC8B-B731876C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4602-7E5B-412D-9D9E-15CB9C691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BC7C-D7F1-4C73-BEC1-06DE448E8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9159C-901C-4DA4-8685-947B493F4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32B04-9DE6-45A4-B118-7319C04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8DB7B-17EC-44D6-BBFE-70317E3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B9CBB-44D4-4B1A-AAA2-37F50CD3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68E3-6716-4F32-9C7D-91F12201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5C466-FC84-4EB6-A74B-44992889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A6718-5125-4053-B2C9-C3501982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40A85-4BC9-4112-A3B6-97BE626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936C4-F9EF-4DE7-9E75-65B7809E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D8E0E-CECB-4788-89BF-E8F932F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B8AD-717B-43C7-BB18-F61F1FC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65DA-E928-443E-8224-D02B4B37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0F06-9938-4432-B5D1-C5DBEDB3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8C86-0DC7-41E4-8CAA-ECBAEE3A3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9D9A-B303-4362-8335-FFB89267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E638-7A40-459B-A0A1-497B4DDB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E49C-F176-4CC4-9B92-D2C21714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D838-C7D9-4D39-B999-44FDFE98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9D001-A7E7-4139-AC40-43F864EAB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297F-52F7-4464-B1E9-F5F65BBE5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EBFB-7CD7-4C7D-B19C-033FB16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531ED-9847-46E5-B0F8-CB4219F6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A961-3F39-46FB-9983-3D87E0C5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6190F-C1BA-47A6-8B87-AF2A4A2A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E912-A657-445B-8627-AE193E53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87FE-78A6-4011-A817-2E5BFD63B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36E9-3C9B-41D8-8C76-5362E266277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BED7-5B53-4EAD-8677-F8349FD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0179-A690-4EF5-BCEC-C721A3BF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19A8-678F-4F9F-A4C2-ECA1802B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4E8-0499-4BB4-8194-687858D71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20F7-6E03-4B0C-AEB6-A0D36129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presentation</vt:lpstr>
    </vt:vector>
  </TitlesOfParts>
  <Company>SysKit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</dc:title>
  <dc:creator>Zlatko Hrastic</dc:creator>
  <cp:lastModifiedBy>Zlatko Hrastic</cp:lastModifiedBy>
  <cp:revision>1</cp:revision>
  <dcterms:created xsi:type="dcterms:W3CDTF">2022-04-14T10:44:04Z</dcterms:created>
  <dcterms:modified xsi:type="dcterms:W3CDTF">2022-04-14T10:44:11Z</dcterms:modified>
</cp:coreProperties>
</file>