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5" r:id="rId6"/>
    <p:sldId id="262" r:id="rId7"/>
    <p:sldId id="267" r:id="rId8"/>
    <p:sldId id="269" r:id="rId9"/>
    <p:sldId id="270" r:id="rId10"/>
    <p:sldId id="263" r:id="rId11"/>
    <p:sldId id="264" r:id="rId12"/>
    <p:sldId id="265" r:id="rId13"/>
    <p:sldId id="266" r:id="rId14"/>
    <p:sldId id="268" r:id="rId15"/>
    <p:sldId id="271" r:id="rId16"/>
    <p:sldId id="272" r:id="rId17"/>
    <p:sldId id="274"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5E9BC-2290-4253-A7E7-496C15522C7E}" v="416" dt="2019-09-15T06:26:49.837"/>
    <p1510:client id="{78B2D06E-F204-B446-9402-6D45BABAD7FD}" v="383" dt="2019-09-15T23:38:28.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1" autoAdjust="0"/>
    <p:restoredTop sz="94660"/>
  </p:normalViewPr>
  <p:slideViewPr>
    <p:cSldViewPr snapToGrid="0" showGuides="1">
      <p:cViewPr varScale="1">
        <p:scale>
          <a:sx n="77" d="100"/>
          <a:sy n="77" d="100"/>
        </p:scale>
        <p:origin x="1352" y="1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Xiaoyang" userId="65a5cfd3-63eb-447d-b9d7-6941e606ac3d" providerId="ADAL" clId="{78B2D06E-F204-B446-9402-6D45BABAD7FD}"/>
    <pc:docChg chg="custSel modSld sldOrd">
      <pc:chgData name="Wang, Xiaoyang" userId="65a5cfd3-63eb-447d-b9d7-6941e606ac3d" providerId="ADAL" clId="{78B2D06E-F204-B446-9402-6D45BABAD7FD}" dt="2019-09-15T23:38:28.608" v="575"/>
      <pc:docMkLst>
        <pc:docMk/>
      </pc:docMkLst>
      <pc:sldChg chg="modSp">
        <pc:chgData name="Wang, Xiaoyang" userId="65a5cfd3-63eb-447d-b9d7-6941e606ac3d" providerId="ADAL" clId="{78B2D06E-F204-B446-9402-6D45BABAD7FD}" dt="2019-09-15T23:16:12.797" v="516" actId="20577"/>
        <pc:sldMkLst>
          <pc:docMk/>
          <pc:sldMk cId="2224495804" sldId="262"/>
        </pc:sldMkLst>
        <pc:spChg chg="mod">
          <ac:chgData name="Wang, Xiaoyang" userId="65a5cfd3-63eb-447d-b9d7-6941e606ac3d" providerId="ADAL" clId="{78B2D06E-F204-B446-9402-6D45BABAD7FD}" dt="2019-09-15T23:16:12.797" v="516" actId="20577"/>
          <ac:spMkLst>
            <pc:docMk/>
            <pc:sldMk cId="2224495804" sldId="262"/>
            <ac:spMk id="4" creationId="{00000000-0000-0000-0000-000000000000}"/>
          </ac:spMkLst>
        </pc:spChg>
        <pc:spChg chg="mod">
          <ac:chgData name="Wang, Xiaoyang" userId="65a5cfd3-63eb-447d-b9d7-6941e606ac3d" providerId="ADAL" clId="{78B2D06E-F204-B446-9402-6D45BABAD7FD}" dt="2019-09-15T23:15:59.001" v="483" actId="20577"/>
          <ac:spMkLst>
            <pc:docMk/>
            <pc:sldMk cId="2224495804" sldId="262"/>
            <ac:spMk id="6" creationId="{00000000-0000-0000-0000-000000000000}"/>
          </ac:spMkLst>
        </pc:spChg>
        <pc:picChg chg="mod">
          <ac:chgData name="Wang, Xiaoyang" userId="65a5cfd3-63eb-447d-b9d7-6941e606ac3d" providerId="ADAL" clId="{78B2D06E-F204-B446-9402-6D45BABAD7FD}" dt="2019-09-15T23:16:04.911" v="491" actId="1076"/>
          <ac:picMkLst>
            <pc:docMk/>
            <pc:sldMk cId="2224495804" sldId="262"/>
            <ac:picMk id="7" creationId="{BABB837A-E0CB-41A3-B39F-E2E219291EFC}"/>
          </ac:picMkLst>
        </pc:picChg>
      </pc:sldChg>
      <pc:sldChg chg="modSp">
        <pc:chgData name="Wang, Xiaoyang" userId="65a5cfd3-63eb-447d-b9d7-6941e606ac3d" providerId="ADAL" clId="{78B2D06E-F204-B446-9402-6D45BABAD7FD}" dt="2019-09-15T23:16:37.533" v="520" actId="1076"/>
        <pc:sldMkLst>
          <pc:docMk/>
          <pc:sldMk cId="1707775178" sldId="264"/>
        </pc:sldMkLst>
        <pc:picChg chg="mod">
          <ac:chgData name="Wang, Xiaoyang" userId="65a5cfd3-63eb-447d-b9d7-6941e606ac3d" providerId="ADAL" clId="{78B2D06E-F204-B446-9402-6D45BABAD7FD}" dt="2019-09-15T23:16:37.533" v="520" actId="1076"/>
          <ac:picMkLst>
            <pc:docMk/>
            <pc:sldMk cId="1707775178" sldId="264"/>
            <ac:picMk id="7" creationId="{3AE3B2AC-0996-459A-808A-5903BE7A6334}"/>
          </ac:picMkLst>
        </pc:picChg>
      </pc:sldChg>
      <pc:sldChg chg="ord">
        <pc:chgData name="Wang, Xiaoyang" userId="65a5cfd3-63eb-447d-b9d7-6941e606ac3d" providerId="ADAL" clId="{78B2D06E-F204-B446-9402-6D45BABAD7FD}" dt="2019-09-15T23:16:25.215" v="517"/>
        <pc:sldMkLst>
          <pc:docMk/>
          <pc:sldMk cId="1662501974" sldId="267"/>
        </pc:sldMkLst>
      </pc:sldChg>
      <pc:sldChg chg="ord">
        <pc:chgData name="Wang, Xiaoyang" userId="65a5cfd3-63eb-447d-b9d7-6941e606ac3d" providerId="ADAL" clId="{78B2D06E-F204-B446-9402-6D45BABAD7FD}" dt="2019-09-15T23:16:29.956" v="519"/>
        <pc:sldMkLst>
          <pc:docMk/>
          <pc:sldMk cId="1759474274" sldId="269"/>
        </pc:sldMkLst>
      </pc:sldChg>
      <pc:sldChg chg="addSp delSp modSp ord">
        <pc:chgData name="Wang, Xiaoyang" userId="65a5cfd3-63eb-447d-b9d7-6941e606ac3d" providerId="ADAL" clId="{78B2D06E-F204-B446-9402-6D45BABAD7FD}" dt="2019-09-15T23:22:14.899" v="530"/>
        <pc:sldMkLst>
          <pc:docMk/>
          <pc:sldMk cId="2079132875" sldId="270"/>
        </pc:sldMkLst>
        <pc:spChg chg="del">
          <ac:chgData name="Wang, Xiaoyang" userId="65a5cfd3-63eb-447d-b9d7-6941e606ac3d" providerId="ADAL" clId="{78B2D06E-F204-B446-9402-6D45BABAD7FD}" dt="2019-09-15T23:20:21.515" v="524"/>
          <ac:spMkLst>
            <pc:docMk/>
            <pc:sldMk cId="2079132875" sldId="270"/>
            <ac:spMk id="4" creationId="{00000000-0000-0000-0000-000000000000}"/>
          </ac:spMkLst>
        </pc:spChg>
        <pc:spChg chg="del">
          <ac:chgData name="Wang, Xiaoyang" userId="65a5cfd3-63eb-447d-b9d7-6941e606ac3d" providerId="ADAL" clId="{78B2D06E-F204-B446-9402-6D45BABAD7FD}" dt="2019-09-15T23:20:31.985" v="526" actId="478"/>
          <ac:spMkLst>
            <pc:docMk/>
            <pc:sldMk cId="2079132875" sldId="270"/>
            <ac:spMk id="5" creationId="{00000000-0000-0000-0000-000000000000}"/>
          </ac:spMkLst>
        </pc:spChg>
        <pc:spChg chg="del">
          <ac:chgData name="Wang, Xiaoyang" userId="65a5cfd3-63eb-447d-b9d7-6941e606ac3d" providerId="ADAL" clId="{78B2D06E-F204-B446-9402-6D45BABAD7FD}" dt="2019-09-15T23:20:28.097" v="525"/>
          <ac:spMkLst>
            <pc:docMk/>
            <pc:sldMk cId="2079132875" sldId="270"/>
            <ac:spMk id="6" creationId="{00000000-0000-0000-0000-000000000000}"/>
          </ac:spMkLst>
        </pc:spChg>
        <pc:spChg chg="add del">
          <ac:chgData name="Wang, Xiaoyang" userId="65a5cfd3-63eb-447d-b9d7-6941e606ac3d" providerId="ADAL" clId="{78B2D06E-F204-B446-9402-6D45BABAD7FD}" dt="2019-09-15T23:20:03.246" v="523"/>
          <ac:spMkLst>
            <pc:docMk/>
            <pc:sldMk cId="2079132875" sldId="270"/>
            <ac:spMk id="7" creationId="{CE786855-AA33-F94E-893C-A21034E54346}"/>
          </ac:spMkLst>
        </pc:spChg>
        <pc:picChg chg="add mod">
          <ac:chgData name="Wang, Xiaoyang" userId="65a5cfd3-63eb-447d-b9d7-6941e606ac3d" providerId="ADAL" clId="{78B2D06E-F204-B446-9402-6D45BABAD7FD}" dt="2019-09-15T23:20:21.515" v="524"/>
          <ac:picMkLst>
            <pc:docMk/>
            <pc:sldMk cId="2079132875" sldId="270"/>
            <ac:picMk id="9" creationId="{8C6EEAA5-EDD3-964F-87A0-9646D056A06C}"/>
          </ac:picMkLst>
        </pc:picChg>
        <pc:picChg chg="add mod">
          <ac:chgData name="Wang, Xiaoyang" userId="65a5cfd3-63eb-447d-b9d7-6941e606ac3d" providerId="ADAL" clId="{78B2D06E-F204-B446-9402-6D45BABAD7FD}" dt="2019-09-15T23:20:39.757" v="528" actId="1076"/>
          <ac:picMkLst>
            <pc:docMk/>
            <pc:sldMk cId="2079132875" sldId="270"/>
            <ac:picMk id="11" creationId="{129AB6A1-2366-4242-955C-0FA2B2F530B8}"/>
          </ac:picMkLst>
        </pc:picChg>
      </pc:sldChg>
      <pc:sldChg chg="modSp">
        <pc:chgData name="Wang, Xiaoyang" userId="65a5cfd3-63eb-447d-b9d7-6941e606ac3d" providerId="ADAL" clId="{78B2D06E-F204-B446-9402-6D45BABAD7FD}" dt="2019-09-15T23:36:50.420" v="573" actId="20577"/>
        <pc:sldMkLst>
          <pc:docMk/>
          <pc:sldMk cId="1451828165" sldId="272"/>
        </pc:sldMkLst>
        <pc:spChg chg="mod">
          <ac:chgData name="Wang, Xiaoyang" userId="65a5cfd3-63eb-447d-b9d7-6941e606ac3d" providerId="ADAL" clId="{78B2D06E-F204-B446-9402-6D45BABAD7FD}" dt="2019-09-15T23:36:21.338" v="532" actId="20577"/>
          <ac:spMkLst>
            <pc:docMk/>
            <pc:sldMk cId="1451828165" sldId="272"/>
            <ac:spMk id="3" creationId="{00000000-0000-0000-0000-000000000000}"/>
          </ac:spMkLst>
        </pc:spChg>
        <pc:spChg chg="mod">
          <ac:chgData name="Wang, Xiaoyang" userId="65a5cfd3-63eb-447d-b9d7-6941e606ac3d" providerId="ADAL" clId="{78B2D06E-F204-B446-9402-6D45BABAD7FD}" dt="2019-09-15T23:36:36.034" v="534" actId="20577"/>
          <ac:spMkLst>
            <pc:docMk/>
            <pc:sldMk cId="1451828165" sldId="272"/>
            <ac:spMk id="5" creationId="{00000000-0000-0000-0000-000000000000}"/>
          </ac:spMkLst>
        </pc:spChg>
        <pc:spChg chg="mod">
          <ac:chgData name="Wang, Xiaoyang" userId="65a5cfd3-63eb-447d-b9d7-6941e606ac3d" providerId="ADAL" clId="{78B2D06E-F204-B446-9402-6D45BABAD7FD}" dt="2019-09-15T23:36:50.420" v="573" actId="20577"/>
          <ac:spMkLst>
            <pc:docMk/>
            <pc:sldMk cId="1451828165" sldId="272"/>
            <ac:spMk id="6" creationId="{00000000-0000-0000-0000-000000000000}"/>
          </ac:spMkLst>
        </pc:spChg>
      </pc:sldChg>
      <pc:sldChg chg="modSp">
        <pc:chgData name="Wang, Xiaoyang" userId="65a5cfd3-63eb-447d-b9d7-6941e606ac3d" providerId="ADAL" clId="{78B2D06E-F204-B446-9402-6D45BABAD7FD}" dt="2019-09-15T23:10:56.259" v="353" actId="20577"/>
        <pc:sldMkLst>
          <pc:docMk/>
          <pc:sldMk cId="3388475212" sldId="274"/>
        </pc:sldMkLst>
        <pc:spChg chg="mod">
          <ac:chgData name="Wang, Xiaoyang" userId="65a5cfd3-63eb-447d-b9d7-6941e606ac3d" providerId="ADAL" clId="{78B2D06E-F204-B446-9402-6D45BABAD7FD}" dt="2019-09-15T23:10:56.259" v="353" actId="20577"/>
          <ac:spMkLst>
            <pc:docMk/>
            <pc:sldMk cId="3388475212" sldId="274"/>
            <ac:spMk id="3" creationId="{8155CC5F-39E0-4E46-94E2-D6FC207F2ED1}"/>
          </ac:spMkLst>
        </pc:spChg>
      </pc:sldChg>
      <pc:sldChg chg="modSp">
        <pc:chgData name="Wang, Xiaoyang" userId="65a5cfd3-63eb-447d-b9d7-6941e606ac3d" providerId="ADAL" clId="{78B2D06E-F204-B446-9402-6D45BABAD7FD}" dt="2019-09-15T23:15:11.452" v="385" actId="20577"/>
        <pc:sldMkLst>
          <pc:docMk/>
          <pc:sldMk cId="3802822354" sldId="275"/>
        </pc:sldMkLst>
        <pc:spChg chg="mod">
          <ac:chgData name="Wang, Xiaoyang" userId="65a5cfd3-63eb-447d-b9d7-6941e606ac3d" providerId="ADAL" clId="{78B2D06E-F204-B446-9402-6D45BABAD7FD}" dt="2019-09-15T23:15:11.452" v="385" actId="20577"/>
          <ac:spMkLst>
            <pc:docMk/>
            <pc:sldMk cId="3802822354" sldId="275"/>
            <ac:spMk id="3" creationId="{578DAC4A-D747-FC41-85D0-484DB2B5D316}"/>
          </ac:spMkLst>
        </pc:spChg>
      </pc:sldChg>
      <pc:sldChg chg="modSp">
        <pc:chgData name="Wang, Xiaoyang" userId="65a5cfd3-63eb-447d-b9d7-6941e606ac3d" providerId="ADAL" clId="{78B2D06E-F204-B446-9402-6D45BABAD7FD}" dt="2019-09-15T23:38:05.343" v="574"/>
        <pc:sldMkLst>
          <pc:docMk/>
          <pc:sldMk cId="734346534" sldId="276"/>
        </pc:sldMkLst>
        <pc:spChg chg="mod">
          <ac:chgData name="Wang, Xiaoyang" userId="65a5cfd3-63eb-447d-b9d7-6941e606ac3d" providerId="ADAL" clId="{78B2D06E-F204-B446-9402-6D45BABAD7FD}" dt="2019-09-15T23:38:05.343" v="574"/>
          <ac:spMkLst>
            <pc:docMk/>
            <pc:sldMk cId="734346534" sldId="276"/>
            <ac:spMk id="3" creationId="{A78C1BB9-45F9-4B66-B48E-FC3F89013F5C}"/>
          </ac:spMkLst>
        </pc:spChg>
      </pc:sldChg>
      <pc:sldChg chg="modSp">
        <pc:chgData name="Wang, Xiaoyang" userId="65a5cfd3-63eb-447d-b9d7-6941e606ac3d" providerId="ADAL" clId="{78B2D06E-F204-B446-9402-6D45BABAD7FD}" dt="2019-09-15T23:38:28.608" v="575"/>
        <pc:sldMkLst>
          <pc:docMk/>
          <pc:sldMk cId="221766490" sldId="277"/>
        </pc:sldMkLst>
        <pc:spChg chg="mod">
          <ac:chgData name="Wang, Xiaoyang" userId="65a5cfd3-63eb-447d-b9d7-6941e606ac3d" providerId="ADAL" clId="{78B2D06E-F204-B446-9402-6D45BABAD7FD}" dt="2019-09-15T23:38:28.608" v="575"/>
          <ac:spMkLst>
            <pc:docMk/>
            <pc:sldMk cId="221766490" sldId="277"/>
            <ac:spMk id="3" creationId="{B5584596-2888-4109-9C24-109096D61B7B}"/>
          </ac:spMkLst>
        </pc:spChg>
      </pc:sldChg>
    </pc:docChg>
  </pc:docChgLst>
  <pc:docChgLst>
    <pc:chgData name="Wang, Xiaoyang" userId="65a5cfd3-63eb-447d-b9d7-6941e606ac3d" providerId="ADAL" clId="{6F65E9BC-2290-4253-A7E7-496C15522C7E}"/>
    <pc:docChg chg="undo custSel addSld delSld modSld sldOrd">
      <pc:chgData name="Wang, Xiaoyang" userId="65a5cfd3-63eb-447d-b9d7-6941e606ac3d" providerId="ADAL" clId="{6F65E9BC-2290-4253-A7E7-496C15522C7E}" dt="2019-09-15T06:26:53.949" v="1373" actId="20577"/>
      <pc:docMkLst>
        <pc:docMk/>
      </pc:docMkLst>
      <pc:sldChg chg="modSp">
        <pc:chgData name="Wang, Xiaoyang" userId="65a5cfd3-63eb-447d-b9d7-6941e606ac3d" providerId="ADAL" clId="{6F65E9BC-2290-4253-A7E7-496C15522C7E}" dt="2019-09-15T05:20:31.981" v="688" actId="20577"/>
        <pc:sldMkLst>
          <pc:docMk/>
          <pc:sldMk cId="1652133998" sldId="256"/>
        </pc:sldMkLst>
        <pc:spChg chg="mod">
          <ac:chgData name="Wang, Xiaoyang" userId="65a5cfd3-63eb-447d-b9d7-6941e606ac3d" providerId="ADAL" clId="{6F65E9BC-2290-4253-A7E7-496C15522C7E}" dt="2019-09-15T05:20:31.981" v="688" actId="20577"/>
          <ac:spMkLst>
            <pc:docMk/>
            <pc:sldMk cId="1652133998" sldId="256"/>
            <ac:spMk id="6" creationId="{00000000-0000-0000-0000-000000000000}"/>
          </ac:spMkLst>
        </pc:spChg>
      </pc:sldChg>
      <pc:sldChg chg="addSp modSp">
        <pc:chgData name="Wang, Xiaoyang" userId="65a5cfd3-63eb-447d-b9d7-6941e606ac3d" providerId="ADAL" clId="{6F65E9BC-2290-4253-A7E7-496C15522C7E}" dt="2019-09-15T06:00:25.468" v="1340" actId="1076"/>
        <pc:sldMkLst>
          <pc:docMk/>
          <pc:sldMk cId="2224495804" sldId="262"/>
        </pc:sldMkLst>
        <pc:picChg chg="add mod">
          <ac:chgData name="Wang, Xiaoyang" userId="65a5cfd3-63eb-447d-b9d7-6941e606ac3d" providerId="ADAL" clId="{6F65E9BC-2290-4253-A7E7-496C15522C7E}" dt="2019-09-15T05:59:46.819" v="1338" actId="1076"/>
          <ac:picMkLst>
            <pc:docMk/>
            <pc:sldMk cId="2224495804" sldId="262"/>
            <ac:picMk id="7" creationId="{BABB837A-E0CB-41A3-B39F-E2E219291EFC}"/>
          </ac:picMkLst>
        </pc:picChg>
        <pc:picChg chg="add mod">
          <ac:chgData name="Wang, Xiaoyang" userId="65a5cfd3-63eb-447d-b9d7-6941e606ac3d" providerId="ADAL" clId="{6F65E9BC-2290-4253-A7E7-496C15522C7E}" dt="2019-09-15T06:00:25.468" v="1340" actId="1076"/>
          <ac:picMkLst>
            <pc:docMk/>
            <pc:sldMk cId="2224495804" sldId="262"/>
            <ac:picMk id="8" creationId="{33987C71-8BEF-4E2C-8A99-6C7DB5E1E0F8}"/>
          </ac:picMkLst>
        </pc:picChg>
      </pc:sldChg>
      <pc:sldChg chg="addSp modSp">
        <pc:chgData name="Wang, Xiaoyang" userId="65a5cfd3-63eb-447d-b9d7-6941e606ac3d" providerId="ADAL" clId="{6F65E9BC-2290-4253-A7E7-496C15522C7E}" dt="2019-09-15T06:01:19.532" v="1344" actId="1076"/>
        <pc:sldMkLst>
          <pc:docMk/>
          <pc:sldMk cId="1707775178" sldId="264"/>
        </pc:sldMkLst>
        <pc:picChg chg="add mod">
          <ac:chgData name="Wang, Xiaoyang" userId="65a5cfd3-63eb-447d-b9d7-6941e606ac3d" providerId="ADAL" clId="{6F65E9BC-2290-4253-A7E7-496C15522C7E}" dt="2019-09-15T06:01:19.532" v="1344" actId="1076"/>
          <ac:picMkLst>
            <pc:docMk/>
            <pc:sldMk cId="1707775178" sldId="264"/>
            <ac:picMk id="7" creationId="{3AE3B2AC-0996-459A-808A-5903BE7A6334}"/>
          </ac:picMkLst>
        </pc:picChg>
      </pc:sldChg>
      <pc:sldChg chg="addSp delSp modSp ord">
        <pc:chgData name="Wang, Xiaoyang" userId="65a5cfd3-63eb-447d-b9d7-6941e606ac3d" providerId="ADAL" clId="{6F65E9BC-2290-4253-A7E7-496C15522C7E}" dt="2019-09-15T05:53:39.229" v="1213"/>
        <pc:sldMkLst>
          <pc:docMk/>
          <pc:sldMk cId="1662501974" sldId="267"/>
        </pc:sldMkLst>
        <pc:spChg chg="mod">
          <ac:chgData name="Wang, Xiaoyang" userId="65a5cfd3-63eb-447d-b9d7-6941e606ac3d" providerId="ADAL" clId="{6F65E9BC-2290-4253-A7E7-496C15522C7E}" dt="2019-09-15T05:40:12.299" v="1041" actId="20577"/>
          <ac:spMkLst>
            <pc:docMk/>
            <pc:sldMk cId="1662501974" sldId="267"/>
            <ac:spMk id="2" creationId="{00000000-0000-0000-0000-000000000000}"/>
          </ac:spMkLst>
        </pc:spChg>
        <pc:spChg chg="mod">
          <ac:chgData name="Wang, Xiaoyang" userId="65a5cfd3-63eb-447d-b9d7-6941e606ac3d" providerId="ADAL" clId="{6F65E9BC-2290-4253-A7E7-496C15522C7E}" dt="2019-09-15T05:44:24.174" v="1121" actId="20577"/>
          <ac:spMkLst>
            <pc:docMk/>
            <pc:sldMk cId="1662501974" sldId="267"/>
            <ac:spMk id="4" creationId="{00000000-0000-0000-0000-000000000000}"/>
          </ac:spMkLst>
        </pc:spChg>
        <pc:spChg chg="del">
          <ac:chgData name="Wang, Xiaoyang" userId="65a5cfd3-63eb-447d-b9d7-6941e606ac3d" providerId="ADAL" clId="{6F65E9BC-2290-4253-A7E7-496C15522C7E}" dt="2019-09-15T05:50:20.373" v="1151" actId="478"/>
          <ac:spMkLst>
            <pc:docMk/>
            <pc:sldMk cId="1662501974" sldId="267"/>
            <ac:spMk id="5" creationId="{00000000-0000-0000-0000-000000000000}"/>
          </ac:spMkLst>
        </pc:spChg>
        <pc:spChg chg="del">
          <ac:chgData name="Wang, Xiaoyang" userId="65a5cfd3-63eb-447d-b9d7-6941e606ac3d" providerId="ADAL" clId="{6F65E9BC-2290-4253-A7E7-496C15522C7E}" dt="2019-09-15T05:50:21.440" v="1152" actId="478"/>
          <ac:spMkLst>
            <pc:docMk/>
            <pc:sldMk cId="1662501974" sldId="267"/>
            <ac:spMk id="6" creationId="{00000000-0000-0000-0000-000000000000}"/>
          </ac:spMkLst>
        </pc:spChg>
        <pc:picChg chg="add mod">
          <ac:chgData name="Wang, Xiaoyang" userId="65a5cfd3-63eb-447d-b9d7-6941e606ac3d" providerId="ADAL" clId="{6F65E9BC-2290-4253-A7E7-496C15522C7E}" dt="2019-09-15T05:50:57.900" v="1201" actId="1076"/>
          <ac:picMkLst>
            <pc:docMk/>
            <pc:sldMk cId="1662501974" sldId="267"/>
            <ac:picMk id="7" creationId="{435BC90B-9FA9-49A6-8610-34967BE74EE1}"/>
          </ac:picMkLst>
        </pc:picChg>
        <pc:picChg chg="add mod">
          <ac:chgData name="Wang, Xiaoyang" userId="65a5cfd3-63eb-447d-b9d7-6941e606ac3d" providerId="ADAL" clId="{6F65E9BC-2290-4253-A7E7-496C15522C7E}" dt="2019-09-15T05:52:31.796" v="1212" actId="1076"/>
          <ac:picMkLst>
            <pc:docMk/>
            <pc:sldMk cId="1662501974" sldId="267"/>
            <ac:picMk id="8" creationId="{C706E756-3DE2-48F5-A165-66118BEBE036}"/>
          </ac:picMkLst>
        </pc:picChg>
        <pc:picChg chg="add mod">
          <ac:chgData name="Wang, Xiaoyang" userId="65a5cfd3-63eb-447d-b9d7-6941e606ac3d" providerId="ADAL" clId="{6F65E9BC-2290-4253-A7E7-496C15522C7E}" dt="2019-09-15T05:51:14.188" v="1206" actId="1076"/>
          <ac:picMkLst>
            <pc:docMk/>
            <pc:sldMk cId="1662501974" sldId="267"/>
            <ac:picMk id="9" creationId="{27A40063-4957-400E-8902-849131FFDEB0}"/>
          </ac:picMkLst>
        </pc:picChg>
        <pc:picChg chg="add mod">
          <ac:chgData name="Wang, Xiaoyang" userId="65a5cfd3-63eb-447d-b9d7-6941e606ac3d" providerId="ADAL" clId="{6F65E9BC-2290-4253-A7E7-496C15522C7E}" dt="2019-09-15T05:52:27.788" v="1211" actId="1076"/>
          <ac:picMkLst>
            <pc:docMk/>
            <pc:sldMk cId="1662501974" sldId="267"/>
            <ac:picMk id="10" creationId="{545CB103-6B52-4FA6-9232-7CFC0C57780F}"/>
          </ac:picMkLst>
        </pc:picChg>
      </pc:sldChg>
      <pc:sldChg chg="addSp delSp modSp modNotesTx">
        <pc:chgData name="Wang, Xiaoyang" userId="65a5cfd3-63eb-447d-b9d7-6941e606ac3d" providerId="ADAL" clId="{6F65E9BC-2290-4253-A7E7-496C15522C7E}" dt="2019-09-15T05:58:47.667" v="1333" actId="20577"/>
        <pc:sldMkLst>
          <pc:docMk/>
          <pc:sldMk cId="1759474274" sldId="269"/>
        </pc:sldMkLst>
        <pc:spChg chg="mod">
          <ac:chgData name="Wang, Xiaoyang" userId="65a5cfd3-63eb-447d-b9d7-6941e606ac3d" providerId="ADAL" clId="{6F65E9BC-2290-4253-A7E7-496C15522C7E}" dt="2019-09-15T05:58:47.380" v="1331" actId="27636"/>
          <ac:spMkLst>
            <pc:docMk/>
            <pc:sldMk cId="1759474274" sldId="269"/>
            <ac:spMk id="3" creationId="{00000000-0000-0000-0000-000000000000}"/>
          </ac:spMkLst>
        </pc:spChg>
        <pc:spChg chg="mod">
          <ac:chgData name="Wang, Xiaoyang" userId="65a5cfd3-63eb-447d-b9d7-6941e606ac3d" providerId="ADAL" clId="{6F65E9BC-2290-4253-A7E7-496C15522C7E}" dt="2019-09-15T05:55:54.653" v="1220"/>
          <ac:spMkLst>
            <pc:docMk/>
            <pc:sldMk cId="1759474274" sldId="269"/>
            <ac:spMk id="4" creationId="{00000000-0000-0000-0000-000000000000}"/>
          </ac:spMkLst>
        </pc:spChg>
        <pc:spChg chg="mod">
          <ac:chgData name="Wang, Xiaoyang" userId="65a5cfd3-63eb-447d-b9d7-6941e606ac3d" providerId="ADAL" clId="{6F65E9BC-2290-4253-A7E7-496C15522C7E}" dt="2019-09-15T05:58:47.667" v="1333" actId="20577"/>
          <ac:spMkLst>
            <pc:docMk/>
            <pc:sldMk cId="1759474274" sldId="269"/>
            <ac:spMk id="5" creationId="{00000000-0000-0000-0000-000000000000}"/>
          </ac:spMkLst>
        </pc:spChg>
        <pc:spChg chg="add del">
          <ac:chgData name="Wang, Xiaoyang" userId="65a5cfd3-63eb-447d-b9d7-6941e606ac3d" providerId="ADAL" clId="{6F65E9BC-2290-4253-A7E7-496C15522C7E}" dt="2019-09-15T05:56:27.974" v="1240"/>
          <ac:spMkLst>
            <pc:docMk/>
            <pc:sldMk cId="1759474274" sldId="269"/>
            <ac:spMk id="8" creationId="{0150F991-195A-430B-9428-07785E6C4C70}"/>
          </ac:spMkLst>
        </pc:spChg>
        <pc:picChg chg="add mod">
          <ac:chgData name="Wang, Xiaoyang" userId="65a5cfd3-63eb-447d-b9d7-6941e606ac3d" providerId="ADAL" clId="{6F65E9BC-2290-4253-A7E7-496C15522C7E}" dt="2019-09-15T05:56:24.692" v="1238" actId="1076"/>
          <ac:picMkLst>
            <pc:docMk/>
            <pc:sldMk cId="1759474274" sldId="269"/>
            <ac:picMk id="7" creationId="{400F3CF6-CDA8-40EB-AF5C-41FBB3D5F641}"/>
          </ac:picMkLst>
        </pc:picChg>
        <pc:picChg chg="add mod">
          <ac:chgData name="Wang, Xiaoyang" userId="65a5cfd3-63eb-447d-b9d7-6941e606ac3d" providerId="ADAL" clId="{6F65E9BC-2290-4253-A7E7-496C15522C7E}" dt="2019-09-15T05:56:42.109" v="1243" actId="1076"/>
          <ac:picMkLst>
            <pc:docMk/>
            <pc:sldMk cId="1759474274" sldId="269"/>
            <ac:picMk id="9" creationId="{829BDAF4-46C4-44A1-BD17-DE0EE467AAC8}"/>
          </ac:picMkLst>
        </pc:picChg>
      </pc:sldChg>
      <pc:sldChg chg="modSp">
        <pc:chgData name="Wang, Xiaoyang" userId="65a5cfd3-63eb-447d-b9d7-6941e606ac3d" providerId="ADAL" clId="{6F65E9BC-2290-4253-A7E7-496C15522C7E}" dt="2019-09-15T05:38:06.536" v="1039" actId="33524"/>
        <pc:sldMkLst>
          <pc:docMk/>
          <pc:sldMk cId="3388475212" sldId="274"/>
        </pc:sldMkLst>
        <pc:spChg chg="mod">
          <ac:chgData name="Wang, Xiaoyang" userId="65a5cfd3-63eb-447d-b9d7-6941e606ac3d" providerId="ADAL" clId="{6F65E9BC-2290-4253-A7E7-496C15522C7E}" dt="2019-09-15T05:38:06.536" v="1039" actId="33524"/>
          <ac:spMkLst>
            <pc:docMk/>
            <pc:sldMk cId="3388475212" sldId="274"/>
            <ac:spMk id="3" creationId="{8155CC5F-39E0-4E46-94E2-D6FC207F2ED1}"/>
          </ac:spMkLst>
        </pc:spChg>
      </pc:sldChg>
      <pc:sldChg chg="modSp">
        <pc:chgData name="Wang, Xiaoyang" userId="65a5cfd3-63eb-447d-b9d7-6941e606ac3d" providerId="ADAL" clId="{6F65E9BC-2290-4253-A7E7-496C15522C7E}" dt="2019-09-15T05:35:18.739" v="848" actId="20577"/>
        <pc:sldMkLst>
          <pc:docMk/>
          <pc:sldMk cId="3802822354" sldId="275"/>
        </pc:sldMkLst>
        <pc:spChg chg="mod">
          <ac:chgData name="Wang, Xiaoyang" userId="65a5cfd3-63eb-447d-b9d7-6941e606ac3d" providerId="ADAL" clId="{6F65E9BC-2290-4253-A7E7-496C15522C7E}" dt="2019-09-15T05:35:18.739" v="848" actId="20577"/>
          <ac:spMkLst>
            <pc:docMk/>
            <pc:sldMk cId="3802822354" sldId="275"/>
            <ac:spMk id="3" creationId="{578DAC4A-D747-FC41-85D0-484DB2B5D316}"/>
          </ac:spMkLst>
        </pc:spChg>
      </pc:sldChg>
      <pc:sldChg chg="modSp add">
        <pc:chgData name="Wang, Xiaoyang" userId="65a5cfd3-63eb-447d-b9d7-6941e606ac3d" providerId="ADAL" clId="{6F65E9BC-2290-4253-A7E7-496C15522C7E}" dt="2019-09-15T06:26:45.579" v="1362" actId="20577"/>
        <pc:sldMkLst>
          <pc:docMk/>
          <pc:sldMk cId="734346534" sldId="276"/>
        </pc:sldMkLst>
        <pc:spChg chg="mod">
          <ac:chgData name="Wang, Xiaoyang" userId="65a5cfd3-63eb-447d-b9d7-6941e606ac3d" providerId="ADAL" clId="{6F65E9BC-2290-4253-A7E7-496C15522C7E}" dt="2019-09-15T06:26:45.579" v="1362" actId="20577"/>
          <ac:spMkLst>
            <pc:docMk/>
            <pc:sldMk cId="734346534" sldId="276"/>
            <ac:spMk id="2" creationId="{BDDEFDEC-AAE4-41FC-ACF1-955ECA2F7D9F}"/>
          </ac:spMkLst>
        </pc:spChg>
      </pc:sldChg>
      <pc:sldChg chg="modSp del">
        <pc:chgData name="Wang, Xiaoyang" userId="65a5cfd3-63eb-447d-b9d7-6941e606ac3d" providerId="ADAL" clId="{6F65E9BC-2290-4253-A7E7-496C15522C7E}" dt="2019-09-15T05:35:26.734" v="849" actId="2696"/>
        <pc:sldMkLst>
          <pc:docMk/>
          <pc:sldMk cId="3427060919" sldId="276"/>
        </pc:sldMkLst>
        <pc:spChg chg="mod">
          <ac:chgData name="Wang, Xiaoyang" userId="65a5cfd3-63eb-447d-b9d7-6941e606ac3d" providerId="ADAL" clId="{6F65E9BC-2290-4253-A7E7-496C15522C7E}" dt="2019-09-15T05:23:58.312" v="726" actId="20577"/>
          <ac:spMkLst>
            <pc:docMk/>
            <pc:sldMk cId="3427060919" sldId="276"/>
            <ac:spMk id="3" creationId="{578DAC4A-D747-FC41-85D0-484DB2B5D316}"/>
          </ac:spMkLst>
        </pc:spChg>
      </pc:sldChg>
      <pc:sldChg chg="modSp add">
        <pc:chgData name="Wang, Xiaoyang" userId="65a5cfd3-63eb-447d-b9d7-6941e606ac3d" providerId="ADAL" clId="{6F65E9BC-2290-4253-A7E7-496C15522C7E}" dt="2019-09-15T06:26:53.949" v="1373" actId="20577"/>
        <pc:sldMkLst>
          <pc:docMk/>
          <pc:sldMk cId="221766490" sldId="277"/>
        </pc:sldMkLst>
        <pc:spChg chg="mod">
          <ac:chgData name="Wang, Xiaoyang" userId="65a5cfd3-63eb-447d-b9d7-6941e606ac3d" providerId="ADAL" clId="{6F65E9BC-2290-4253-A7E7-496C15522C7E}" dt="2019-09-15T06:26:53.949" v="1373" actId="20577"/>
          <ac:spMkLst>
            <pc:docMk/>
            <pc:sldMk cId="221766490" sldId="277"/>
            <ac:spMk id="2" creationId="{BB5CBA7F-2B20-4FEF-AB95-920CBF2070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9/14/19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9/14/19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 child node and use logistic regression to approximate real model.</a:t>
            </a:r>
          </a:p>
          <a:p>
            <a:endParaRPr lang="en-US" dirty="0"/>
          </a:p>
          <a:p>
            <a:r>
              <a:rPr lang="en-US" dirty="0"/>
              <a:t>Fix the weights for learned features.</a:t>
            </a:r>
          </a:p>
        </p:txBody>
      </p:sp>
      <p:sp>
        <p:nvSpPr>
          <p:cNvPr id="4" name="Slide Number Placeholder 3"/>
          <p:cNvSpPr>
            <a:spLocks noGrp="1"/>
          </p:cNvSpPr>
          <p:nvPr>
            <p:ph type="sldNum" sz="quarter" idx="5"/>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38084708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9/14/19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9/14/19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9/14/19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9/14/19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9/14/19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9/14/19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9/14/19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9/14/19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9/14/19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Automated Feature engineering</a:t>
            </a:r>
          </a:p>
        </p:txBody>
      </p:sp>
      <p:sp>
        <p:nvSpPr>
          <p:cNvPr id="7" name="Subtitle 6"/>
          <p:cNvSpPr>
            <a:spLocks noGrp="1"/>
          </p:cNvSpPr>
          <p:nvPr>
            <p:ph type="subTitle" idx="1"/>
          </p:nvPr>
        </p:nvSpPr>
        <p:spPr/>
        <p:txBody>
          <a:bodyPr/>
          <a:lstStyle/>
          <a:p>
            <a:r>
              <a:rPr lang="en-US" dirty="0" err="1"/>
              <a:t>Xiaoyang</a:t>
            </a:r>
            <a:r>
              <a:rPr lang="en-US" dirty="0"/>
              <a:t> Wang</a:t>
            </a:r>
          </a:p>
          <a:p>
            <a:endParaRPr lang="en-US" dirty="0"/>
          </a:p>
          <a:p>
            <a:r>
              <a:rPr lang="en-US" dirty="0"/>
              <a:t>University of Illinois at Urbana-Champaign</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Feature Engineering for Classification</a:t>
            </a:r>
          </a:p>
        </p:txBody>
      </p:sp>
      <p:sp>
        <p:nvSpPr>
          <p:cNvPr id="3" name="Text Placeholder 2"/>
          <p:cNvSpPr>
            <a:spLocks noGrp="1"/>
          </p:cNvSpPr>
          <p:nvPr>
            <p:ph type="body" idx="1"/>
          </p:nvPr>
        </p:nvSpPr>
        <p:spPr/>
        <p:txBody>
          <a:bodyPr/>
          <a:lstStyle/>
          <a:p>
            <a:r>
              <a:rPr lang="en-US" dirty="0"/>
              <a:t>Use recommendation systems to recommend features</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0137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for Predictive Modeling Using Reinforcement Learning</a:t>
            </a:r>
          </a:p>
        </p:txBody>
      </p:sp>
      <p:sp>
        <p:nvSpPr>
          <p:cNvPr id="3" name="Text Placeholder 2"/>
          <p:cNvSpPr>
            <a:spLocks noGrp="1"/>
          </p:cNvSpPr>
          <p:nvPr>
            <p:ph type="body" idx="1"/>
          </p:nvPr>
        </p:nvSpPr>
        <p:spPr/>
        <p:txBody>
          <a:bodyPr/>
          <a:lstStyle/>
          <a:p>
            <a:r>
              <a:rPr lang="en-US" dirty="0"/>
              <a:t>Define a transformation graph and use RL to explore</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422896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Robustness of ML Classifiers against Realizable Evasion Attack Using Conserved Features</a:t>
            </a:r>
          </a:p>
        </p:txBody>
      </p:sp>
      <p:sp>
        <p:nvSpPr>
          <p:cNvPr id="3" name="Text Placeholder 2"/>
          <p:cNvSpPr>
            <a:spLocks noGrp="1"/>
          </p:cNvSpPr>
          <p:nvPr>
            <p:ph type="body" idx="1"/>
          </p:nvPr>
        </p:nvSpPr>
        <p:spPr/>
        <p:txBody>
          <a:bodyPr>
            <a:normAutofit fontScale="92500" lnSpcReduction="20000"/>
          </a:bodyPr>
          <a:lstStyle/>
          <a:p>
            <a:r>
              <a:rPr lang="en-US" dirty="0"/>
              <a:t>Leverage sandbox check to select features which will disable the malware once manipulated.</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normAutofit fontScale="92500" lnSpcReduction="20000"/>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0787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DiFacto</a:t>
            </a:r>
            <a:r>
              <a:rPr lang="en-US" dirty="0"/>
              <a:t> - Distributed Factorization Machines </a:t>
            </a:r>
          </a:p>
        </p:txBody>
      </p:sp>
      <p:sp>
        <p:nvSpPr>
          <p:cNvPr id="3" name="Text Placeholder 2"/>
          <p:cNvSpPr>
            <a:spLocks noGrp="1"/>
          </p:cNvSpPr>
          <p:nvPr>
            <p:ph type="body" idx="1"/>
          </p:nvPr>
        </p:nvSpPr>
        <p:spPr/>
        <p:txBody>
          <a:bodyPr/>
          <a:lstStyle/>
          <a:p>
            <a:r>
              <a:rPr lang="en-US" b="0" dirty="0"/>
              <a:t>Asynchronous Stochastic Gradient Descent </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b="0" dirty="0"/>
              <a:t>Adaptive memory </a:t>
            </a:r>
            <a:endParaRPr lang="en-US" dirty="0"/>
          </a:p>
        </p:txBody>
      </p:sp>
      <p:sp>
        <p:nvSpPr>
          <p:cNvPr id="6" name="Content Placeholder 5"/>
          <p:cNvSpPr>
            <a:spLocks noGrp="1"/>
          </p:cNvSpPr>
          <p:nvPr>
            <p:ph sz="quarter" idx="4"/>
          </p:nvPr>
        </p:nvSpPr>
        <p:spPr/>
        <p:txBody>
          <a:bodyPr/>
          <a:lstStyle/>
          <a:p>
            <a:r>
              <a:rPr lang="en-US" altLang="zh-CN" dirty="0"/>
              <a:t>Don’t allocate memory for zeros.</a:t>
            </a:r>
            <a:endParaRPr lang="en-US" dirty="0"/>
          </a:p>
        </p:txBody>
      </p:sp>
    </p:spTree>
    <p:extLst>
      <p:ext uri="{BB962C8B-B14F-4D97-AF65-F5344CB8AC3E}">
        <p14:creationId xmlns:p14="http://schemas.microsoft.com/office/powerpoint/2010/main" val="145182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5672-1F06-7942-8D84-21BF024395AD}"/>
              </a:ext>
            </a:extLst>
          </p:cNvPr>
          <p:cNvSpPr>
            <a:spLocks noGrp="1"/>
          </p:cNvSpPr>
          <p:nvPr>
            <p:ph type="title"/>
          </p:nvPr>
        </p:nvSpPr>
        <p:spPr/>
        <p:txBody>
          <a:bodyPr/>
          <a:lstStyle/>
          <a:p>
            <a:r>
              <a:rPr lang="en-US" dirty="0"/>
              <a:t>Research Opportunities</a:t>
            </a:r>
          </a:p>
        </p:txBody>
      </p:sp>
      <p:sp>
        <p:nvSpPr>
          <p:cNvPr id="3" name="Content Placeholder 2">
            <a:extLst>
              <a:ext uri="{FF2B5EF4-FFF2-40B4-BE49-F238E27FC236}">
                <a16:creationId xmlns:a16="http://schemas.microsoft.com/office/drawing/2014/main" id="{8155CC5F-39E0-4E46-94E2-D6FC207F2ED1}"/>
              </a:ext>
            </a:extLst>
          </p:cNvPr>
          <p:cNvSpPr>
            <a:spLocks noGrp="1"/>
          </p:cNvSpPr>
          <p:nvPr>
            <p:ph idx="1"/>
          </p:nvPr>
        </p:nvSpPr>
        <p:spPr/>
        <p:txBody>
          <a:bodyPr/>
          <a:lstStyle/>
          <a:p>
            <a:r>
              <a:rPr lang="en-US" dirty="0"/>
              <a:t>1. Robust automatic feature engineering against adversarial example.</a:t>
            </a:r>
          </a:p>
          <a:p>
            <a:pPr lvl="1"/>
            <a:r>
              <a:rPr lang="en-US" dirty="0"/>
              <a:t>The major problem is how to evaluate the robustness of features.</a:t>
            </a:r>
          </a:p>
          <a:p>
            <a:pPr lvl="2"/>
            <a:r>
              <a:rPr lang="en-US" dirty="0"/>
              <a:t>1.1 Using domain knowledge – KDD/CVPR/</a:t>
            </a:r>
            <a:r>
              <a:rPr lang="en-US" dirty="0" err="1"/>
              <a:t>Security&amp;Pravicy</a:t>
            </a:r>
            <a:r>
              <a:rPr lang="en-US" dirty="0"/>
              <a:t> paper</a:t>
            </a:r>
          </a:p>
          <a:p>
            <a:pPr lvl="2"/>
            <a:r>
              <a:rPr lang="en-US" dirty="0"/>
              <a:t>1.2 Study the general relationship between feature and model like decision boundary maximization – ICML/NIPS/ICLR paper</a:t>
            </a:r>
          </a:p>
          <a:p>
            <a:pPr lvl="2"/>
            <a:r>
              <a:rPr lang="en-US" dirty="0"/>
              <a:t>1.3 Train the VAE to drop the features or pixels(harder) sensitive to adversarial examples. (We can also let the latent vector stay the same, but it’s like traditional adversarial training as data augmentation) – might get no paper</a:t>
            </a:r>
          </a:p>
          <a:p>
            <a:r>
              <a:rPr lang="en-US" dirty="0"/>
              <a:t>2. Explainable machine learning using AFE. Train a DL model, distill an </a:t>
            </a:r>
            <a:r>
              <a:rPr lang="en-US" dirty="0" err="1"/>
              <a:t>AutoCross</a:t>
            </a:r>
            <a:r>
              <a:rPr lang="en-US" dirty="0"/>
              <a:t> model for deployment. Some DL model is more like AFE instead of tree-based model.</a:t>
            </a:r>
          </a:p>
        </p:txBody>
      </p:sp>
    </p:spTree>
    <p:extLst>
      <p:ext uri="{BB962C8B-B14F-4D97-AF65-F5344CB8AC3E}">
        <p14:creationId xmlns:p14="http://schemas.microsoft.com/office/powerpoint/2010/main" val="338847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FDEC-AAE4-41FC-ACF1-955ECA2F7D9F}"/>
              </a:ext>
            </a:extLst>
          </p:cNvPr>
          <p:cNvSpPr>
            <a:spLocks noGrp="1"/>
          </p:cNvSpPr>
          <p:nvPr>
            <p:ph type="title"/>
          </p:nvPr>
        </p:nvSpPr>
        <p:spPr/>
        <p:txBody>
          <a:bodyPr/>
          <a:lstStyle/>
          <a:p>
            <a:r>
              <a:rPr lang="en-US" dirty="0"/>
              <a:t>Berkeley RISE Lab</a:t>
            </a:r>
          </a:p>
        </p:txBody>
      </p:sp>
      <p:sp>
        <p:nvSpPr>
          <p:cNvPr id="3" name="Content Placeholder 2">
            <a:extLst>
              <a:ext uri="{FF2B5EF4-FFF2-40B4-BE49-F238E27FC236}">
                <a16:creationId xmlns:a16="http://schemas.microsoft.com/office/drawing/2014/main" id="{A78C1BB9-45F9-4B66-B48E-FC3F89013F5C}"/>
              </a:ext>
            </a:extLst>
          </p:cNvPr>
          <p:cNvSpPr>
            <a:spLocks noGrp="1"/>
          </p:cNvSpPr>
          <p:nvPr>
            <p:ph idx="1"/>
          </p:nvPr>
        </p:nvSpPr>
        <p:spPr/>
        <p:txBody>
          <a:bodyPr/>
          <a:lstStyle/>
          <a:p>
            <a:r>
              <a:rPr lang="en-US" dirty="0"/>
              <a:t>https://</a:t>
            </a:r>
            <a:r>
              <a:rPr lang="en-US" dirty="0" err="1"/>
              <a:t>rise.cs.berkeley.edu</a:t>
            </a:r>
            <a:endParaRPr lang="en-US" dirty="0"/>
          </a:p>
        </p:txBody>
      </p:sp>
    </p:spTree>
    <p:extLst>
      <p:ext uri="{BB962C8B-B14F-4D97-AF65-F5344CB8AC3E}">
        <p14:creationId xmlns:p14="http://schemas.microsoft.com/office/powerpoint/2010/main" val="734346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A7F-2B20-4FEF-AB95-920CBF20707E}"/>
              </a:ext>
            </a:extLst>
          </p:cNvPr>
          <p:cNvSpPr>
            <a:spLocks noGrp="1"/>
          </p:cNvSpPr>
          <p:nvPr>
            <p:ph type="title"/>
          </p:nvPr>
        </p:nvSpPr>
        <p:spPr/>
        <p:txBody>
          <a:bodyPr/>
          <a:lstStyle/>
          <a:p>
            <a:r>
              <a:rPr lang="en-US" dirty="0"/>
              <a:t>Databricks</a:t>
            </a:r>
          </a:p>
        </p:txBody>
      </p:sp>
      <p:sp>
        <p:nvSpPr>
          <p:cNvPr id="3" name="Content Placeholder 2">
            <a:extLst>
              <a:ext uri="{FF2B5EF4-FFF2-40B4-BE49-F238E27FC236}">
                <a16:creationId xmlns:a16="http://schemas.microsoft.com/office/drawing/2014/main" id="{B5584596-2888-4109-9C24-109096D61B7B}"/>
              </a:ext>
            </a:extLst>
          </p:cNvPr>
          <p:cNvSpPr>
            <a:spLocks noGrp="1"/>
          </p:cNvSpPr>
          <p:nvPr>
            <p:ph idx="1"/>
          </p:nvPr>
        </p:nvSpPr>
        <p:spPr/>
        <p:txBody>
          <a:bodyPr/>
          <a:lstStyle/>
          <a:p>
            <a:r>
              <a:rPr lang="en-US" dirty="0"/>
              <a:t>https://</a:t>
            </a:r>
            <a:r>
              <a:rPr lang="en-US" dirty="0" err="1"/>
              <a:t>databricks.com</a:t>
            </a:r>
            <a:endParaRPr lang="en-US" dirty="0"/>
          </a:p>
        </p:txBody>
      </p:sp>
    </p:spTree>
    <p:extLst>
      <p:ext uri="{BB962C8B-B14F-4D97-AF65-F5344CB8AC3E}">
        <p14:creationId xmlns:p14="http://schemas.microsoft.com/office/powerpoint/2010/main" val="221766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EF-0B16-9946-AE74-AF2E880F34B2}"/>
              </a:ext>
            </a:extLst>
          </p:cNvPr>
          <p:cNvSpPr>
            <a:spLocks noGrp="1"/>
          </p:cNvSpPr>
          <p:nvPr>
            <p:ph type="title"/>
          </p:nvPr>
        </p:nvSpPr>
        <p:spPr/>
        <p:txBody>
          <a:bodyPr/>
          <a:lstStyle/>
          <a:p>
            <a:r>
              <a:rPr lang="en-US" dirty="0"/>
              <a:t>Basic Knowledge</a:t>
            </a:r>
          </a:p>
        </p:txBody>
      </p:sp>
      <p:sp>
        <p:nvSpPr>
          <p:cNvPr id="3" name="Content Placeholder 2">
            <a:extLst>
              <a:ext uri="{FF2B5EF4-FFF2-40B4-BE49-F238E27FC236}">
                <a16:creationId xmlns:a16="http://schemas.microsoft.com/office/drawing/2014/main" id="{578DAC4A-D747-FC41-85D0-484DB2B5D316}"/>
              </a:ext>
            </a:extLst>
          </p:cNvPr>
          <p:cNvSpPr>
            <a:spLocks noGrp="1"/>
          </p:cNvSpPr>
          <p:nvPr>
            <p:ph idx="1"/>
          </p:nvPr>
        </p:nvSpPr>
        <p:spPr/>
        <p:txBody>
          <a:bodyPr/>
          <a:lstStyle/>
          <a:p>
            <a:r>
              <a:rPr lang="en-US" dirty="0"/>
              <a:t>F</a:t>
            </a:r>
            <a:r>
              <a:rPr lang="en-US" altLang="zh-CN" dirty="0"/>
              <a:t>eature engineering for a single feature: transformation, </a:t>
            </a:r>
          </a:p>
          <a:p>
            <a:r>
              <a:rPr lang="en-US" dirty="0"/>
              <a:t>Feature crossing: Combine multiple feature.</a:t>
            </a:r>
          </a:p>
          <a:p>
            <a:pPr lvl="1"/>
            <a:r>
              <a:rPr lang="en-US" dirty="0"/>
              <a:t>Example: Use feature </a:t>
            </a:r>
            <a:r>
              <a:rPr lang="en-US" i="1" dirty="0"/>
              <a:t>[education, job, company, years of experience] </a:t>
            </a:r>
            <a:r>
              <a:rPr lang="en-US" dirty="0"/>
              <a:t>or </a:t>
            </a:r>
            <a:r>
              <a:rPr lang="en-US" i="1" dirty="0"/>
              <a:t>[job, company, level] </a:t>
            </a:r>
            <a:r>
              <a:rPr lang="en-US" dirty="0"/>
              <a:t>to predict employees’ salary in CA.</a:t>
            </a:r>
          </a:p>
          <a:p>
            <a:r>
              <a:rPr lang="en-US" dirty="0"/>
              <a:t>Automated feature engineering(crossing):</a:t>
            </a:r>
          </a:p>
          <a:p>
            <a:pPr lvl="1"/>
            <a:r>
              <a:rPr lang="en-US" dirty="0"/>
              <a:t>Feature generation: Graph traversal.</a:t>
            </a:r>
          </a:p>
          <a:p>
            <a:pPr lvl="1"/>
            <a:r>
              <a:rPr lang="en-US" dirty="0"/>
              <a:t>Feature evaluation:</a:t>
            </a:r>
          </a:p>
          <a:p>
            <a:pPr lvl="2"/>
            <a:r>
              <a:rPr lang="en-US" dirty="0"/>
              <a:t>Filter: Use some metrics like information gain to filter out features individually without model.</a:t>
            </a:r>
          </a:p>
          <a:p>
            <a:pPr lvl="2"/>
            <a:r>
              <a:rPr lang="en-US" dirty="0"/>
              <a:t>Wrapper: Evaluate subsets of features with model.</a:t>
            </a:r>
          </a:p>
          <a:p>
            <a:pPr lvl="2"/>
            <a:r>
              <a:rPr lang="en-US" dirty="0"/>
              <a:t>Embedding: LASSO, learn a sparse weight vector.</a:t>
            </a:r>
          </a:p>
          <a:p>
            <a:pPr lvl="1"/>
            <a:r>
              <a:rPr lang="en-US" dirty="0"/>
              <a:t>Feature selection: Use some metrics to decide which features to discard, since the evaluation might be inaccurate. </a:t>
            </a:r>
          </a:p>
          <a:p>
            <a:pPr lvl="1"/>
            <a:endParaRPr lang="en-US" dirty="0"/>
          </a:p>
        </p:txBody>
      </p:sp>
    </p:spTree>
    <p:extLst>
      <p:ext uri="{BB962C8B-B14F-4D97-AF65-F5344CB8AC3E}">
        <p14:creationId xmlns:p14="http://schemas.microsoft.com/office/powerpoint/2010/main" val="380282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Factorization Machine</a:t>
            </a:r>
          </a:p>
        </p:txBody>
      </p:sp>
      <p:sp>
        <p:nvSpPr>
          <p:cNvPr id="3" name="Text Placeholder 2"/>
          <p:cNvSpPr>
            <a:spLocks noGrp="1"/>
          </p:cNvSpPr>
          <p:nvPr>
            <p:ph type="body" idx="1"/>
          </p:nvPr>
        </p:nvSpPr>
        <p:spPr/>
        <p:txBody>
          <a:bodyPr/>
          <a:lstStyle/>
          <a:p>
            <a:r>
              <a:rPr lang="en-US" dirty="0"/>
              <a:t>Learns second level feature interaction(categorical features)</a:t>
            </a:r>
          </a:p>
        </p:txBody>
      </p:sp>
      <p:sp>
        <p:nvSpPr>
          <p:cNvPr id="4" name="Content Placeholder 3"/>
          <p:cNvSpPr>
            <a:spLocks noGrp="1"/>
          </p:cNvSpPr>
          <p:nvPr>
            <p:ph sz="half" idx="2"/>
          </p:nvPr>
        </p:nvSpPr>
        <p:spPr/>
        <p:txBody>
          <a:bodyPr/>
          <a:lstStyle/>
          <a:p>
            <a:r>
              <a:rPr lang="en-US" dirty="0"/>
              <a:t>Problem definition.</a:t>
            </a:r>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lstStyle/>
          <a:p>
            <a:r>
              <a:rPr lang="en-US" dirty="0"/>
              <a:t>A stronger regression model considering the second order interaction between features.</a:t>
            </a:r>
          </a:p>
        </p:txBody>
      </p:sp>
      <p:pic>
        <p:nvPicPr>
          <p:cNvPr id="7" name="Picture 6">
            <a:extLst>
              <a:ext uri="{FF2B5EF4-FFF2-40B4-BE49-F238E27FC236}">
                <a16:creationId xmlns:a16="http://schemas.microsoft.com/office/drawing/2014/main" id="{BABB837A-E0CB-41A3-B39F-E2E219291EFC}"/>
              </a:ext>
            </a:extLst>
          </p:cNvPr>
          <p:cNvPicPr>
            <a:picLocks noChangeAspect="1"/>
          </p:cNvPicPr>
          <p:nvPr/>
        </p:nvPicPr>
        <p:blipFill>
          <a:blip r:embed="rId2"/>
          <a:stretch>
            <a:fillRect/>
          </a:stretch>
        </p:blipFill>
        <p:spPr>
          <a:xfrm>
            <a:off x="1160942" y="3429000"/>
            <a:ext cx="4807387" cy="2240799"/>
          </a:xfrm>
          <a:prstGeom prst="rect">
            <a:avLst/>
          </a:prstGeom>
        </p:spPr>
      </p:pic>
      <p:pic>
        <p:nvPicPr>
          <p:cNvPr id="8" name="Picture 7">
            <a:extLst>
              <a:ext uri="{FF2B5EF4-FFF2-40B4-BE49-F238E27FC236}">
                <a16:creationId xmlns:a16="http://schemas.microsoft.com/office/drawing/2014/main" id="{33987C71-8BEF-4E2C-8A99-6C7DB5E1E0F8}"/>
              </a:ext>
            </a:extLst>
          </p:cNvPr>
          <p:cNvPicPr>
            <a:picLocks noChangeAspect="1"/>
          </p:cNvPicPr>
          <p:nvPr/>
        </p:nvPicPr>
        <p:blipFill>
          <a:blip r:embed="rId3"/>
          <a:stretch>
            <a:fillRect/>
          </a:stretch>
        </p:blipFill>
        <p:spPr>
          <a:xfrm>
            <a:off x="6265259" y="3819618"/>
            <a:ext cx="4820323" cy="771633"/>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xDeepFM</a:t>
            </a:r>
            <a:r>
              <a:rPr lang="en-US" dirty="0"/>
              <a:t>: Combining Explicit and Implicit Feature Interactions for Recommender Systems</a:t>
            </a:r>
          </a:p>
        </p:txBody>
      </p:sp>
      <p:sp>
        <p:nvSpPr>
          <p:cNvPr id="3" name="Text Placeholder 2"/>
          <p:cNvSpPr>
            <a:spLocks noGrp="1"/>
          </p:cNvSpPr>
          <p:nvPr>
            <p:ph type="body" idx="1"/>
          </p:nvPr>
        </p:nvSpPr>
        <p:spPr/>
        <p:txBody>
          <a:bodyPr/>
          <a:lstStyle/>
          <a:p>
            <a:r>
              <a:rPr lang="en-US" dirty="0"/>
              <a:t>Construct mixed feature embedding and feed them to DL</a:t>
            </a:r>
          </a:p>
        </p:txBody>
      </p:sp>
      <p:sp>
        <p:nvSpPr>
          <p:cNvPr id="4" name="Content Placeholder 3"/>
          <p:cNvSpPr>
            <a:spLocks noGrp="1"/>
          </p:cNvSpPr>
          <p:nvPr>
            <p:ph sz="half" idx="2"/>
          </p:nvPr>
        </p:nvSpPr>
        <p:spPr/>
        <p:txBody>
          <a:bodyPr/>
          <a:lstStyle/>
          <a:p>
            <a:r>
              <a:rPr lang="en-US" dirty="0"/>
              <a:t>Feature embedding: map a one-hot feature vector to an embedding vector.</a:t>
            </a:r>
            <a:endParaRPr lang="en-US"/>
          </a:p>
        </p:txBody>
      </p:sp>
      <p:pic>
        <p:nvPicPr>
          <p:cNvPr id="7" name="Picture 6">
            <a:extLst>
              <a:ext uri="{FF2B5EF4-FFF2-40B4-BE49-F238E27FC236}">
                <a16:creationId xmlns:a16="http://schemas.microsoft.com/office/drawing/2014/main" id="{435BC90B-9FA9-49A6-8610-34967BE74EE1}"/>
              </a:ext>
            </a:extLst>
          </p:cNvPr>
          <p:cNvPicPr>
            <a:picLocks noChangeAspect="1"/>
          </p:cNvPicPr>
          <p:nvPr/>
        </p:nvPicPr>
        <p:blipFill>
          <a:blip r:embed="rId2"/>
          <a:stretch>
            <a:fillRect/>
          </a:stretch>
        </p:blipFill>
        <p:spPr>
          <a:xfrm>
            <a:off x="6492914" y="1717953"/>
            <a:ext cx="4592668" cy="1505030"/>
          </a:xfrm>
          <a:prstGeom prst="rect">
            <a:avLst/>
          </a:prstGeom>
        </p:spPr>
      </p:pic>
      <p:pic>
        <p:nvPicPr>
          <p:cNvPr id="8" name="Picture 7">
            <a:extLst>
              <a:ext uri="{FF2B5EF4-FFF2-40B4-BE49-F238E27FC236}">
                <a16:creationId xmlns:a16="http://schemas.microsoft.com/office/drawing/2014/main" id="{C706E756-3DE2-48F5-A165-66118BEBE036}"/>
              </a:ext>
            </a:extLst>
          </p:cNvPr>
          <p:cNvPicPr>
            <a:picLocks noChangeAspect="1"/>
          </p:cNvPicPr>
          <p:nvPr/>
        </p:nvPicPr>
        <p:blipFill>
          <a:blip r:embed="rId3"/>
          <a:stretch>
            <a:fillRect/>
          </a:stretch>
        </p:blipFill>
        <p:spPr>
          <a:xfrm>
            <a:off x="2394547" y="3967993"/>
            <a:ext cx="2185946" cy="2567031"/>
          </a:xfrm>
          <a:prstGeom prst="rect">
            <a:avLst/>
          </a:prstGeom>
        </p:spPr>
      </p:pic>
      <p:pic>
        <p:nvPicPr>
          <p:cNvPr id="9" name="Picture 8">
            <a:extLst>
              <a:ext uri="{FF2B5EF4-FFF2-40B4-BE49-F238E27FC236}">
                <a16:creationId xmlns:a16="http://schemas.microsoft.com/office/drawing/2014/main" id="{27A40063-4957-400E-8902-849131FFDEB0}"/>
              </a:ext>
            </a:extLst>
          </p:cNvPr>
          <p:cNvPicPr>
            <a:picLocks noChangeAspect="1"/>
          </p:cNvPicPr>
          <p:nvPr/>
        </p:nvPicPr>
        <p:blipFill>
          <a:blip r:embed="rId4"/>
          <a:stretch>
            <a:fillRect/>
          </a:stretch>
        </p:blipFill>
        <p:spPr>
          <a:xfrm>
            <a:off x="6479132" y="3429000"/>
            <a:ext cx="4606450" cy="3106024"/>
          </a:xfrm>
          <a:prstGeom prst="rect">
            <a:avLst/>
          </a:prstGeom>
        </p:spPr>
      </p:pic>
      <p:pic>
        <p:nvPicPr>
          <p:cNvPr id="10" name="Picture 9">
            <a:extLst>
              <a:ext uri="{FF2B5EF4-FFF2-40B4-BE49-F238E27FC236}">
                <a16:creationId xmlns:a16="http://schemas.microsoft.com/office/drawing/2014/main" id="{545CB103-6B52-4FA6-9232-7CFC0C57780F}"/>
              </a:ext>
            </a:extLst>
          </p:cNvPr>
          <p:cNvPicPr>
            <a:picLocks noChangeAspect="1"/>
          </p:cNvPicPr>
          <p:nvPr/>
        </p:nvPicPr>
        <p:blipFill>
          <a:blip r:embed="rId5"/>
          <a:stretch>
            <a:fillRect/>
          </a:stretch>
        </p:blipFill>
        <p:spPr>
          <a:xfrm>
            <a:off x="1683186" y="3222983"/>
            <a:ext cx="3762900" cy="800212"/>
          </a:xfrm>
          <a:prstGeom prst="rect">
            <a:avLst/>
          </a:prstGeom>
        </p:spPr>
      </p:pic>
    </p:spTree>
    <p:extLst>
      <p:ext uri="{BB962C8B-B14F-4D97-AF65-F5344CB8AC3E}">
        <p14:creationId xmlns:p14="http://schemas.microsoft.com/office/powerpoint/2010/main" val="166250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AutoCross</a:t>
            </a:r>
            <a:r>
              <a:rPr lang="en-US" dirty="0"/>
              <a:t>: Automatic Feature Crossing for Tabular Data in Real-World Applications</a:t>
            </a:r>
          </a:p>
        </p:txBody>
      </p:sp>
      <p:sp>
        <p:nvSpPr>
          <p:cNvPr id="3" name="Text Placeholder 2"/>
          <p:cNvSpPr>
            <a:spLocks noGrp="1"/>
          </p:cNvSpPr>
          <p:nvPr>
            <p:ph type="body" idx="1"/>
          </p:nvPr>
        </p:nvSpPr>
        <p:spPr/>
        <p:txBody>
          <a:bodyPr>
            <a:normAutofit/>
          </a:bodyPr>
          <a:lstStyle/>
          <a:p>
            <a:r>
              <a:rPr lang="en-US" dirty="0"/>
              <a:t>Use beam search to traverse a tree-structure space. </a:t>
            </a:r>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normAutofit/>
          </a:bodyPr>
          <a:lstStyle/>
          <a:p>
            <a:r>
              <a:rPr lang="en-US" dirty="0"/>
              <a:t>Field-wise logistic regression.</a:t>
            </a:r>
          </a:p>
          <a:p>
            <a:r>
              <a:rPr lang="en-US" dirty="0"/>
              <a:t>Successive mini-batch GD</a:t>
            </a:r>
            <a:endParaRPr lang="en-US"/>
          </a:p>
        </p:txBody>
      </p:sp>
      <p:sp>
        <p:nvSpPr>
          <p:cNvPr id="6" name="Content Placeholder 5"/>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400F3CF6-CDA8-40EB-AF5C-41FBB3D5F641}"/>
              </a:ext>
            </a:extLst>
          </p:cNvPr>
          <p:cNvPicPr>
            <a:picLocks noChangeAspect="1"/>
          </p:cNvPicPr>
          <p:nvPr/>
        </p:nvPicPr>
        <p:blipFill>
          <a:blip r:embed="rId3"/>
          <a:stretch>
            <a:fillRect/>
          </a:stretch>
        </p:blipFill>
        <p:spPr>
          <a:xfrm>
            <a:off x="1557906" y="2780951"/>
            <a:ext cx="3769793" cy="2856796"/>
          </a:xfrm>
          <a:prstGeom prst="rect">
            <a:avLst/>
          </a:prstGeom>
        </p:spPr>
      </p:pic>
      <p:pic>
        <p:nvPicPr>
          <p:cNvPr id="9" name="Picture 8">
            <a:extLst>
              <a:ext uri="{FF2B5EF4-FFF2-40B4-BE49-F238E27FC236}">
                <a16:creationId xmlns:a16="http://schemas.microsoft.com/office/drawing/2014/main" id="{829BDAF4-46C4-44A1-BD17-DE0EE467AAC8}"/>
              </a:ext>
            </a:extLst>
          </p:cNvPr>
          <p:cNvPicPr>
            <a:picLocks noChangeAspect="1"/>
          </p:cNvPicPr>
          <p:nvPr/>
        </p:nvPicPr>
        <p:blipFill>
          <a:blip r:embed="rId4"/>
          <a:stretch>
            <a:fillRect/>
          </a:stretch>
        </p:blipFill>
        <p:spPr>
          <a:xfrm>
            <a:off x="6864301" y="2505033"/>
            <a:ext cx="3769793" cy="3586245"/>
          </a:xfrm>
          <a:prstGeom prst="rect">
            <a:avLst/>
          </a:prstGeom>
        </p:spPr>
      </p:pic>
    </p:spTree>
    <p:extLst>
      <p:ext uri="{BB962C8B-B14F-4D97-AF65-F5344CB8AC3E}">
        <p14:creationId xmlns:p14="http://schemas.microsoft.com/office/powerpoint/2010/main" val="175947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Concrete Autoencoders: Differentiable Feature Selection and Reconstruction</a:t>
            </a:r>
          </a:p>
        </p:txBody>
      </p:sp>
      <p:sp>
        <p:nvSpPr>
          <p:cNvPr id="3" name="Text Placeholder 2"/>
          <p:cNvSpPr>
            <a:spLocks noGrp="1"/>
          </p:cNvSpPr>
          <p:nvPr>
            <p:ph type="body" idx="1"/>
          </p:nvPr>
        </p:nvSpPr>
        <p:spPr/>
        <p:txBody>
          <a:bodyPr>
            <a:normAutofit fontScale="92500" lnSpcReduction="20000"/>
          </a:bodyPr>
          <a:lstStyle/>
          <a:p>
            <a:r>
              <a:rPr lang="en-US" dirty="0"/>
              <a:t>Model discrete variable with Concrete/Gumbel-</a:t>
            </a:r>
            <a:r>
              <a:rPr lang="en-US" dirty="0" err="1"/>
              <a:t>Softmax</a:t>
            </a:r>
            <a:r>
              <a:rPr lang="en-US" dirty="0"/>
              <a:t> distribution to directly optimize feature selection</a:t>
            </a:r>
          </a:p>
        </p:txBody>
      </p:sp>
      <p:pic>
        <p:nvPicPr>
          <p:cNvPr id="9" name="Content Placeholder 8">
            <a:extLst>
              <a:ext uri="{FF2B5EF4-FFF2-40B4-BE49-F238E27FC236}">
                <a16:creationId xmlns:a16="http://schemas.microsoft.com/office/drawing/2014/main" id="{8C6EEAA5-EDD3-964F-87A0-9646D056A0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732809"/>
            <a:ext cx="4919663" cy="3130694"/>
          </a:xfrm>
        </p:spPr>
      </p:pic>
      <p:pic>
        <p:nvPicPr>
          <p:cNvPr id="11" name="Content Placeholder 10">
            <a:extLst>
              <a:ext uri="{FF2B5EF4-FFF2-40B4-BE49-F238E27FC236}">
                <a16:creationId xmlns:a16="http://schemas.microsoft.com/office/drawing/2014/main" id="{129AB6A1-2366-4242-955C-0FA2B2F530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87985" y="1600200"/>
            <a:ext cx="4297597" cy="4658642"/>
          </a:xfrm>
        </p:spPr>
      </p:pic>
    </p:spTree>
    <p:extLst>
      <p:ext uri="{BB962C8B-B14F-4D97-AF65-F5344CB8AC3E}">
        <p14:creationId xmlns:p14="http://schemas.microsoft.com/office/powerpoint/2010/main" val="207913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ExploreKit</a:t>
            </a:r>
            <a:r>
              <a:rPr lang="en-US" dirty="0"/>
              <a:t>: Automatic Feature Generation and Selection</a:t>
            </a:r>
          </a:p>
        </p:txBody>
      </p:sp>
      <p:sp>
        <p:nvSpPr>
          <p:cNvPr id="3" name="Text Placeholder 2"/>
          <p:cNvSpPr>
            <a:spLocks noGrp="1"/>
          </p:cNvSpPr>
          <p:nvPr>
            <p:ph type="body" idx="1"/>
          </p:nvPr>
        </p:nvSpPr>
        <p:spPr/>
        <p:txBody>
          <a:bodyPr/>
          <a:lstStyle/>
          <a:p>
            <a:r>
              <a:rPr lang="en-US" dirty="0"/>
              <a:t>Learning to predict the usefulness of features</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13151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Crossing: Web-Scale Modeling without Manually Crafted Combinatorial Features</a:t>
            </a:r>
          </a:p>
        </p:txBody>
      </p:sp>
      <p:sp>
        <p:nvSpPr>
          <p:cNvPr id="3" name="Text Placeholder 2"/>
          <p:cNvSpPr>
            <a:spLocks noGrp="1"/>
          </p:cNvSpPr>
          <p:nvPr>
            <p:ph type="body" idx="1"/>
          </p:nvPr>
        </p:nvSpPr>
        <p:spPr/>
        <p:txBody>
          <a:bodyPr/>
          <a:lstStyle/>
          <a:p>
            <a:r>
              <a:rPr lang="en-US" dirty="0"/>
              <a:t>Just another kind of feature embeddings(categorical features)</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3AE3B2AC-0996-459A-808A-5903BE7A6334}"/>
              </a:ext>
            </a:extLst>
          </p:cNvPr>
          <p:cNvPicPr>
            <a:picLocks noChangeAspect="1"/>
          </p:cNvPicPr>
          <p:nvPr/>
        </p:nvPicPr>
        <p:blipFill>
          <a:blip r:embed="rId2"/>
          <a:stretch>
            <a:fillRect/>
          </a:stretch>
        </p:blipFill>
        <p:spPr>
          <a:xfrm>
            <a:off x="1481475" y="2824701"/>
            <a:ext cx="4166321" cy="2946910"/>
          </a:xfrm>
          <a:prstGeom prst="rect">
            <a:avLst/>
          </a:prstGeom>
        </p:spPr>
      </p:pic>
    </p:spTree>
    <p:extLst>
      <p:ext uri="{BB962C8B-B14F-4D97-AF65-F5344CB8AC3E}">
        <p14:creationId xmlns:p14="http://schemas.microsoft.com/office/powerpoint/2010/main" val="17077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AutoLearn</a:t>
            </a:r>
            <a:r>
              <a:rPr lang="en-US" dirty="0"/>
              <a:t> – Automated Feature Generation and Selection</a:t>
            </a:r>
          </a:p>
        </p:txBody>
      </p:sp>
      <p:sp>
        <p:nvSpPr>
          <p:cNvPr id="3" name="Text Placeholder 2"/>
          <p:cNvSpPr>
            <a:spLocks noGrp="1"/>
          </p:cNvSpPr>
          <p:nvPr>
            <p:ph type="body" idx="1"/>
          </p:nvPr>
        </p:nvSpPr>
        <p:spPr/>
        <p:txBody>
          <a:bodyPr/>
          <a:lstStyle/>
          <a:p>
            <a:r>
              <a:rPr lang="en-US" dirty="0"/>
              <a:t>Mining correlated features and select useful ones</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28658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Literature 16x9</Template>
  <TotalTime>1598</TotalTime>
  <Words>559</Words>
  <Application>Microsoft Macintosh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Euphemia</vt:lpstr>
      <vt:lpstr>Plantagenet Cherokee</vt:lpstr>
      <vt:lpstr>Wingdings</vt:lpstr>
      <vt:lpstr>Academic Literature 16x9</vt:lpstr>
      <vt:lpstr>Automated Feature engineering</vt:lpstr>
      <vt:lpstr>Basic Knowledge</vt:lpstr>
      <vt:lpstr>Factorization Machine</vt:lpstr>
      <vt:lpstr>xDeepFM: Combining Explicit and Implicit Feature Interactions for Recommender Systems</vt:lpstr>
      <vt:lpstr>AutoCross: Automatic Feature Crossing for Tabular Data in Real-World Applications</vt:lpstr>
      <vt:lpstr>Concrete Autoencoders: Differentiable Feature Selection and Reconstruction</vt:lpstr>
      <vt:lpstr>ExploreKit: Automatic Feature Generation and Selection</vt:lpstr>
      <vt:lpstr>Deep Crossing: Web-Scale Modeling without Manually Crafted Combinatorial Features</vt:lpstr>
      <vt:lpstr>AutoLearn – Automated Feature Generation and Selection</vt:lpstr>
      <vt:lpstr>Learning Feature Engineering for Classification</vt:lpstr>
      <vt:lpstr>Feature Engineering for Predictive Modeling Using Reinforcement Learning</vt:lpstr>
      <vt:lpstr>Improving Robustness of ML Classifiers against Realizable Evasion Attack Using Conserved Features</vt:lpstr>
      <vt:lpstr>DiFacto - Distributed Factorization Machines </vt:lpstr>
      <vt:lpstr>Research Opportunities</vt:lpstr>
      <vt:lpstr>Berkeley RISE Lab</vt:lpstr>
      <vt:lpstr>Databricks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Feature engineering</dc:title>
  <dc:creator>Wang, Xiaoyang</dc:creator>
  <cp:lastModifiedBy>Wang, Xiaoyang</cp:lastModifiedBy>
  <cp:revision>1</cp:revision>
  <dcterms:created xsi:type="dcterms:W3CDTF">2019-09-13T17:00:11Z</dcterms:created>
  <dcterms:modified xsi:type="dcterms:W3CDTF">2019-09-15T23:38:37Z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