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168B1-46AD-BA4E-A36B-B0AAB5970C26}" v="28" dt="2019-09-22T23:32:41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4703"/>
  </p:normalViewPr>
  <p:slideViewPr>
    <p:cSldViewPr snapToGrid="0" showGuides="1">
      <p:cViewPr varScale="1">
        <p:scale>
          <a:sx n="86" d="100"/>
          <a:sy n="86" d="100"/>
        </p:scale>
        <p:origin x="10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Xiaoyang" userId="65a5cfd3-63eb-447d-b9d7-6941e606ac3d" providerId="ADAL" clId="{EA7168B1-46AD-BA4E-A36B-B0AAB5970C26}"/>
    <pc:docChg chg="undo custSel addSld modSld">
      <pc:chgData name="Wang, Xiaoyang" userId="65a5cfd3-63eb-447d-b9d7-6941e606ac3d" providerId="ADAL" clId="{EA7168B1-46AD-BA4E-A36B-B0AAB5970C26}" dt="2019-09-22T23:33:42.496" v="938" actId="20577"/>
      <pc:docMkLst>
        <pc:docMk/>
      </pc:docMkLst>
      <pc:sldChg chg="addSp delSp modSp">
        <pc:chgData name="Wang, Xiaoyang" userId="65a5cfd3-63eb-447d-b9d7-6941e606ac3d" providerId="ADAL" clId="{EA7168B1-46AD-BA4E-A36B-B0AAB5970C26}" dt="2019-09-22T22:44:24.941" v="8" actId="20577"/>
        <pc:sldMkLst>
          <pc:docMk/>
          <pc:sldMk cId="3683544629" sldId="266"/>
        </pc:sldMkLst>
        <pc:spChg chg="add del">
          <ac:chgData name="Wang, Xiaoyang" userId="65a5cfd3-63eb-447d-b9d7-6941e606ac3d" providerId="ADAL" clId="{EA7168B1-46AD-BA4E-A36B-B0AAB5970C26}" dt="2019-09-22T22:44:01.884" v="1"/>
          <ac:spMkLst>
            <pc:docMk/>
            <pc:sldMk cId="3683544629" sldId="266"/>
            <ac:spMk id="3" creationId="{93D16151-7500-DB4A-A59F-66FCE865999B}"/>
          </ac:spMkLst>
        </pc:spChg>
        <pc:spChg chg="mod">
          <ac:chgData name="Wang, Xiaoyang" userId="65a5cfd3-63eb-447d-b9d7-6941e606ac3d" providerId="ADAL" clId="{EA7168B1-46AD-BA4E-A36B-B0AAB5970C26}" dt="2019-09-22T22:44:24.941" v="8" actId="20577"/>
          <ac:spMkLst>
            <pc:docMk/>
            <pc:sldMk cId="3683544629" sldId="266"/>
            <ac:spMk id="4" creationId="{00000000-0000-0000-0000-000000000000}"/>
          </ac:spMkLst>
        </pc:spChg>
        <pc:spChg chg="add del mod">
          <ac:chgData name="Wang, Xiaoyang" userId="65a5cfd3-63eb-447d-b9d7-6941e606ac3d" providerId="ADAL" clId="{EA7168B1-46AD-BA4E-A36B-B0AAB5970C26}" dt="2019-09-22T22:44:19.391" v="7" actId="931"/>
          <ac:spMkLst>
            <pc:docMk/>
            <pc:sldMk cId="3683544629" sldId="266"/>
            <ac:spMk id="9" creationId="{10A3CF5E-AC16-8343-96BB-C7751C08ACBE}"/>
          </ac:spMkLst>
        </pc:spChg>
        <pc:picChg chg="del">
          <ac:chgData name="Wang, Xiaoyang" userId="65a5cfd3-63eb-447d-b9d7-6941e606ac3d" providerId="ADAL" clId="{EA7168B1-46AD-BA4E-A36B-B0AAB5970C26}" dt="2019-09-22T22:44:07.988" v="3" actId="478"/>
          <ac:picMkLst>
            <pc:docMk/>
            <pc:sldMk cId="3683544629" sldId="266"/>
            <ac:picMk id="5" creationId="{00000000-0000-0000-0000-000000000000}"/>
          </ac:picMkLst>
        </pc:picChg>
        <pc:picChg chg="add del mod">
          <ac:chgData name="Wang, Xiaoyang" userId="65a5cfd3-63eb-447d-b9d7-6941e606ac3d" providerId="ADAL" clId="{EA7168B1-46AD-BA4E-A36B-B0AAB5970C26}" dt="2019-09-22T22:44:12.298" v="6" actId="478"/>
          <ac:picMkLst>
            <pc:docMk/>
            <pc:sldMk cId="3683544629" sldId="266"/>
            <ac:picMk id="7" creationId="{F94E9317-7E67-7D44-9BEC-B5AA44FA5E5C}"/>
          </ac:picMkLst>
        </pc:picChg>
        <pc:picChg chg="add mod">
          <ac:chgData name="Wang, Xiaoyang" userId="65a5cfd3-63eb-447d-b9d7-6941e606ac3d" providerId="ADAL" clId="{EA7168B1-46AD-BA4E-A36B-B0AAB5970C26}" dt="2019-09-22T22:44:19.391" v="7" actId="931"/>
          <ac:picMkLst>
            <pc:docMk/>
            <pc:sldMk cId="3683544629" sldId="266"/>
            <ac:picMk id="11" creationId="{5D19CA48-D8CD-B947-AFED-2B993B3E0BF3}"/>
          </ac:picMkLst>
        </pc:picChg>
      </pc:sldChg>
      <pc:sldChg chg="addSp delSp modSp modNotesTx">
        <pc:chgData name="Wang, Xiaoyang" userId="65a5cfd3-63eb-447d-b9d7-6941e606ac3d" providerId="ADAL" clId="{EA7168B1-46AD-BA4E-A36B-B0AAB5970C26}" dt="2019-09-22T23:10:03.172" v="595" actId="20577"/>
        <pc:sldMkLst>
          <pc:docMk/>
          <pc:sldMk cId="668058535" sldId="267"/>
        </pc:sldMkLst>
        <pc:spChg chg="mod">
          <ac:chgData name="Wang, Xiaoyang" userId="65a5cfd3-63eb-447d-b9d7-6941e606ac3d" providerId="ADAL" clId="{EA7168B1-46AD-BA4E-A36B-B0AAB5970C26}" dt="2019-09-22T23:10:03.172" v="595" actId="20577"/>
          <ac:spMkLst>
            <pc:docMk/>
            <pc:sldMk cId="668058535" sldId="267"/>
            <ac:spMk id="4" creationId="{00000000-0000-0000-0000-000000000000}"/>
          </ac:spMkLst>
        </pc:spChg>
        <pc:spChg chg="add del mod">
          <ac:chgData name="Wang, Xiaoyang" userId="65a5cfd3-63eb-447d-b9d7-6941e606ac3d" providerId="ADAL" clId="{EA7168B1-46AD-BA4E-A36B-B0AAB5970C26}" dt="2019-09-22T22:54:51.919" v="273" actId="478"/>
          <ac:spMkLst>
            <pc:docMk/>
            <pc:sldMk cId="668058535" sldId="267"/>
            <ac:spMk id="6" creationId="{7E28ADFA-2ECE-5144-B54B-92DCCAC56DF1}"/>
          </ac:spMkLst>
        </pc:spChg>
        <pc:spChg chg="add mod">
          <ac:chgData name="Wang, Xiaoyang" userId="65a5cfd3-63eb-447d-b9d7-6941e606ac3d" providerId="ADAL" clId="{EA7168B1-46AD-BA4E-A36B-B0AAB5970C26}" dt="2019-09-22T23:09:57.236" v="592" actId="20577"/>
          <ac:spMkLst>
            <pc:docMk/>
            <pc:sldMk cId="668058535" sldId="267"/>
            <ac:spMk id="7" creationId="{C6970351-4815-364C-8763-3CDF52147B9A}"/>
          </ac:spMkLst>
        </pc:spChg>
        <pc:picChg chg="del">
          <ac:chgData name="Wang, Xiaoyang" userId="65a5cfd3-63eb-447d-b9d7-6941e606ac3d" providerId="ADAL" clId="{EA7168B1-46AD-BA4E-A36B-B0AAB5970C26}" dt="2019-09-22T22:54:50.481" v="272" actId="478"/>
          <ac:picMkLst>
            <pc:docMk/>
            <pc:sldMk cId="668058535" sldId="267"/>
            <ac:picMk id="5" creationId="{00000000-0000-0000-0000-000000000000}"/>
          </ac:picMkLst>
        </pc:picChg>
      </pc:sldChg>
      <pc:sldChg chg="addSp delSp modSp modNotesTx">
        <pc:chgData name="Wang, Xiaoyang" userId="65a5cfd3-63eb-447d-b9d7-6941e606ac3d" providerId="ADAL" clId="{EA7168B1-46AD-BA4E-A36B-B0AAB5970C26}" dt="2019-09-22T23:32:59.824" v="930" actId="20577"/>
        <pc:sldMkLst>
          <pc:docMk/>
          <pc:sldMk cId="2033516" sldId="268"/>
        </pc:sldMkLst>
        <pc:spChg chg="mod">
          <ac:chgData name="Wang, Xiaoyang" userId="65a5cfd3-63eb-447d-b9d7-6941e606ac3d" providerId="ADAL" clId="{EA7168B1-46AD-BA4E-A36B-B0AAB5970C26}" dt="2019-09-22T23:31:36.094" v="909" actId="20577"/>
          <ac:spMkLst>
            <pc:docMk/>
            <pc:sldMk cId="2033516" sldId="268"/>
            <ac:spMk id="4" creationId="{00000000-0000-0000-0000-000000000000}"/>
          </ac:spMkLst>
        </pc:spChg>
        <pc:spChg chg="add del mod">
          <ac:chgData name="Wang, Xiaoyang" userId="65a5cfd3-63eb-447d-b9d7-6941e606ac3d" providerId="ADAL" clId="{EA7168B1-46AD-BA4E-A36B-B0AAB5970C26}" dt="2019-09-22T23:05:43.877" v="519" actId="478"/>
          <ac:spMkLst>
            <pc:docMk/>
            <pc:sldMk cId="2033516" sldId="268"/>
            <ac:spMk id="6" creationId="{740E8730-41B7-E443-B77C-89D5584990A4}"/>
          </ac:spMkLst>
        </pc:spChg>
        <pc:spChg chg="add mod">
          <ac:chgData name="Wang, Xiaoyang" userId="65a5cfd3-63eb-447d-b9d7-6941e606ac3d" providerId="ADAL" clId="{EA7168B1-46AD-BA4E-A36B-B0AAB5970C26}" dt="2019-09-22T23:09:21.739" v="572" actId="20577"/>
          <ac:spMkLst>
            <pc:docMk/>
            <pc:sldMk cId="2033516" sldId="268"/>
            <ac:spMk id="7" creationId="{432B91DD-3381-8B46-A00F-900A85571A3F}"/>
          </ac:spMkLst>
        </pc:spChg>
        <pc:picChg chg="del">
          <ac:chgData name="Wang, Xiaoyang" userId="65a5cfd3-63eb-447d-b9d7-6941e606ac3d" providerId="ADAL" clId="{EA7168B1-46AD-BA4E-A36B-B0AAB5970C26}" dt="2019-09-22T23:05:40.135" v="518" actId="478"/>
          <ac:picMkLst>
            <pc:docMk/>
            <pc:sldMk cId="2033516" sldId="268"/>
            <ac:picMk id="5" creationId="{00000000-0000-0000-0000-000000000000}"/>
          </ac:picMkLst>
        </pc:picChg>
        <pc:picChg chg="add mod">
          <ac:chgData name="Wang, Xiaoyang" userId="65a5cfd3-63eb-447d-b9d7-6941e606ac3d" providerId="ADAL" clId="{EA7168B1-46AD-BA4E-A36B-B0AAB5970C26}" dt="2019-09-22T23:32:46.978" v="912" actId="1076"/>
          <ac:picMkLst>
            <pc:docMk/>
            <pc:sldMk cId="2033516" sldId="268"/>
            <ac:picMk id="9" creationId="{94EEA4ED-0E37-8E47-BB5C-C8AE1CF80F80}"/>
          </ac:picMkLst>
        </pc:picChg>
      </pc:sldChg>
      <pc:sldChg chg="addSp delSp modSp">
        <pc:chgData name="Wang, Xiaoyang" userId="65a5cfd3-63eb-447d-b9d7-6941e606ac3d" providerId="ADAL" clId="{EA7168B1-46AD-BA4E-A36B-B0AAB5970C26}" dt="2019-09-22T23:19:52.675" v="663" actId="14100"/>
        <pc:sldMkLst>
          <pc:docMk/>
          <pc:sldMk cId="1553436791" sldId="269"/>
        </pc:sldMkLst>
        <pc:spChg chg="mod">
          <ac:chgData name="Wang, Xiaoyang" userId="65a5cfd3-63eb-447d-b9d7-6941e606ac3d" providerId="ADAL" clId="{EA7168B1-46AD-BA4E-A36B-B0AAB5970C26}" dt="2019-09-22T23:19:29.519" v="660" actId="14100"/>
          <ac:spMkLst>
            <pc:docMk/>
            <pc:sldMk cId="1553436791" sldId="269"/>
            <ac:spMk id="4" creationId="{00000000-0000-0000-0000-000000000000}"/>
          </ac:spMkLst>
        </pc:spChg>
        <pc:spChg chg="add del mod">
          <ac:chgData name="Wang, Xiaoyang" userId="65a5cfd3-63eb-447d-b9d7-6941e606ac3d" providerId="ADAL" clId="{EA7168B1-46AD-BA4E-A36B-B0AAB5970C26}" dt="2019-09-22T23:17:40.567" v="597"/>
          <ac:spMkLst>
            <pc:docMk/>
            <pc:sldMk cId="1553436791" sldId="269"/>
            <ac:spMk id="6" creationId="{E3212FC4-2121-3F48-85B9-9806177F533C}"/>
          </ac:spMkLst>
        </pc:spChg>
        <pc:picChg chg="del">
          <ac:chgData name="Wang, Xiaoyang" userId="65a5cfd3-63eb-447d-b9d7-6941e606ac3d" providerId="ADAL" clId="{EA7168B1-46AD-BA4E-A36B-B0AAB5970C26}" dt="2019-09-22T23:17:39.543" v="596" actId="478"/>
          <ac:picMkLst>
            <pc:docMk/>
            <pc:sldMk cId="1553436791" sldId="269"/>
            <ac:picMk id="5" creationId="{00000000-0000-0000-0000-000000000000}"/>
          </ac:picMkLst>
        </pc:picChg>
        <pc:picChg chg="add mod">
          <ac:chgData name="Wang, Xiaoyang" userId="65a5cfd3-63eb-447d-b9d7-6941e606ac3d" providerId="ADAL" clId="{EA7168B1-46AD-BA4E-A36B-B0AAB5970C26}" dt="2019-09-22T23:18:02.758" v="600" actId="14100"/>
          <ac:picMkLst>
            <pc:docMk/>
            <pc:sldMk cId="1553436791" sldId="269"/>
            <ac:picMk id="8" creationId="{C706CC2A-CC7B-DF4F-884B-6414A9E158E6}"/>
          </ac:picMkLst>
        </pc:picChg>
        <pc:picChg chg="add mod">
          <ac:chgData name="Wang, Xiaoyang" userId="65a5cfd3-63eb-447d-b9d7-6941e606ac3d" providerId="ADAL" clId="{EA7168B1-46AD-BA4E-A36B-B0AAB5970C26}" dt="2019-09-22T23:18:10.674" v="603" actId="14100"/>
          <ac:picMkLst>
            <pc:docMk/>
            <pc:sldMk cId="1553436791" sldId="269"/>
            <ac:picMk id="10" creationId="{08A239B3-43CD-ED42-B328-5FD408688AE6}"/>
          </ac:picMkLst>
        </pc:picChg>
        <pc:picChg chg="add mod">
          <ac:chgData name="Wang, Xiaoyang" userId="65a5cfd3-63eb-447d-b9d7-6941e606ac3d" providerId="ADAL" clId="{EA7168B1-46AD-BA4E-A36B-B0AAB5970C26}" dt="2019-09-22T23:19:52.675" v="663" actId="14100"/>
          <ac:picMkLst>
            <pc:docMk/>
            <pc:sldMk cId="1553436791" sldId="269"/>
            <ac:picMk id="12" creationId="{A34455CE-6DF6-8E44-B79C-A1268219E7A3}"/>
          </ac:picMkLst>
        </pc:picChg>
      </pc:sldChg>
      <pc:sldChg chg="addSp delSp modSp">
        <pc:chgData name="Wang, Xiaoyang" userId="65a5cfd3-63eb-447d-b9d7-6941e606ac3d" providerId="ADAL" clId="{EA7168B1-46AD-BA4E-A36B-B0AAB5970C26}" dt="2019-09-22T23:21:12.568" v="664" actId="478"/>
        <pc:sldMkLst>
          <pc:docMk/>
          <pc:sldMk cId="1605885661" sldId="270"/>
        </pc:sldMkLst>
        <pc:spChg chg="add mod">
          <ac:chgData name="Wang, Xiaoyang" userId="65a5cfd3-63eb-447d-b9d7-6941e606ac3d" providerId="ADAL" clId="{EA7168B1-46AD-BA4E-A36B-B0AAB5970C26}" dt="2019-09-22T23:21:12.568" v="664" actId="478"/>
          <ac:spMkLst>
            <pc:docMk/>
            <pc:sldMk cId="1605885661" sldId="270"/>
            <ac:spMk id="6" creationId="{2703DCC4-B2A3-0945-B7F0-FA4AF292F8A7}"/>
          </ac:spMkLst>
        </pc:spChg>
        <pc:picChg chg="del">
          <ac:chgData name="Wang, Xiaoyang" userId="65a5cfd3-63eb-447d-b9d7-6941e606ac3d" providerId="ADAL" clId="{EA7168B1-46AD-BA4E-A36B-B0AAB5970C26}" dt="2019-09-22T23:21:12.568" v="664" actId="478"/>
          <ac:picMkLst>
            <pc:docMk/>
            <pc:sldMk cId="1605885661" sldId="270"/>
            <ac:picMk id="5" creationId="{00000000-0000-0000-0000-000000000000}"/>
          </ac:picMkLst>
        </pc:picChg>
      </pc:sldChg>
      <pc:sldChg chg="addSp delSp modSp">
        <pc:chgData name="Wang, Xiaoyang" userId="65a5cfd3-63eb-447d-b9d7-6941e606ac3d" providerId="ADAL" clId="{EA7168B1-46AD-BA4E-A36B-B0AAB5970C26}" dt="2019-09-22T23:33:42.496" v="938" actId="20577"/>
        <pc:sldMkLst>
          <pc:docMk/>
          <pc:sldMk cId="123442418" sldId="271"/>
        </pc:sldMkLst>
        <pc:spChg chg="mod">
          <ac:chgData name="Wang, Xiaoyang" userId="65a5cfd3-63eb-447d-b9d7-6941e606ac3d" providerId="ADAL" clId="{EA7168B1-46AD-BA4E-A36B-B0AAB5970C26}" dt="2019-09-22T23:33:42.496" v="938" actId="20577"/>
          <ac:spMkLst>
            <pc:docMk/>
            <pc:sldMk cId="123442418" sldId="271"/>
            <ac:spMk id="4" creationId="{00000000-0000-0000-0000-000000000000}"/>
          </ac:spMkLst>
        </pc:spChg>
        <pc:spChg chg="add del mod">
          <ac:chgData name="Wang, Xiaoyang" userId="65a5cfd3-63eb-447d-b9d7-6941e606ac3d" providerId="ADAL" clId="{EA7168B1-46AD-BA4E-A36B-B0AAB5970C26}" dt="2019-09-22T23:22:15.034" v="668"/>
          <ac:spMkLst>
            <pc:docMk/>
            <pc:sldMk cId="123442418" sldId="271"/>
            <ac:spMk id="6" creationId="{8E5B167F-E3EF-044F-8F9A-43C26847DB67}"/>
          </ac:spMkLst>
        </pc:spChg>
        <pc:spChg chg="add del mod">
          <ac:chgData name="Wang, Xiaoyang" userId="65a5cfd3-63eb-447d-b9d7-6941e606ac3d" providerId="ADAL" clId="{EA7168B1-46AD-BA4E-A36B-B0AAB5970C26}" dt="2019-09-22T23:22:33.830" v="675" actId="478"/>
          <ac:spMkLst>
            <pc:docMk/>
            <pc:sldMk cId="123442418" sldId="271"/>
            <ac:spMk id="12" creationId="{65DBAA60-D81D-754D-AB8E-1375E0FB986E}"/>
          </ac:spMkLst>
        </pc:spChg>
        <pc:picChg chg="del">
          <ac:chgData name="Wang, Xiaoyang" userId="65a5cfd3-63eb-447d-b9d7-6941e606ac3d" providerId="ADAL" clId="{EA7168B1-46AD-BA4E-A36B-B0AAB5970C26}" dt="2019-09-22T23:21:25.614" v="667" actId="478"/>
          <ac:picMkLst>
            <pc:docMk/>
            <pc:sldMk cId="123442418" sldId="271"/>
            <ac:picMk id="5" creationId="{00000000-0000-0000-0000-000000000000}"/>
          </ac:picMkLst>
        </pc:picChg>
        <pc:picChg chg="add del mod">
          <ac:chgData name="Wang, Xiaoyang" userId="65a5cfd3-63eb-447d-b9d7-6941e606ac3d" providerId="ADAL" clId="{EA7168B1-46AD-BA4E-A36B-B0AAB5970C26}" dt="2019-09-22T23:22:22.815" v="672" actId="478"/>
          <ac:picMkLst>
            <pc:docMk/>
            <pc:sldMk cId="123442418" sldId="271"/>
            <ac:picMk id="8" creationId="{41FC86BE-6C51-534C-9D0F-8E814062DDE4}"/>
          </ac:picMkLst>
        </pc:picChg>
        <pc:picChg chg="add mod">
          <ac:chgData name="Wang, Xiaoyang" userId="65a5cfd3-63eb-447d-b9d7-6941e606ac3d" providerId="ADAL" clId="{EA7168B1-46AD-BA4E-A36B-B0AAB5970C26}" dt="2019-09-22T23:22:58.764" v="685" actId="1076"/>
          <ac:picMkLst>
            <pc:docMk/>
            <pc:sldMk cId="123442418" sldId="271"/>
            <ac:picMk id="10" creationId="{64D9F58A-1172-EE44-BC41-B4FC5C36E36E}"/>
          </ac:picMkLst>
        </pc:picChg>
        <pc:picChg chg="add del mod">
          <ac:chgData name="Wang, Xiaoyang" userId="65a5cfd3-63eb-447d-b9d7-6941e606ac3d" providerId="ADAL" clId="{EA7168B1-46AD-BA4E-A36B-B0AAB5970C26}" dt="2019-09-22T23:22:31.913" v="674"/>
          <ac:picMkLst>
            <pc:docMk/>
            <pc:sldMk cId="123442418" sldId="271"/>
            <ac:picMk id="14" creationId="{535F3246-FF55-D84E-B8D8-D73202819E85}"/>
          </ac:picMkLst>
        </pc:picChg>
        <pc:picChg chg="add mod">
          <ac:chgData name="Wang, Xiaoyang" userId="65a5cfd3-63eb-447d-b9d7-6941e606ac3d" providerId="ADAL" clId="{EA7168B1-46AD-BA4E-A36B-B0AAB5970C26}" dt="2019-09-22T23:22:56.363" v="684" actId="14100"/>
          <ac:picMkLst>
            <pc:docMk/>
            <pc:sldMk cId="123442418" sldId="271"/>
            <ac:picMk id="16" creationId="{D6CF65EE-FEDF-B144-934F-CB0D37C8624A}"/>
          </ac:picMkLst>
        </pc:picChg>
      </pc:sldChg>
      <pc:sldChg chg="addSp delSp modSp">
        <pc:chgData name="Wang, Xiaoyang" userId="65a5cfd3-63eb-447d-b9d7-6941e606ac3d" providerId="ADAL" clId="{EA7168B1-46AD-BA4E-A36B-B0AAB5970C26}" dt="2019-09-22T23:21:17.410" v="665" actId="478"/>
        <pc:sldMkLst>
          <pc:docMk/>
          <pc:sldMk cId="2411192787" sldId="272"/>
        </pc:sldMkLst>
        <pc:spChg chg="add mod">
          <ac:chgData name="Wang, Xiaoyang" userId="65a5cfd3-63eb-447d-b9d7-6941e606ac3d" providerId="ADAL" clId="{EA7168B1-46AD-BA4E-A36B-B0AAB5970C26}" dt="2019-09-22T23:21:17.410" v="665" actId="478"/>
          <ac:spMkLst>
            <pc:docMk/>
            <pc:sldMk cId="2411192787" sldId="272"/>
            <ac:spMk id="6" creationId="{DDDDA390-AC04-7446-A208-142C964EF00D}"/>
          </ac:spMkLst>
        </pc:spChg>
        <pc:picChg chg="del">
          <ac:chgData name="Wang, Xiaoyang" userId="65a5cfd3-63eb-447d-b9d7-6941e606ac3d" providerId="ADAL" clId="{EA7168B1-46AD-BA4E-A36B-B0AAB5970C26}" dt="2019-09-22T23:21:17.410" v="665" actId="478"/>
          <ac:picMkLst>
            <pc:docMk/>
            <pc:sldMk cId="2411192787" sldId="272"/>
            <ac:picMk id="5" creationId="{00000000-0000-0000-0000-000000000000}"/>
          </ac:picMkLst>
        </pc:picChg>
      </pc:sldChg>
      <pc:sldChg chg="addSp delSp modSp">
        <pc:chgData name="Wang, Xiaoyang" userId="65a5cfd3-63eb-447d-b9d7-6941e606ac3d" providerId="ADAL" clId="{EA7168B1-46AD-BA4E-A36B-B0AAB5970C26}" dt="2019-09-22T23:21:20.815" v="666" actId="478"/>
        <pc:sldMkLst>
          <pc:docMk/>
          <pc:sldMk cId="114290696" sldId="273"/>
        </pc:sldMkLst>
        <pc:spChg chg="add mod">
          <ac:chgData name="Wang, Xiaoyang" userId="65a5cfd3-63eb-447d-b9d7-6941e606ac3d" providerId="ADAL" clId="{EA7168B1-46AD-BA4E-A36B-B0AAB5970C26}" dt="2019-09-22T23:21:20.815" v="666" actId="478"/>
          <ac:spMkLst>
            <pc:docMk/>
            <pc:sldMk cId="114290696" sldId="273"/>
            <ac:spMk id="6" creationId="{B5537351-53B1-4F4C-8510-A2BA93B6194C}"/>
          </ac:spMkLst>
        </pc:spChg>
        <pc:picChg chg="del">
          <ac:chgData name="Wang, Xiaoyang" userId="65a5cfd3-63eb-447d-b9d7-6941e606ac3d" providerId="ADAL" clId="{EA7168B1-46AD-BA4E-A36B-B0AAB5970C26}" dt="2019-09-22T23:21:20.815" v="666" actId="478"/>
          <ac:picMkLst>
            <pc:docMk/>
            <pc:sldMk cId="114290696" sldId="273"/>
            <ac:picMk id="5" creationId="{00000000-0000-0000-0000-000000000000}"/>
          </ac:picMkLst>
        </pc:picChg>
      </pc:sldChg>
      <pc:sldChg chg="delSp modSp">
        <pc:chgData name="Wang, Xiaoyang" userId="65a5cfd3-63eb-447d-b9d7-6941e606ac3d" providerId="ADAL" clId="{EA7168B1-46AD-BA4E-A36B-B0AAB5970C26}" dt="2019-09-22T22:53:01.925" v="166" actId="20577"/>
        <pc:sldMkLst>
          <pc:docMk/>
          <pc:sldMk cId="321807366" sldId="274"/>
        </pc:sldMkLst>
        <pc:spChg chg="mod">
          <ac:chgData name="Wang, Xiaoyang" userId="65a5cfd3-63eb-447d-b9d7-6941e606ac3d" providerId="ADAL" clId="{EA7168B1-46AD-BA4E-A36B-B0AAB5970C26}" dt="2019-09-22T22:53:01.925" v="166" actId="20577"/>
          <ac:spMkLst>
            <pc:docMk/>
            <pc:sldMk cId="321807366" sldId="274"/>
            <ac:spMk id="3" creationId="{3AB38746-ABCC-DE43-9CC0-83638B867A1A}"/>
          </ac:spMkLst>
        </pc:spChg>
        <pc:spChg chg="del">
          <ac:chgData name="Wang, Xiaoyang" userId="65a5cfd3-63eb-447d-b9d7-6941e606ac3d" providerId="ADAL" clId="{EA7168B1-46AD-BA4E-A36B-B0AAB5970C26}" dt="2019-09-22T22:51:35.879" v="75" actId="478"/>
          <ac:spMkLst>
            <pc:docMk/>
            <pc:sldMk cId="321807366" sldId="274"/>
            <ac:spMk id="4" creationId="{0F8342C6-1ADD-4C47-BF21-1CF5581B6613}"/>
          </ac:spMkLst>
        </pc:spChg>
      </pc:sldChg>
      <pc:sldChg chg="modSp add">
        <pc:chgData name="Wang, Xiaoyang" userId="65a5cfd3-63eb-447d-b9d7-6941e606ac3d" providerId="ADAL" clId="{EA7168B1-46AD-BA4E-A36B-B0AAB5970C26}" dt="2019-09-22T23:26:53.931" v="888" actId="20577"/>
        <pc:sldMkLst>
          <pc:docMk/>
          <pc:sldMk cId="3774217916" sldId="275"/>
        </pc:sldMkLst>
        <pc:spChg chg="mod">
          <ac:chgData name="Wang, Xiaoyang" userId="65a5cfd3-63eb-447d-b9d7-6941e606ac3d" providerId="ADAL" clId="{EA7168B1-46AD-BA4E-A36B-B0AAB5970C26}" dt="2019-09-22T23:26:24.657" v="856" actId="20577"/>
          <ac:spMkLst>
            <pc:docMk/>
            <pc:sldMk cId="3774217916" sldId="275"/>
            <ac:spMk id="2" creationId="{0D49F3B2-5E37-944D-9B11-9B29DB600CA7}"/>
          </ac:spMkLst>
        </pc:spChg>
        <pc:spChg chg="mod">
          <ac:chgData name="Wang, Xiaoyang" userId="65a5cfd3-63eb-447d-b9d7-6941e606ac3d" providerId="ADAL" clId="{EA7168B1-46AD-BA4E-A36B-B0AAB5970C26}" dt="2019-09-22T23:26:53.931" v="888" actId="20577"/>
          <ac:spMkLst>
            <pc:docMk/>
            <pc:sldMk cId="3774217916" sldId="275"/>
            <ac:spMk id="3" creationId="{3AB38746-ABCC-DE43-9CC0-83638B867A1A}"/>
          </ac:spMkLst>
        </pc:spChg>
      </pc:sldChg>
      <pc:sldChg chg="modSp add">
        <pc:chgData name="Wang, Xiaoyang" userId="65a5cfd3-63eb-447d-b9d7-6941e606ac3d" providerId="ADAL" clId="{EA7168B1-46AD-BA4E-A36B-B0AAB5970C26}" dt="2019-09-22T23:27:07.536" v="897"/>
        <pc:sldMkLst>
          <pc:docMk/>
          <pc:sldMk cId="1017144904" sldId="276"/>
        </pc:sldMkLst>
        <pc:spChg chg="mod">
          <ac:chgData name="Wang, Xiaoyang" userId="65a5cfd3-63eb-447d-b9d7-6941e606ac3d" providerId="ADAL" clId="{EA7168B1-46AD-BA4E-A36B-B0AAB5970C26}" dt="2019-09-22T23:26:36.195" v="868" actId="20577"/>
          <ac:spMkLst>
            <pc:docMk/>
            <pc:sldMk cId="1017144904" sldId="276"/>
            <ac:spMk id="2" creationId="{0D49F3B2-5E37-944D-9B11-9B29DB600CA7}"/>
          </ac:spMkLst>
        </pc:spChg>
        <pc:spChg chg="mod">
          <ac:chgData name="Wang, Xiaoyang" userId="65a5cfd3-63eb-447d-b9d7-6941e606ac3d" providerId="ADAL" clId="{EA7168B1-46AD-BA4E-A36B-B0AAB5970C26}" dt="2019-09-22T23:27:07.536" v="897"/>
          <ac:spMkLst>
            <pc:docMk/>
            <pc:sldMk cId="1017144904" sldId="276"/>
            <ac:spMk id="3" creationId="{3AB38746-ABCC-DE43-9CC0-83638B867A1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9/22/19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9/22/19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Bulk message passing and shared memory implementation. Dependency via message pass or mem </a:t>
            </a:r>
            <a:r>
              <a:rPr lang="en-US" dirty="0" err="1"/>
              <a:t>read&amp;write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Pipeline locking: async lock via callback, no spin 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5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 as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9/22/19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9/22/19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9/22/19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9/22/19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9/22/19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9/22/19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9/22/19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9/22/19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9/22/19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9/22/19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wn.cs.stanford.edu/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 fontScale="90000"/>
          </a:bodyPr>
          <a:lstStyle/>
          <a:p>
            <a:r>
              <a:rPr lang="en-US" altLang="zh-CN" dirty="0"/>
              <a:t>Distributed Machine learning computing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Xiaoyang</a:t>
            </a:r>
            <a:r>
              <a:rPr lang="en-US" dirty="0"/>
              <a:t> Wang</a:t>
            </a:r>
          </a:p>
          <a:p>
            <a:r>
              <a:rPr lang="en-US" dirty="0"/>
              <a:t>UIUC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F3B2-5E37-944D-9B11-9B29DB60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38746-ABCC-DE43-9CC0-83638B86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order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Exchange knowledge instead of gradients. (</a:t>
            </a:r>
            <a:r>
              <a:rPr lang="en-US" dirty="0" err="1"/>
              <a:t>AutoML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Provable quantized training.</a:t>
            </a:r>
          </a:p>
        </p:txBody>
      </p:sp>
    </p:spTree>
    <p:extLst>
      <p:ext uri="{BB962C8B-B14F-4D97-AF65-F5344CB8AC3E}">
        <p14:creationId xmlns:p14="http://schemas.microsoft.com/office/powerpoint/2010/main" val="32180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F3B2-5E37-944D-9B11-9B29DB60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DAWN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38746-ABCC-DE43-9CC0-83638B86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Big data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https://dawn.cs.stanford.edu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F3B2-5E37-944D-9B11-9B29DB60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Octoml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38746-ABCC-DE43-9CC0-83638B86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980681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octoml.ai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MapReduce: Simplified Data Processing on Large Clusters (OSDI 2004)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and Reduce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large scale data with clusters.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D19CA48-D8CD-B947-AFED-2B993B3E0B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" r="551"/>
          <a:stretch>
            <a:fillRect/>
          </a:stretch>
        </p:blipFill>
        <p:spPr>
          <a:xfrm>
            <a:off x="4654550" y="1600200"/>
            <a:ext cx="6430963" cy="4572000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GraphLab</a:t>
            </a:r>
            <a:r>
              <a:rPr lang="en-US" dirty="0"/>
              <a:t>: A Framework for Machine Learning and Data Mining in the Cloud(VLDB 2012)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MapReduce APIs are inefficient with graph processing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GraphLab</a:t>
            </a:r>
            <a:r>
              <a:rPr lang="en-US" dirty="0"/>
              <a:t> proposed new abstractions for graph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1-2 order of magnitude speed up over Hadoop-based implementation.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6970351-4815-364C-8763-3CDF52147B9A}"/>
              </a:ext>
            </a:extLst>
          </p:cNvPr>
          <p:cNvSpPr txBox="1">
            <a:spLocks/>
          </p:cNvSpPr>
          <p:nvPr/>
        </p:nvSpPr>
        <p:spPr>
          <a:xfrm>
            <a:off x="5079792" y="1600200"/>
            <a:ext cx="600579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New abstraction: </a:t>
            </a:r>
            <a:r>
              <a:rPr lang="en-US" dirty="0"/>
              <a:t>data graph, update function, sync operation.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Asynchronous algorithms.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computing/task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Pipeline locking.</a:t>
            </a:r>
          </a:p>
        </p:txBody>
      </p:sp>
    </p:spTree>
    <p:extLst>
      <p:ext uri="{BB962C8B-B14F-4D97-AF65-F5344CB8AC3E}">
        <p14:creationId xmlns:p14="http://schemas.microsoft.com/office/powerpoint/2010/main" val="66805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PowerGraph</a:t>
            </a:r>
            <a:r>
              <a:rPr lang="en-US" dirty="0"/>
              <a:t>: Distributed Graph-Parallel Computation on Natural Graphs </a:t>
            </a:r>
            <a:endParaRPr lang="en-US" dirty="0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power law distribution of natural graphs is a bottle neck for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Essentially a few vertices connect a large portion of vertices.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new methods for power-law graph computing.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2B91DD-3381-8B46-A00F-900A85571A3F}"/>
              </a:ext>
            </a:extLst>
          </p:cNvPr>
          <p:cNvSpPr txBox="1">
            <a:spLocks/>
          </p:cNvSpPr>
          <p:nvPr/>
        </p:nvSpPr>
        <p:spPr>
          <a:xfrm>
            <a:off x="5454546" y="1600200"/>
            <a:ext cx="5631036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caching.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Vertex-cut/Edge-cut.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EA4ED-0E37-8E47-BB5C-C8AE1CF80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64" y="2870200"/>
            <a:ext cx="41148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Architecture for Parallel Topic Models (VLDB 2010)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1828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Distributed sampling architecture using KV-store system.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706CC2A-CC7B-DF4F-884B-6414A9E158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" r="3113"/>
          <a:stretch>
            <a:fillRect/>
          </a:stretch>
        </p:blipFill>
        <p:spPr>
          <a:xfrm>
            <a:off x="6340839" y="2798965"/>
            <a:ext cx="4744744" cy="337323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A239B3-43CD-ED42-B328-5FD408688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8" y="1525061"/>
            <a:ext cx="4744744" cy="1000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4455CE-6DF6-8E44-B79C-A1268219E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" y="3084118"/>
            <a:ext cx="4990341" cy="30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3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/>
              <a:t>Scalable Inference in Latent Variable Models (WSDM 2012)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steaming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synchronization.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703DCC4-B2A3-0945-B7F0-FA4AF292F8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6058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Distributed Machine Learning with the Parameter Server (OSDI 2014)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199"/>
            <a:ext cx="9980681" cy="48605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general framework for machine learning applications, both </a:t>
            </a:r>
            <a:r>
              <a:rPr lang="en-US" dirty="0" err="1"/>
              <a:t>discrimitive</a:t>
            </a:r>
            <a:r>
              <a:rPr lang="en-US" dirty="0"/>
              <a:t> and generative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Ranged Push and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Asynchronous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Flexible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function and </a:t>
            </a:r>
          </a:p>
          <a:p>
            <a:r>
              <a:rPr lang="en-US" dirty="0"/>
              <a:t>  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9F58A-1172-EE44-BC41-B4FC5C36E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65" y="3074197"/>
            <a:ext cx="3225669" cy="30980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CF65EE-FEDF-B144-934F-CB0D37C86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58" y="2697162"/>
            <a:ext cx="3274723" cy="347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Efficient Distributed Machine Learning with the Parameter Server (NIPS 2014)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Optimization algorithms used in parameter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Especially asynchronous distributed optimization.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DDDA390-AC04-7446-A208-142C964EF00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4111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Partitioning via Parallel Submodular Approximation to Accelerate Distributed Machine Learning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partition algorithm for machine learning acceleration.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5537351-53B1-4F4C-8510-A2BA93B6194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429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Literature 16x9</Template>
  <TotalTime>73</TotalTime>
  <Words>376</Words>
  <Application>Microsoft Macintosh PowerPoint</Application>
  <PresentationFormat>Widescreen</PresentationFormat>
  <Paragraphs>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Euphemia</vt:lpstr>
      <vt:lpstr>Plantagenet Cherokee</vt:lpstr>
      <vt:lpstr>Wingdings</vt:lpstr>
      <vt:lpstr>Academic Literature 16x9</vt:lpstr>
      <vt:lpstr>Distributed Machine learning computing</vt:lpstr>
      <vt:lpstr>MapReduce: Simplified Data Processing on Large Clusters (OSDI 2004)</vt:lpstr>
      <vt:lpstr>Distributed GraphLab: A Framework for Machine Learning and Data Mining in the Cloud(VLDB 2012)</vt:lpstr>
      <vt:lpstr>PowerGraph: Distributed Graph-Parallel Computation on Natural Graphs </vt:lpstr>
      <vt:lpstr>An Architecture for Parallel Topic Models (VLDB 2010)</vt:lpstr>
      <vt:lpstr>Scalable Inference in Latent Variable Models (WSDM 2012)</vt:lpstr>
      <vt:lpstr>Scaling Distributed Machine Learning with the Parameter Server (OSDI 2014)</vt:lpstr>
      <vt:lpstr>Communication Efficient Distributed Machine Learning with the Parameter Server (NIPS 2014)</vt:lpstr>
      <vt:lpstr>Graph Partitioning via Parallel Submodular Approximation to Accelerate Distributed Machine Learning</vt:lpstr>
      <vt:lpstr>Open problems</vt:lpstr>
      <vt:lpstr>Stanford DAWN</vt:lpstr>
      <vt:lpstr>Octoml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Machine learning computing</dc:title>
  <dc:creator>Wang, Xiaoyang</dc:creator>
  <cp:lastModifiedBy>Wang, Xiaoyang</cp:lastModifiedBy>
  <cp:revision>2</cp:revision>
  <dcterms:created xsi:type="dcterms:W3CDTF">2019-09-22T02:05:17Z</dcterms:created>
  <dcterms:modified xsi:type="dcterms:W3CDTF">2019-09-22T23:33:45Z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