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ppt/notesSlides/notesSlide4.xml" ContentType="application/vnd.openxmlformats-officedocument.presentationml.notesSlide+xml"/>
  <Override PartName="/ppt/charts/chart3.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4.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5.xml" ContentType="application/vnd.openxmlformats-officedocument.drawingml.chart+xml"/>
  <Override PartName="/ppt/notesSlides/notesSlide12.xml" ContentType="application/vnd.openxmlformats-officedocument.presentationml.notesSlide+xml"/>
  <Override PartName="/ppt/charts/chart6.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7" r:id="rId2"/>
  </p:sldMasterIdLst>
  <p:notesMasterIdLst>
    <p:notesMasterId r:id="rId32"/>
  </p:notesMasterIdLst>
  <p:sldIdLst>
    <p:sldId id="316" r:id="rId3"/>
    <p:sldId id="330" r:id="rId4"/>
    <p:sldId id="305" r:id="rId5"/>
    <p:sldId id="307" r:id="rId6"/>
    <p:sldId id="323" r:id="rId7"/>
    <p:sldId id="326" r:id="rId8"/>
    <p:sldId id="327" r:id="rId9"/>
    <p:sldId id="319" r:id="rId10"/>
    <p:sldId id="308" r:id="rId11"/>
    <p:sldId id="291" r:id="rId12"/>
    <p:sldId id="320" r:id="rId13"/>
    <p:sldId id="321" r:id="rId14"/>
    <p:sldId id="322" r:id="rId15"/>
    <p:sldId id="311" r:id="rId16"/>
    <p:sldId id="309" r:id="rId17"/>
    <p:sldId id="324" r:id="rId18"/>
    <p:sldId id="325" r:id="rId19"/>
    <p:sldId id="328" r:id="rId20"/>
    <p:sldId id="310" r:id="rId21"/>
    <p:sldId id="293" r:id="rId22"/>
    <p:sldId id="306" r:id="rId23"/>
    <p:sldId id="294" r:id="rId24"/>
    <p:sldId id="329" r:id="rId25"/>
    <p:sldId id="312" r:id="rId26"/>
    <p:sldId id="313" r:id="rId27"/>
    <p:sldId id="295" r:id="rId28"/>
    <p:sldId id="299" r:id="rId29"/>
    <p:sldId id="331" r:id="rId30"/>
    <p:sldId id="332" r:id="rId31"/>
  </p:sldIdLst>
  <p:sldSz cx="9144000" cy="5143500" type="screen16x9"/>
  <p:notesSz cx="6858000" cy="9144000"/>
  <p:defaultTextStyle>
    <a:defPPr>
      <a:defRPr lang="zh-CN"/>
    </a:defPPr>
    <a:lvl1pPr algn="l" defTabSz="684213" rtl="0" eaLnBrk="0" fontAlgn="base" hangingPunct="0">
      <a:spcBef>
        <a:spcPct val="0"/>
      </a:spcBef>
      <a:spcAft>
        <a:spcPct val="0"/>
      </a:spcAft>
      <a:defRPr sz="1300" kern="1200">
        <a:solidFill>
          <a:schemeClr val="tx1"/>
        </a:solidFill>
        <a:latin typeface="Nexa Light" pitchFamily="50" charset="0"/>
        <a:ea typeface="微软雅黑" panose="020B0503020204020204" pitchFamily="34" charset="-122"/>
        <a:cs typeface="+mn-cs"/>
      </a:defRPr>
    </a:lvl1pPr>
    <a:lvl2pPr marL="341313" indent="115888" algn="l" defTabSz="684213" rtl="0" eaLnBrk="0" fontAlgn="base" hangingPunct="0">
      <a:spcBef>
        <a:spcPct val="0"/>
      </a:spcBef>
      <a:spcAft>
        <a:spcPct val="0"/>
      </a:spcAft>
      <a:defRPr sz="1300" kern="1200">
        <a:solidFill>
          <a:schemeClr val="tx1"/>
        </a:solidFill>
        <a:latin typeface="Nexa Light" pitchFamily="50" charset="0"/>
        <a:ea typeface="微软雅黑" panose="020B0503020204020204" pitchFamily="34" charset="-122"/>
        <a:cs typeface="+mn-cs"/>
      </a:defRPr>
    </a:lvl2pPr>
    <a:lvl3pPr marL="684213" indent="230188" algn="l" defTabSz="684213" rtl="0" eaLnBrk="0" fontAlgn="base" hangingPunct="0">
      <a:spcBef>
        <a:spcPct val="0"/>
      </a:spcBef>
      <a:spcAft>
        <a:spcPct val="0"/>
      </a:spcAft>
      <a:defRPr sz="1300" kern="1200">
        <a:solidFill>
          <a:schemeClr val="tx1"/>
        </a:solidFill>
        <a:latin typeface="Nexa Light" pitchFamily="50" charset="0"/>
        <a:ea typeface="微软雅黑" panose="020B0503020204020204" pitchFamily="34" charset="-122"/>
        <a:cs typeface="+mn-cs"/>
      </a:defRPr>
    </a:lvl3pPr>
    <a:lvl4pPr marL="1027113" indent="344488" algn="l" defTabSz="684213" rtl="0" eaLnBrk="0" fontAlgn="base" hangingPunct="0">
      <a:spcBef>
        <a:spcPct val="0"/>
      </a:spcBef>
      <a:spcAft>
        <a:spcPct val="0"/>
      </a:spcAft>
      <a:defRPr sz="1300" kern="1200">
        <a:solidFill>
          <a:schemeClr val="tx1"/>
        </a:solidFill>
        <a:latin typeface="Nexa Light" pitchFamily="50" charset="0"/>
        <a:ea typeface="微软雅黑" panose="020B0503020204020204" pitchFamily="34" charset="-122"/>
        <a:cs typeface="+mn-cs"/>
      </a:defRPr>
    </a:lvl4pPr>
    <a:lvl5pPr marL="1370013" indent="458788" algn="l" defTabSz="684213" rtl="0" eaLnBrk="0" fontAlgn="base" hangingPunct="0">
      <a:spcBef>
        <a:spcPct val="0"/>
      </a:spcBef>
      <a:spcAft>
        <a:spcPct val="0"/>
      </a:spcAft>
      <a:defRPr sz="1300" kern="1200">
        <a:solidFill>
          <a:schemeClr val="tx1"/>
        </a:solidFill>
        <a:latin typeface="Nexa Light" pitchFamily="50" charset="0"/>
        <a:ea typeface="微软雅黑" panose="020B0503020204020204" pitchFamily="34" charset="-122"/>
        <a:cs typeface="+mn-cs"/>
      </a:defRPr>
    </a:lvl5pPr>
    <a:lvl6pPr marL="2286000" algn="l" defTabSz="914400" rtl="0" eaLnBrk="1" latinLnBrk="0" hangingPunct="1">
      <a:defRPr sz="1300" kern="1200">
        <a:solidFill>
          <a:schemeClr val="tx1"/>
        </a:solidFill>
        <a:latin typeface="Nexa Light" pitchFamily="50" charset="0"/>
        <a:ea typeface="微软雅黑" panose="020B0503020204020204" pitchFamily="34" charset="-122"/>
        <a:cs typeface="+mn-cs"/>
      </a:defRPr>
    </a:lvl6pPr>
    <a:lvl7pPr marL="2743200" algn="l" defTabSz="914400" rtl="0" eaLnBrk="1" latinLnBrk="0" hangingPunct="1">
      <a:defRPr sz="1300" kern="1200">
        <a:solidFill>
          <a:schemeClr val="tx1"/>
        </a:solidFill>
        <a:latin typeface="Nexa Light" pitchFamily="50" charset="0"/>
        <a:ea typeface="微软雅黑" panose="020B0503020204020204" pitchFamily="34" charset="-122"/>
        <a:cs typeface="+mn-cs"/>
      </a:defRPr>
    </a:lvl7pPr>
    <a:lvl8pPr marL="3200400" algn="l" defTabSz="914400" rtl="0" eaLnBrk="1" latinLnBrk="0" hangingPunct="1">
      <a:defRPr sz="1300" kern="1200">
        <a:solidFill>
          <a:schemeClr val="tx1"/>
        </a:solidFill>
        <a:latin typeface="Nexa Light" pitchFamily="50" charset="0"/>
        <a:ea typeface="微软雅黑" panose="020B0503020204020204" pitchFamily="34" charset="-122"/>
        <a:cs typeface="+mn-cs"/>
      </a:defRPr>
    </a:lvl8pPr>
    <a:lvl9pPr marL="3657600" algn="l" defTabSz="914400" rtl="0" eaLnBrk="1" latinLnBrk="0" hangingPunct="1">
      <a:defRPr sz="1300" kern="1200">
        <a:solidFill>
          <a:schemeClr val="tx1"/>
        </a:solidFill>
        <a:latin typeface="Nexa Light" pitchFamily="50" charset="0"/>
        <a:ea typeface="微软雅黑" panose="020B0503020204020204" pitchFamily="34" charset="-122"/>
        <a:cs typeface="+mn-cs"/>
      </a:defRPr>
    </a:lvl9pPr>
  </p:defaultTextStyle>
  <p:extLst>
    <p:ext uri="{EFAFB233-063F-42B5-8137-9DF3F51BA10A}">
      <p15:sldGuideLst xmlns=""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F5C527"/>
    <a:srgbClr val="ED5326"/>
    <a:srgbClr val="1B6AA3"/>
    <a:srgbClr val="42CA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50" d="100"/>
          <a:sy n="50" d="100"/>
        </p:scale>
        <p:origin x="-876" y="-1980"/>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invertIfNegative val="0"/>
          <c:cat>
            <c:numRef>
              <c:f>Sheet1!$A$2:$A$6</c:f>
              <c:numCache>
                <c:formatCode>m/d/yyyy</c:formatCode>
                <c:ptCount val="5"/>
                <c:pt idx="0">
                  <c:v>42491</c:v>
                </c:pt>
                <c:pt idx="1">
                  <c:v>42522</c:v>
                </c:pt>
                <c:pt idx="2">
                  <c:v>42552</c:v>
                </c:pt>
                <c:pt idx="3">
                  <c:v>42583</c:v>
                </c:pt>
                <c:pt idx="4">
                  <c:v>42614</c:v>
                </c:pt>
              </c:numCache>
            </c:num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Series 2</c:v>
                </c:pt>
              </c:strCache>
            </c:strRef>
          </c:tx>
          <c:spPr>
            <a:solidFill>
              <a:srgbClr val="42CAC0"/>
            </a:solidFill>
          </c:spPr>
          <c:invertIfNegative val="0"/>
          <c:cat>
            <c:numRef>
              <c:f>Sheet1!$A$2:$A$6</c:f>
              <c:numCache>
                <c:formatCode>m/d/yyyy</c:formatCode>
                <c:ptCount val="5"/>
                <c:pt idx="0">
                  <c:v>42491</c:v>
                </c:pt>
                <c:pt idx="1">
                  <c:v>42522</c:v>
                </c:pt>
                <c:pt idx="2">
                  <c:v>42552</c:v>
                </c:pt>
                <c:pt idx="3">
                  <c:v>42583</c:v>
                </c:pt>
                <c:pt idx="4">
                  <c:v>42614</c:v>
                </c:pt>
              </c:numCache>
            </c:numRef>
          </c:cat>
          <c:val>
            <c:numRef>
              <c:f>Sheet1!$C$2:$C$6</c:f>
              <c:numCache>
                <c:formatCode>General</c:formatCode>
                <c:ptCount val="5"/>
                <c:pt idx="0">
                  <c:v>25</c:v>
                </c:pt>
                <c:pt idx="1">
                  <c:v>35</c:v>
                </c:pt>
                <c:pt idx="2">
                  <c:v>20</c:v>
                </c:pt>
                <c:pt idx="3">
                  <c:v>30</c:v>
                </c:pt>
                <c:pt idx="4">
                  <c:v>26</c:v>
                </c:pt>
              </c:numCache>
            </c:numRef>
          </c:val>
        </c:ser>
        <c:ser>
          <c:idx val="2"/>
          <c:order val="2"/>
          <c:tx>
            <c:strRef>
              <c:f>Sheet1!$D$1</c:f>
              <c:strCache>
                <c:ptCount val="1"/>
                <c:pt idx="0">
                  <c:v>Series 3</c:v>
                </c:pt>
              </c:strCache>
            </c:strRef>
          </c:tx>
          <c:invertIfNegative val="0"/>
          <c:cat>
            <c:numRef>
              <c:f>Sheet1!$A$2:$A$6</c:f>
              <c:numCache>
                <c:formatCode>m/d/yyyy</c:formatCode>
                <c:ptCount val="5"/>
                <c:pt idx="0">
                  <c:v>42491</c:v>
                </c:pt>
                <c:pt idx="1">
                  <c:v>42522</c:v>
                </c:pt>
                <c:pt idx="2">
                  <c:v>42552</c:v>
                </c:pt>
                <c:pt idx="3">
                  <c:v>42583</c:v>
                </c:pt>
                <c:pt idx="4">
                  <c:v>42614</c:v>
                </c:pt>
              </c:numCache>
            </c:numRef>
          </c:cat>
          <c:val>
            <c:numRef>
              <c:f>Sheet1!$D$2:$D$6</c:f>
              <c:numCache>
                <c:formatCode>General</c:formatCode>
                <c:ptCount val="5"/>
                <c:pt idx="0">
                  <c:v>15</c:v>
                </c:pt>
                <c:pt idx="1">
                  <c:v>23</c:v>
                </c:pt>
                <c:pt idx="2">
                  <c:v>60</c:v>
                </c:pt>
                <c:pt idx="3">
                  <c:v>48</c:v>
                </c:pt>
                <c:pt idx="4">
                  <c:v>52</c:v>
                </c:pt>
              </c:numCache>
            </c:numRef>
          </c:val>
        </c:ser>
        <c:dLbls>
          <c:showLegendKey val="0"/>
          <c:showVal val="0"/>
          <c:showCatName val="0"/>
          <c:showSerName val="0"/>
          <c:showPercent val="0"/>
          <c:showBubbleSize val="0"/>
        </c:dLbls>
        <c:gapWidth val="150"/>
        <c:overlap val="100"/>
        <c:axId val="117391744"/>
        <c:axId val="117393280"/>
      </c:barChart>
      <c:dateAx>
        <c:axId val="117391744"/>
        <c:scaling>
          <c:orientation val="minMax"/>
        </c:scaling>
        <c:delete val="0"/>
        <c:axPos val="l"/>
        <c:numFmt formatCode="m/d/yyyy" sourceLinked="0"/>
        <c:majorTickMark val="out"/>
        <c:minorTickMark val="none"/>
        <c:tickLblPos val="nextTo"/>
        <c:crossAx val="117393280"/>
        <c:crosses val="autoZero"/>
        <c:auto val="1"/>
        <c:lblOffset val="100"/>
        <c:baseTimeUnit val="months"/>
      </c:dateAx>
      <c:valAx>
        <c:axId val="117393280"/>
        <c:scaling>
          <c:orientation val="minMax"/>
        </c:scaling>
        <c:delete val="0"/>
        <c:axPos val="b"/>
        <c:majorGridlines>
          <c:spPr>
            <a:ln>
              <a:solidFill>
                <a:schemeClr val="bg1">
                  <a:lumMod val="50000"/>
                  <a:alpha val="5000"/>
                </a:schemeClr>
              </a:solidFill>
            </a:ln>
          </c:spPr>
        </c:majorGridlines>
        <c:numFmt formatCode="0%" sourceLinked="1"/>
        <c:majorTickMark val="out"/>
        <c:minorTickMark val="none"/>
        <c:tickLblPos val="nextTo"/>
        <c:crossAx val="117391744"/>
        <c:crosses val="autoZero"/>
        <c:crossBetween val="between"/>
      </c:valAx>
      <c:spPr>
        <a:noFill/>
        <a:ln w="25343">
          <a:noFill/>
        </a:ln>
      </c:spPr>
    </c:plotArea>
    <c:plotVisOnly val="1"/>
    <c:dispBlanksAs val="zero"/>
    <c:showDLblsOverMax val="0"/>
  </c:chart>
  <c:txPr>
    <a:bodyPr/>
    <a:lstStyle/>
    <a:p>
      <a:pPr>
        <a:defRPr sz="798">
          <a:solidFill>
            <a:sysClr val="windowText" lastClr="000000"/>
          </a:solidFill>
          <a:latin typeface="Open Sans" pitchFamily="34" charset="0"/>
          <a:ea typeface="Open Sans" pitchFamily="34" charset="0"/>
          <a:cs typeface="Open Sans" pitchFamily="34" charset="0"/>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系列 1</c:v>
                </c:pt>
              </c:strCache>
            </c:strRef>
          </c:tx>
          <c:spPr>
            <a:solidFill>
              <a:srgbClr val="F5C527"/>
            </a:solidFill>
            <a:ln>
              <a:noFill/>
            </a:ln>
            <a:effectLst/>
            <a:sp3d/>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rgbClr val="42CAC0"/>
            </a:solidFill>
            <a:ln>
              <a:noFill/>
            </a:ln>
            <a:effectLst/>
            <a:sp3d/>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系列 3</c:v>
                </c:pt>
              </c:strCache>
            </c:strRef>
          </c:tx>
          <c:spPr>
            <a:solidFill>
              <a:srgbClr val="ED5326"/>
            </a:solidFill>
            <a:ln>
              <a:noFill/>
            </a:ln>
            <a:effectLst/>
            <a:sp3d/>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shape val="box"/>
        <c:axId val="118351360"/>
        <c:axId val="118352896"/>
        <c:axId val="117341696"/>
      </c:bar3DChart>
      <c:catAx>
        <c:axId val="118351360"/>
        <c:scaling>
          <c:orientation val="minMax"/>
        </c:scaling>
        <c:delete val="1"/>
        <c:axPos val="b"/>
        <c:numFmt formatCode="General" sourceLinked="1"/>
        <c:majorTickMark val="out"/>
        <c:minorTickMark val="none"/>
        <c:tickLblPos val="nextTo"/>
        <c:crossAx val="118352896"/>
        <c:crosses val="autoZero"/>
        <c:auto val="1"/>
        <c:lblAlgn val="ctr"/>
        <c:lblOffset val="100"/>
        <c:noMultiLvlLbl val="0"/>
      </c:catAx>
      <c:valAx>
        <c:axId val="118352896"/>
        <c:scaling>
          <c:orientation val="minMax"/>
        </c:scaling>
        <c:delete val="0"/>
        <c:axPos val="l"/>
        <c:majorGridlines>
          <c:spPr>
            <a:ln w="3168"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48" b="0" i="0" u="none" strike="noStrike" kern="1200" baseline="0">
                <a:solidFill>
                  <a:schemeClr val="tx1">
                    <a:lumMod val="65000"/>
                    <a:lumOff val="35000"/>
                  </a:schemeClr>
                </a:solidFill>
                <a:latin typeface="+mn-lt"/>
                <a:ea typeface="+mn-ea"/>
                <a:cs typeface="+mn-cs"/>
              </a:defRPr>
            </a:pPr>
            <a:endParaRPr lang="zh-CN"/>
          </a:p>
        </c:txPr>
        <c:crossAx val="118351360"/>
        <c:crosses val="autoZero"/>
        <c:crossBetween val="between"/>
      </c:valAx>
      <c:serAx>
        <c:axId val="117341696"/>
        <c:scaling>
          <c:orientation val="minMax"/>
        </c:scaling>
        <c:delete val="0"/>
        <c:axPos val="b"/>
        <c:numFmt formatCode="General" sourceLinked="1"/>
        <c:majorTickMark val="out"/>
        <c:minorTickMark val="none"/>
        <c:tickLblPos val="nextTo"/>
        <c:spPr>
          <a:ln w="6336">
            <a:noFill/>
          </a:ln>
        </c:spPr>
        <c:txPr>
          <a:bodyPr rot="0" vert="horz"/>
          <a:lstStyle/>
          <a:p>
            <a:pPr>
              <a:defRPr sz="1048" b="0" i="0" u="none" strike="noStrike" baseline="0">
                <a:solidFill>
                  <a:srgbClr val="333333"/>
                </a:solidFill>
                <a:latin typeface="微软雅黑"/>
                <a:ea typeface="微软雅黑"/>
                <a:cs typeface="微软雅黑"/>
              </a:defRPr>
            </a:pPr>
            <a:endParaRPr lang="zh-CN"/>
          </a:p>
        </c:txPr>
        <c:crossAx val="118352896"/>
        <c:crosses val="autoZero"/>
        <c:tickLblSkip val="1"/>
        <c:tickMarkSkip val="1"/>
      </c:serAx>
      <c:spPr>
        <a:noFill/>
        <a:ln w="25344">
          <a:noFill/>
        </a:ln>
      </c:spPr>
    </c:plotArea>
    <c:plotVisOnly val="1"/>
    <c:dispBlanksAs val="gap"/>
    <c:showDLblsOverMax val="0"/>
  </c:chart>
  <c:spPr>
    <a:noFill/>
    <a:ln>
      <a:noFill/>
    </a:ln>
    <a:effectLst/>
  </c:spPr>
  <c:txPr>
    <a:bodyPr/>
    <a:lstStyle/>
    <a:p>
      <a:pPr>
        <a:defRPr sz="1048"/>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0"/>
      <c:perspective val="30"/>
    </c:view3D>
    <c:floor>
      <c:thickness val="0"/>
    </c:floor>
    <c:sideWall>
      <c:thickness val="0"/>
      <c:spPr>
        <a:noFill/>
        <a:ln>
          <a:noFill/>
        </a:ln>
      </c:spPr>
    </c:sideWall>
    <c:backWall>
      <c:thickness val="0"/>
      <c:spPr>
        <a:noFill/>
        <a:ln>
          <a:noFill/>
        </a:ln>
      </c:spPr>
    </c:backWall>
    <c:plotArea>
      <c:layout/>
      <c:area3DChart>
        <c:grouping val="standard"/>
        <c:varyColors val="0"/>
        <c:ser>
          <c:idx val="0"/>
          <c:order val="0"/>
          <c:tx>
            <c:strRef>
              <c:f>Sheet1!$B$1</c:f>
              <c:strCache>
                <c:ptCount val="1"/>
                <c:pt idx="0">
                  <c:v>Series 1</c:v>
                </c:pt>
              </c:strCache>
            </c:strRef>
          </c:tx>
          <c:cat>
            <c:numRef>
              <c:f>Sheet1!$A$2:$A$6</c:f>
              <c:numCache>
                <c:formatCode>m/d/yyyy</c:formatCode>
                <c:ptCount val="5"/>
                <c:pt idx="0">
                  <c:v>42491</c:v>
                </c:pt>
                <c:pt idx="1">
                  <c:v>42522</c:v>
                </c:pt>
                <c:pt idx="2">
                  <c:v>42552</c:v>
                </c:pt>
                <c:pt idx="3">
                  <c:v>42583</c:v>
                </c:pt>
                <c:pt idx="4">
                  <c:v>42614</c:v>
                </c:pt>
              </c:numCache>
            </c:num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Series 2</c:v>
                </c:pt>
              </c:strCache>
            </c:strRef>
          </c:tx>
          <c:spPr>
            <a:solidFill>
              <a:srgbClr val="42CAC0"/>
            </a:solidFill>
          </c:spPr>
          <c:cat>
            <c:numRef>
              <c:f>Sheet1!$A$2:$A$6</c:f>
              <c:numCache>
                <c:formatCode>m/d/yyyy</c:formatCode>
                <c:ptCount val="5"/>
                <c:pt idx="0">
                  <c:v>42491</c:v>
                </c:pt>
                <c:pt idx="1">
                  <c:v>42522</c:v>
                </c:pt>
                <c:pt idx="2">
                  <c:v>42552</c:v>
                </c:pt>
                <c:pt idx="3">
                  <c:v>42583</c:v>
                </c:pt>
                <c:pt idx="4">
                  <c:v>42614</c:v>
                </c:pt>
              </c:numCache>
            </c:numRef>
          </c:cat>
          <c:val>
            <c:numRef>
              <c:f>Sheet1!$C$2:$C$6</c:f>
              <c:numCache>
                <c:formatCode>General</c:formatCode>
                <c:ptCount val="5"/>
                <c:pt idx="0">
                  <c:v>25</c:v>
                </c:pt>
                <c:pt idx="1">
                  <c:v>35</c:v>
                </c:pt>
                <c:pt idx="2">
                  <c:v>20</c:v>
                </c:pt>
                <c:pt idx="3">
                  <c:v>30</c:v>
                </c:pt>
                <c:pt idx="4">
                  <c:v>26</c:v>
                </c:pt>
              </c:numCache>
            </c:numRef>
          </c:val>
        </c:ser>
        <c:ser>
          <c:idx val="2"/>
          <c:order val="2"/>
          <c:tx>
            <c:strRef>
              <c:f>Sheet1!$D$1</c:f>
              <c:strCache>
                <c:ptCount val="1"/>
                <c:pt idx="0">
                  <c:v>Series 3</c:v>
                </c:pt>
              </c:strCache>
            </c:strRef>
          </c:tx>
          <c:cat>
            <c:numRef>
              <c:f>Sheet1!$A$2:$A$6</c:f>
              <c:numCache>
                <c:formatCode>m/d/yyyy</c:formatCode>
                <c:ptCount val="5"/>
                <c:pt idx="0">
                  <c:v>42491</c:v>
                </c:pt>
                <c:pt idx="1">
                  <c:v>42522</c:v>
                </c:pt>
                <c:pt idx="2">
                  <c:v>42552</c:v>
                </c:pt>
                <c:pt idx="3">
                  <c:v>42583</c:v>
                </c:pt>
                <c:pt idx="4">
                  <c:v>42614</c:v>
                </c:pt>
              </c:numCache>
            </c:numRef>
          </c:cat>
          <c:val>
            <c:numRef>
              <c:f>Sheet1!$D$2:$D$6</c:f>
              <c:numCache>
                <c:formatCode>General</c:formatCode>
                <c:ptCount val="5"/>
                <c:pt idx="0">
                  <c:v>15</c:v>
                </c:pt>
                <c:pt idx="1">
                  <c:v>23</c:v>
                </c:pt>
                <c:pt idx="2">
                  <c:v>60</c:v>
                </c:pt>
                <c:pt idx="3">
                  <c:v>48</c:v>
                </c:pt>
                <c:pt idx="4">
                  <c:v>52</c:v>
                </c:pt>
              </c:numCache>
            </c:numRef>
          </c:val>
        </c:ser>
        <c:ser>
          <c:idx val="3"/>
          <c:order val="3"/>
          <c:tx>
            <c:strRef>
              <c:f>Sheet1!$E$1</c:f>
              <c:strCache>
                <c:ptCount val="1"/>
                <c:pt idx="0">
                  <c:v>Series 4</c:v>
                </c:pt>
              </c:strCache>
            </c:strRef>
          </c:tx>
          <c:spPr>
            <a:solidFill>
              <a:srgbClr val="ED5326"/>
            </a:solidFill>
          </c:spPr>
          <c:cat>
            <c:numRef>
              <c:f>Sheet1!$A$2:$A$6</c:f>
              <c:numCache>
                <c:formatCode>m/d/yyyy</c:formatCode>
                <c:ptCount val="5"/>
                <c:pt idx="0">
                  <c:v>42491</c:v>
                </c:pt>
                <c:pt idx="1">
                  <c:v>42522</c:v>
                </c:pt>
                <c:pt idx="2">
                  <c:v>42552</c:v>
                </c:pt>
                <c:pt idx="3">
                  <c:v>42583</c:v>
                </c:pt>
                <c:pt idx="4">
                  <c:v>42614</c:v>
                </c:pt>
              </c:numCache>
            </c:numRef>
          </c:cat>
          <c:val>
            <c:numRef>
              <c:f>Sheet1!$E$2:$E$6</c:f>
              <c:numCache>
                <c:formatCode>General</c:formatCode>
                <c:ptCount val="5"/>
                <c:pt idx="0">
                  <c:v>12</c:v>
                </c:pt>
                <c:pt idx="1">
                  <c:v>12</c:v>
                </c:pt>
                <c:pt idx="2">
                  <c:v>12</c:v>
                </c:pt>
                <c:pt idx="3">
                  <c:v>21</c:v>
                </c:pt>
                <c:pt idx="4">
                  <c:v>28</c:v>
                </c:pt>
              </c:numCache>
            </c:numRef>
          </c:val>
        </c:ser>
        <c:dLbls>
          <c:showLegendKey val="0"/>
          <c:showVal val="0"/>
          <c:showCatName val="0"/>
          <c:showSerName val="0"/>
          <c:showPercent val="0"/>
          <c:showBubbleSize val="0"/>
        </c:dLbls>
        <c:axId val="119352320"/>
        <c:axId val="119358208"/>
        <c:axId val="118356160"/>
      </c:area3DChart>
      <c:dateAx>
        <c:axId val="119352320"/>
        <c:scaling>
          <c:orientation val="minMax"/>
        </c:scaling>
        <c:delete val="0"/>
        <c:axPos val="b"/>
        <c:numFmt formatCode="m/d/yyyy" sourceLinked="0"/>
        <c:majorTickMark val="out"/>
        <c:minorTickMark val="none"/>
        <c:tickLblPos val="nextTo"/>
        <c:crossAx val="119358208"/>
        <c:crosses val="autoZero"/>
        <c:auto val="1"/>
        <c:lblOffset val="100"/>
        <c:baseTimeUnit val="months"/>
      </c:dateAx>
      <c:valAx>
        <c:axId val="119358208"/>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crossAx val="119352320"/>
        <c:crosses val="autoZero"/>
        <c:crossBetween val="midCat"/>
      </c:valAx>
      <c:serAx>
        <c:axId val="118356160"/>
        <c:scaling>
          <c:orientation val="minMax"/>
        </c:scaling>
        <c:delete val="0"/>
        <c:axPos val="b"/>
        <c:numFmt formatCode="yyyy&quot;年&quot;m&quot;月&quot;" sourceLinked="0"/>
        <c:majorTickMark val="out"/>
        <c:minorTickMark val="none"/>
        <c:tickLblPos val="nextTo"/>
        <c:spPr>
          <a:ln w="3169">
            <a:solidFill>
              <a:srgbClr val="969696"/>
            </a:solidFill>
            <a:prstDash val="solid"/>
          </a:ln>
        </c:spPr>
        <c:txPr>
          <a:bodyPr rot="0" vert="horz"/>
          <a:lstStyle/>
          <a:p>
            <a:pPr>
              <a:defRPr sz="798" b="0" i="0" u="none" strike="noStrike" baseline="0">
                <a:solidFill>
                  <a:srgbClr val="000000"/>
                </a:solidFill>
                <a:latin typeface="Open Sans"/>
                <a:ea typeface="Open Sans"/>
                <a:cs typeface="Open Sans"/>
              </a:defRPr>
            </a:pPr>
            <a:endParaRPr lang="zh-CN"/>
          </a:p>
        </c:txPr>
        <c:crossAx val="119358208"/>
        <c:crosses val="autoZero"/>
        <c:tickLblSkip val="1"/>
        <c:tickMarkSkip val="1"/>
      </c:serAx>
      <c:spPr>
        <a:noFill/>
        <a:ln w="25351">
          <a:noFill/>
        </a:ln>
      </c:spPr>
    </c:plotArea>
    <c:plotVisOnly val="1"/>
    <c:dispBlanksAs val="zero"/>
    <c:showDLblsOverMax val="0"/>
  </c:chart>
  <c:txPr>
    <a:bodyPr/>
    <a:lstStyle/>
    <a:p>
      <a:pPr>
        <a:defRPr sz="798">
          <a:solidFill>
            <a:sysClr val="windowText" lastClr="000000"/>
          </a:solidFill>
          <a:latin typeface="Open Sans" pitchFamily="34" charset="0"/>
          <a:ea typeface="Open Sans" pitchFamily="34" charset="0"/>
          <a:cs typeface="Open Sans" pitchFamily="34" charset="0"/>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0"/>
      <c:perspective val="30"/>
    </c:view3D>
    <c:floor>
      <c:thickness val="0"/>
    </c:floor>
    <c:sideWall>
      <c:thickness val="0"/>
      <c:spPr>
        <a:noFill/>
        <a:ln>
          <a:noFill/>
        </a:ln>
      </c:spPr>
    </c:sideWall>
    <c:backWall>
      <c:thickness val="0"/>
      <c:spPr>
        <a:noFill/>
        <a:ln>
          <a:noFill/>
        </a:ln>
      </c:spPr>
    </c:backWall>
    <c:plotArea>
      <c:layout/>
      <c:surface3DChart>
        <c:wireframe val="0"/>
        <c:ser>
          <c:idx val="0"/>
          <c:order val="0"/>
          <c:tx>
            <c:strRef>
              <c:f>Sheet1!$B$1</c:f>
              <c:strCache>
                <c:ptCount val="1"/>
                <c:pt idx="0">
                  <c:v>Series 1</c:v>
                </c:pt>
              </c:strCache>
            </c:strRef>
          </c:tx>
          <c:cat>
            <c:numRef>
              <c:f>Sheet1!$A$2:$A$6</c:f>
              <c:numCache>
                <c:formatCode>m/d/yyyy</c:formatCode>
                <c:ptCount val="5"/>
                <c:pt idx="0">
                  <c:v>42491</c:v>
                </c:pt>
                <c:pt idx="1">
                  <c:v>42522</c:v>
                </c:pt>
                <c:pt idx="2">
                  <c:v>42552</c:v>
                </c:pt>
                <c:pt idx="3">
                  <c:v>42583</c:v>
                </c:pt>
                <c:pt idx="4">
                  <c:v>42614</c:v>
                </c:pt>
              </c:numCache>
            </c:num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Series 2</c:v>
                </c:pt>
              </c:strCache>
            </c:strRef>
          </c:tx>
          <c:spPr>
            <a:solidFill>
              <a:srgbClr val="42CAC0"/>
            </a:solidFill>
          </c:spPr>
          <c:cat>
            <c:numRef>
              <c:f>Sheet1!$A$2:$A$6</c:f>
              <c:numCache>
                <c:formatCode>m/d/yyyy</c:formatCode>
                <c:ptCount val="5"/>
                <c:pt idx="0">
                  <c:v>42491</c:v>
                </c:pt>
                <c:pt idx="1">
                  <c:v>42522</c:v>
                </c:pt>
                <c:pt idx="2">
                  <c:v>42552</c:v>
                </c:pt>
                <c:pt idx="3">
                  <c:v>42583</c:v>
                </c:pt>
                <c:pt idx="4">
                  <c:v>42614</c:v>
                </c:pt>
              </c:numCache>
            </c:numRef>
          </c:cat>
          <c:val>
            <c:numRef>
              <c:f>Sheet1!$C$2:$C$6</c:f>
              <c:numCache>
                <c:formatCode>General</c:formatCode>
                <c:ptCount val="5"/>
                <c:pt idx="0">
                  <c:v>25</c:v>
                </c:pt>
                <c:pt idx="1">
                  <c:v>35</c:v>
                </c:pt>
                <c:pt idx="2">
                  <c:v>20</c:v>
                </c:pt>
                <c:pt idx="3">
                  <c:v>30</c:v>
                </c:pt>
                <c:pt idx="4">
                  <c:v>26</c:v>
                </c:pt>
              </c:numCache>
            </c:numRef>
          </c:val>
        </c:ser>
        <c:ser>
          <c:idx val="2"/>
          <c:order val="2"/>
          <c:tx>
            <c:strRef>
              <c:f>Sheet1!$D$1</c:f>
              <c:strCache>
                <c:ptCount val="1"/>
                <c:pt idx="0">
                  <c:v>Series 3</c:v>
                </c:pt>
              </c:strCache>
            </c:strRef>
          </c:tx>
          <c:cat>
            <c:numRef>
              <c:f>Sheet1!$A$2:$A$6</c:f>
              <c:numCache>
                <c:formatCode>m/d/yyyy</c:formatCode>
                <c:ptCount val="5"/>
                <c:pt idx="0">
                  <c:v>42491</c:v>
                </c:pt>
                <c:pt idx="1">
                  <c:v>42522</c:v>
                </c:pt>
                <c:pt idx="2">
                  <c:v>42552</c:v>
                </c:pt>
                <c:pt idx="3">
                  <c:v>42583</c:v>
                </c:pt>
                <c:pt idx="4">
                  <c:v>42614</c:v>
                </c:pt>
              </c:numCache>
            </c:numRef>
          </c:cat>
          <c:val>
            <c:numRef>
              <c:f>Sheet1!$D$2:$D$6</c:f>
              <c:numCache>
                <c:formatCode>General</c:formatCode>
                <c:ptCount val="5"/>
                <c:pt idx="0">
                  <c:v>15</c:v>
                </c:pt>
                <c:pt idx="1">
                  <c:v>23</c:v>
                </c:pt>
                <c:pt idx="2">
                  <c:v>60</c:v>
                </c:pt>
                <c:pt idx="3">
                  <c:v>48</c:v>
                </c:pt>
                <c:pt idx="4">
                  <c:v>52</c:v>
                </c:pt>
              </c:numCache>
            </c:numRef>
          </c:val>
        </c:ser>
        <c:ser>
          <c:idx val="3"/>
          <c:order val="3"/>
          <c:tx>
            <c:strRef>
              <c:f>Sheet1!$E$1</c:f>
              <c:strCache>
                <c:ptCount val="1"/>
                <c:pt idx="0">
                  <c:v>Series 4</c:v>
                </c:pt>
              </c:strCache>
            </c:strRef>
          </c:tx>
          <c:spPr>
            <a:solidFill>
              <a:srgbClr val="ED5326"/>
            </a:solidFill>
          </c:spPr>
          <c:cat>
            <c:numRef>
              <c:f>Sheet1!$A$2:$A$6</c:f>
              <c:numCache>
                <c:formatCode>m/d/yyyy</c:formatCode>
                <c:ptCount val="5"/>
                <c:pt idx="0">
                  <c:v>42491</c:v>
                </c:pt>
                <c:pt idx="1">
                  <c:v>42522</c:v>
                </c:pt>
                <c:pt idx="2">
                  <c:v>42552</c:v>
                </c:pt>
                <c:pt idx="3">
                  <c:v>42583</c:v>
                </c:pt>
                <c:pt idx="4">
                  <c:v>42614</c:v>
                </c:pt>
              </c:numCache>
            </c:numRef>
          </c:cat>
          <c:val>
            <c:numRef>
              <c:f>Sheet1!$E$2:$E$6</c:f>
              <c:numCache>
                <c:formatCode>General</c:formatCode>
                <c:ptCount val="5"/>
                <c:pt idx="0">
                  <c:v>12</c:v>
                </c:pt>
                <c:pt idx="1">
                  <c:v>12</c:v>
                </c:pt>
                <c:pt idx="2">
                  <c:v>12</c:v>
                </c:pt>
                <c:pt idx="3">
                  <c:v>21</c:v>
                </c:pt>
                <c:pt idx="4">
                  <c:v>28</c:v>
                </c:pt>
              </c:numCache>
            </c:numRef>
          </c:val>
        </c:ser>
        <c:bandFmts>
          <c:bandFmt>
            <c:idx val="0"/>
          </c:bandFmt>
          <c:bandFmt>
            <c:idx val="1"/>
          </c:bandFmt>
          <c:bandFmt>
            <c:idx val="2"/>
          </c:bandFmt>
        </c:bandFmts>
        <c:axId val="119919744"/>
        <c:axId val="119921280"/>
        <c:axId val="119756992"/>
      </c:surface3DChart>
      <c:dateAx>
        <c:axId val="119919744"/>
        <c:scaling>
          <c:orientation val="minMax"/>
        </c:scaling>
        <c:delete val="0"/>
        <c:axPos val="b"/>
        <c:numFmt formatCode="m/d/yyyy" sourceLinked="1"/>
        <c:majorTickMark val="out"/>
        <c:minorTickMark val="none"/>
        <c:tickLblPos val="nextTo"/>
        <c:crossAx val="119921280"/>
        <c:crosses val="autoZero"/>
        <c:auto val="1"/>
        <c:lblOffset val="100"/>
        <c:baseTimeUnit val="days"/>
        <c:majorUnit val="1"/>
        <c:majorTimeUnit val="days"/>
        <c:minorUnit val="1"/>
        <c:minorTimeUnit val="days"/>
      </c:dateAx>
      <c:valAx>
        <c:axId val="11992128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crossAx val="119919744"/>
        <c:crosses val="autoZero"/>
        <c:crossBetween val="midCat"/>
      </c:valAx>
      <c:serAx>
        <c:axId val="119756992"/>
        <c:scaling>
          <c:orientation val="minMax"/>
        </c:scaling>
        <c:delete val="0"/>
        <c:axPos val="b"/>
        <c:numFmt formatCode="General" sourceLinked="1"/>
        <c:majorTickMark val="out"/>
        <c:minorTickMark val="none"/>
        <c:tickLblPos val="nextTo"/>
        <c:spPr>
          <a:ln w="3168">
            <a:solidFill>
              <a:srgbClr val="969696"/>
            </a:solidFill>
            <a:prstDash val="solid"/>
          </a:ln>
        </c:spPr>
        <c:txPr>
          <a:bodyPr rot="0" vert="horz"/>
          <a:lstStyle/>
          <a:p>
            <a:pPr>
              <a:defRPr sz="798" b="0" i="0" u="none" strike="noStrike" baseline="0">
                <a:solidFill>
                  <a:srgbClr val="000000"/>
                </a:solidFill>
                <a:latin typeface="Open Sans"/>
                <a:ea typeface="Open Sans"/>
                <a:cs typeface="Open Sans"/>
              </a:defRPr>
            </a:pPr>
            <a:endParaRPr lang="zh-CN"/>
          </a:p>
        </c:txPr>
        <c:crossAx val="119921280"/>
        <c:crosses val="autoZero"/>
        <c:tickLblSkip val="1"/>
        <c:tickMarkSkip val="1"/>
      </c:serAx>
      <c:spPr>
        <a:noFill/>
        <a:ln w="25344">
          <a:noFill/>
        </a:ln>
      </c:spPr>
    </c:plotArea>
    <c:plotVisOnly val="1"/>
    <c:dispBlanksAs val="zero"/>
    <c:showDLblsOverMax val="0"/>
  </c:chart>
  <c:txPr>
    <a:bodyPr/>
    <a:lstStyle/>
    <a:p>
      <a:pPr>
        <a:defRPr sz="798">
          <a:solidFill>
            <a:sysClr val="windowText" lastClr="000000"/>
          </a:solidFill>
          <a:latin typeface="Open Sans" pitchFamily="34" charset="0"/>
          <a:ea typeface="Open Sans" pitchFamily="34" charset="0"/>
          <a:cs typeface="Open Sans" pitchFamily="34" charset="0"/>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20"/>
      <c:rotY val="0"/>
      <c:rAngAx val="0"/>
      <c:perspective val="0"/>
    </c:view3D>
    <c:floor>
      <c:thickness val="0"/>
    </c:floor>
    <c:sideWall>
      <c:thickness val="0"/>
    </c:sideWall>
    <c:backWall>
      <c:thickness val="0"/>
    </c:backWall>
    <c:plotArea>
      <c:layout/>
      <c:pie3DChart>
        <c:varyColors val="1"/>
        <c:ser>
          <c:idx val="0"/>
          <c:order val="0"/>
          <c:tx>
            <c:strRef>
              <c:f>Sheet1!$B$1</c:f>
              <c:strCache>
                <c:ptCount val="1"/>
                <c:pt idx="0">
                  <c:v>Sales</c:v>
                </c:pt>
              </c:strCache>
            </c:strRef>
          </c:tx>
          <c:dPt>
            <c:idx val="0"/>
            <c:bubble3D val="0"/>
            <c:spPr>
              <a:solidFill>
                <a:srgbClr val="ED5326"/>
              </a:solidFill>
            </c:spPr>
          </c:dPt>
          <c:dPt>
            <c:idx val="1"/>
            <c:bubble3D val="0"/>
            <c:spPr>
              <a:solidFill>
                <a:srgbClr val="42CAC0"/>
              </a:solidFill>
            </c:spPr>
          </c:dPt>
          <c:dPt>
            <c:idx val="2"/>
            <c:bubble3D val="0"/>
            <c:spPr>
              <a:solidFill>
                <a:srgbClr val="F5C527"/>
              </a:solidFill>
            </c:spPr>
          </c:dPt>
          <c:dPt>
            <c:idx val="3"/>
            <c:bubble3D val="0"/>
            <c:spPr>
              <a:solidFill>
                <a:srgbClr val="1B6AA3"/>
              </a:solidFill>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45</c:v>
                </c:pt>
                <c:pt idx="1">
                  <c:v>25</c:v>
                </c:pt>
                <c:pt idx="2">
                  <c:v>18</c:v>
                </c:pt>
                <c:pt idx="3">
                  <c:v>12</c:v>
                </c:pt>
              </c:numCache>
            </c:numRef>
          </c:val>
        </c:ser>
        <c:dLbls>
          <c:showLegendKey val="0"/>
          <c:showVal val="0"/>
          <c:showCatName val="0"/>
          <c:showSerName val="0"/>
          <c:showPercent val="0"/>
          <c:showBubbleSize val="0"/>
          <c:showLeaderLines val="1"/>
        </c:dLbls>
      </c:pie3DChart>
      <c:spPr>
        <a:noFill/>
        <a:ln w="25328">
          <a:noFill/>
        </a:ln>
      </c:spPr>
    </c:plotArea>
    <c:plotVisOnly val="1"/>
    <c:dispBlanksAs val="gap"/>
    <c:showDLblsOverMax val="0"/>
  </c:chart>
  <c:txPr>
    <a:bodyPr/>
    <a:lstStyle/>
    <a:p>
      <a:pPr>
        <a:defRPr sz="1795"/>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0"/>
      <c:perspective val="30"/>
    </c:view3D>
    <c:floor>
      <c:thickness val="0"/>
    </c:floor>
    <c:sideWall>
      <c:thickness val="0"/>
      <c:spPr>
        <a:noFill/>
        <a:ln>
          <a:noFill/>
        </a:ln>
      </c:spPr>
    </c:sideWall>
    <c:backWall>
      <c:thickness val="0"/>
      <c:spPr>
        <a:noFill/>
        <a:ln>
          <a:noFill/>
        </a:ln>
      </c:spPr>
    </c:backWall>
    <c:plotArea>
      <c:layout/>
      <c:line3DChart>
        <c:grouping val="standard"/>
        <c:varyColors val="0"/>
        <c:ser>
          <c:idx val="0"/>
          <c:order val="0"/>
          <c:tx>
            <c:strRef>
              <c:f>Sheet1!$B$1</c:f>
              <c:strCache>
                <c:ptCount val="1"/>
                <c:pt idx="0">
                  <c:v>Series 1</c:v>
                </c:pt>
              </c:strCache>
            </c:strRef>
          </c:tx>
          <c:cat>
            <c:numRef>
              <c:f>Sheet1!$A$2:$A$6</c:f>
              <c:numCache>
                <c:formatCode>m/d/yyyy</c:formatCode>
                <c:ptCount val="5"/>
                <c:pt idx="0">
                  <c:v>42491</c:v>
                </c:pt>
                <c:pt idx="1">
                  <c:v>42522</c:v>
                </c:pt>
                <c:pt idx="2">
                  <c:v>42552</c:v>
                </c:pt>
                <c:pt idx="3">
                  <c:v>42583</c:v>
                </c:pt>
                <c:pt idx="4">
                  <c:v>42614</c:v>
                </c:pt>
              </c:numCache>
            </c:numRef>
          </c:cat>
          <c:val>
            <c:numRef>
              <c:f>Sheet1!$B$2:$B$6</c:f>
              <c:numCache>
                <c:formatCode>General</c:formatCode>
                <c:ptCount val="5"/>
                <c:pt idx="0">
                  <c:v>32</c:v>
                </c:pt>
                <c:pt idx="1">
                  <c:v>32</c:v>
                </c:pt>
                <c:pt idx="2">
                  <c:v>28</c:v>
                </c:pt>
                <c:pt idx="3">
                  <c:v>12</c:v>
                </c:pt>
                <c:pt idx="4">
                  <c:v>15</c:v>
                </c:pt>
              </c:numCache>
            </c:numRef>
          </c:val>
          <c:smooth val="0"/>
        </c:ser>
        <c:ser>
          <c:idx val="1"/>
          <c:order val="1"/>
          <c:tx>
            <c:strRef>
              <c:f>Sheet1!$C$1</c:f>
              <c:strCache>
                <c:ptCount val="1"/>
                <c:pt idx="0">
                  <c:v>Series 2</c:v>
                </c:pt>
              </c:strCache>
            </c:strRef>
          </c:tx>
          <c:spPr>
            <a:solidFill>
              <a:srgbClr val="42CAC0"/>
            </a:solidFill>
          </c:spPr>
          <c:cat>
            <c:numRef>
              <c:f>Sheet1!$A$2:$A$6</c:f>
              <c:numCache>
                <c:formatCode>m/d/yyyy</c:formatCode>
                <c:ptCount val="5"/>
                <c:pt idx="0">
                  <c:v>42491</c:v>
                </c:pt>
                <c:pt idx="1">
                  <c:v>42522</c:v>
                </c:pt>
                <c:pt idx="2">
                  <c:v>42552</c:v>
                </c:pt>
                <c:pt idx="3">
                  <c:v>42583</c:v>
                </c:pt>
                <c:pt idx="4">
                  <c:v>42614</c:v>
                </c:pt>
              </c:numCache>
            </c:numRef>
          </c:cat>
          <c:val>
            <c:numRef>
              <c:f>Sheet1!$C$2:$C$6</c:f>
              <c:numCache>
                <c:formatCode>General</c:formatCode>
                <c:ptCount val="5"/>
                <c:pt idx="0">
                  <c:v>25</c:v>
                </c:pt>
                <c:pt idx="1">
                  <c:v>35</c:v>
                </c:pt>
                <c:pt idx="2">
                  <c:v>20</c:v>
                </c:pt>
                <c:pt idx="3">
                  <c:v>30</c:v>
                </c:pt>
                <c:pt idx="4">
                  <c:v>26</c:v>
                </c:pt>
              </c:numCache>
            </c:numRef>
          </c:val>
          <c:smooth val="0"/>
        </c:ser>
        <c:ser>
          <c:idx val="2"/>
          <c:order val="2"/>
          <c:tx>
            <c:strRef>
              <c:f>Sheet1!$D$1</c:f>
              <c:strCache>
                <c:ptCount val="1"/>
                <c:pt idx="0">
                  <c:v>Series 3</c:v>
                </c:pt>
              </c:strCache>
            </c:strRef>
          </c:tx>
          <c:cat>
            <c:numRef>
              <c:f>Sheet1!$A$2:$A$6</c:f>
              <c:numCache>
                <c:formatCode>m/d/yyyy</c:formatCode>
                <c:ptCount val="5"/>
                <c:pt idx="0">
                  <c:v>42491</c:v>
                </c:pt>
                <c:pt idx="1">
                  <c:v>42522</c:v>
                </c:pt>
                <c:pt idx="2">
                  <c:v>42552</c:v>
                </c:pt>
                <c:pt idx="3">
                  <c:v>42583</c:v>
                </c:pt>
                <c:pt idx="4">
                  <c:v>42614</c:v>
                </c:pt>
              </c:numCache>
            </c:numRef>
          </c:cat>
          <c:val>
            <c:numRef>
              <c:f>Sheet1!$D$2:$D$6</c:f>
              <c:numCache>
                <c:formatCode>General</c:formatCode>
                <c:ptCount val="5"/>
                <c:pt idx="0">
                  <c:v>15</c:v>
                </c:pt>
                <c:pt idx="1">
                  <c:v>23</c:v>
                </c:pt>
                <c:pt idx="2">
                  <c:v>60</c:v>
                </c:pt>
                <c:pt idx="3">
                  <c:v>48</c:v>
                </c:pt>
                <c:pt idx="4">
                  <c:v>52</c:v>
                </c:pt>
              </c:numCache>
            </c:numRef>
          </c:val>
          <c:smooth val="0"/>
        </c:ser>
        <c:ser>
          <c:idx val="3"/>
          <c:order val="3"/>
          <c:tx>
            <c:strRef>
              <c:f>Sheet1!$E$1</c:f>
              <c:strCache>
                <c:ptCount val="1"/>
                <c:pt idx="0">
                  <c:v>Series 4</c:v>
                </c:pt>
              </c:strCache>
            </c:strRef>
          </c:tx>
          <c:spPr>
            <a:solidFill>
              <a:srgbClr val="ED5326"/>
            </a:solidFill>
          </c:spPr>
          <c:cat>
            <c:numRef>
              <c:f>Sheet1!$A$2:$A$6</c:f>
              <c:numCache>
                <c:formatCode>m/d/yyyy</c:formatCode>
                <c:ptCount val="5"/>
                <c:pt idx="0">
                  <c:v>42491</c:v>
                </c:pt>
                <c:pt idx="1">
                  <c:v>42522</c:v>
                </c:pt>
                <c:pt idx="2">
                  <c:v>42552</c:v>
                </c:pt>
                <c:pt idx="3">
                  <c:v>42583</c:v>
                </c:pt>
                <c:pt idx="4">
                  <c:v>42614</c:v>
                </c:pt>
              </c:numCache>
            </c:numRef>
          </c:cat>
          <c:val>
            <c:numRef>
              <c:f>Sheet1!$E$2:$E$6</c:f>
              <c:numCache>
                <c:formatCode>General</c:formatCode>
                <c:ptCount val="5"/>
                <c:pt idx="0">
                  <c:v>12</c:v>
                </c:pt>
                <c:pt idx="1">
                  <c:v>12</c:v>
                </c:pt>
                <c:pt idx="2">
                  <c:v>12</c:v>
                </c:pt>
                <c:pt idx="3">
                  <c:v>21</c:v>
                </c:pt>
                <c:pt idx="4">
                  <c:v>28</c:v>
                </c:pt>
              </c:numCache>
            </c:numRef>
          </c:val>
          <c:smooth val="0"/>
        </c:ser>
        <c:dLbls>
          <c:showLegendKey val="0"/>
          <c:showVal val="0"/>
          <c:showCatName val="0"/>
          <c:showSerName val="0"/>
          <c:showPercent val="0"/>
          <c:showBubbleSize val="0"/>
        </c:dLbls>
        <c:axId val="211314944"/>
        <c:axId val="211316736"/>
        <c:axId val="161467008"/>
      </c:line3DChart>
      <c:dateAx>
        <c:axId val="211314944"/>
        <c:scaling>
          <c:orientation val="minMax"/>
        </c:scaling>
        <c:delete val="0"/>
        <c:axPos val="b"/>
        <c:numFmt formatCode="m/d/yyyy" sourceLinked="0"/>
        <c:majorTickMark val="out"/>
        <c:minorTickMark val="none"/>
        <c:tickLblPos val="nextTo"/>
        <c:crossAx val="211316736"/>
        <c:crosses val="autoZero"/>
        <c:auto val="1"/>
        <c:lblOffset val="100"/>
        <c:baseTimeUnit val="months"/>
      </c:dateAx>
      <c:valAx>
        <c:axId val="211316736"/>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crossAx val="211314944"/>
        <c:crosses val="autoZero"/>
        <c:crossBetween val="between"/>
      </c:valAx>
      <c:serAx>
        <c:axId val="161467008"/>
        <c:scaling>
          <c:orientation val="minMax"/>
        </c:scaling>
        <c:delete val="0"/>
        <c:axPos val="b"/>
        <c:numFmt formatCode="yyyy&quot;年&quot;m&quot;月&quot;" sourceLinked="0"/>
        <c:majorTickMark val="out"/>
        <c:minorTickMark val="none"/>
        <c:tickLblPos val="nextTo"/>
        <c:spPr>
          <a:ln w="3167">
            <a:solidFill>
              <a:srgbClr val="969696"/>
            </a:solidFill>
            <a:prstDash val="solid"/>
          </a:ln>
        </c:spPr>
        <c:txPr>
          <a:bodyPr rot="0" vert="horz"/>
          <a:lstStyle/>
          <a:p>
            <a:pPr>
              <a:defRPr sz="798" b="0" i="0" u="none" strike="noStrike" baseline="0">
                <a:solidFill>
                  <a:srgbClr val="000000"/>
                </a:solidFill>
                <a:latin typeface="Open Sans"/>
                <a:ea typeface="Open Sans"/>
                <a:cs typeface="Open Sans"/>
              </a:defRPr>
            </a:pPr>
            <a:endParaRPr lang="zh-CN"/>
          </a:p>
        </c:txPr>
        <c:crossAx val="211316736"/>
        <c:crosses val="autoZero"/>
        <c:tickLblSkip val="1"/>
        <c:tickMarkSkip val="1"/>
      </c:serAx>
      <c:spPr>
        <a:noFill/>
        <a:ln w="25339">
          <a:noFill/>
        </a:ln>
      </c:spPr>
    </c:plotArea>
    <c:plotVisOnly val="1"/>
    <c:dispBlanksAs val="zero"/>
    <c:showDLblsOverMax val="0"/>
  </c:chart>
  <c:txPr>
    <a:bodyPr/>
    <a:lstStyle/>
    <a:p>
      <a:pPr>
        <a:defRPr sz="798">
          <a:solidFill>
            <a:sysClr val="windowText" lastClr="000000"/>
          </a:solidFill>
          <a:latin typeface="Open Sans" pitchFamily="34" charset="0"/>
          <a:ea typeface="Open Sans" pitchFamily="34" charset="0"/>
          <a:cs typeface="Open Sans" pitchFamily="34" charset="0"/>
        </a:defRPr>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cat>
            <c:numRef>
              <c:f>Sheet1!$A$2:$A$6</c:f>
              <c:numCache>
                <c:formatCode>m/d/yyyy</c:formatCode>
                <c:ptCount val="5"/>
                <c:pt idx="0">
                  <c:v>42491</c:v>
                </c:pt>
                <c:pt idx="1">
                  <c:v>42522</c:v>
                </c:pt>
                <c:pt idx="2">
                  <c:v>42552</c:v>
                </c:pt>
                <c:pt idx="3">
                  <c:v>42583</c:v>
                </c:pt>
                <c:pt idx="4">
                  <c:v>42614</c:v>
                </c:pt>
              </c:numCache>
            </c:numRef>
          </c:cat>
          <c:val>
            <c:numRef>
              <c:f>Sheet1!$B$2:$B$6</c:f>
              <c:numCache>
                <c:formatCode>General</c:formatCode>
                <c:ptCount val="5"/>
                <c:pt idx="0">
                  <c:v>32</c:v>
                </c:pt>
                <c:pt idx="1">
                  <c:v>32</c:v>
                </c:pt>
                <c:pt idx="2">
                  <c:v>28</c:v>
                </c:pt>
                <c:pt idx="3">
                  <c:v>12</c:v>
                </c:pt>
                <c:pt idx="4">
                  <c:v>15</c:v>
                </c:pt>
              </c:numCache>
            </c:numRef>
          </c:val>
          <c:smooth val="0"/>
        </c:ser>
        <c:ser>
          <c:idx val="1"/>
          <c:order val="1"/>
          <c:tx>
            <c:strRef>
              <c:f>Sheet1!$C$1</c:f>
              <c:strCache>
                <c:ptCount val="1"/>
                <c:pt idx="0">
                  <c:v>Series 12</c:v>
                </c:pt>
              </c:strCache>
            </c:strRef>
          </c:tx>
          <c:cat>
            <c:numRef>
              <c:f>Sheet1!$A$2:$A$6</c:f>
              <c:numCache>
                <c:formatCode>m/d/yyyy</c:formatCode>
                <c:ptCount val="5"/>
                <c:pt idx="0">
                  <c:v>42491</c:v>
                </c:pt>
                <c:pt idx="1">
                  <c:v>42522</c:v>
                </c:pt>
                <c:pt idx="2">
                  <c:v>42552</c:v>
                </c:pt>
                <c:pt idx="3">
                  <c:v>42583</c:v>
                </c:pt>
                <c:pt idx="4">
                  <c:v>42614</c:v>
                </c:pt>
              </c:numCache>
            </c:numRef>
          </c:cat>
          <c:val>
            <c:numRef>
              <c:f>Sheet1!$C$2:$C$6</c:f>
              <c:numCache>
                <c:formatCode>General</c:formatCode>
                <c:ptCount val="5"/>
                <c:pt idx="0">
                  <c:v>25</c:v>
                </c:pt>
                <c:pt idx="1">
                  <c:v>35</c:v>
                </c:pt>
                <c:pt idx="2">
                  <c:v>20</c:v>
                </c:pt>
                <c:pt idx="3">
                  <c:v>30</c:v>
                </c:pt>
                <c:pt idx="4">
                  <c:v>26</c:v>
                </c:pt>
              </c:numCache>
            </c:numRef>
          </c:val>
          <c:smooth val="0"/>
        </c:ser>
        <c:ser>
          <c:idx val="2"/>
          <c:order val="2"/>
          <c:tx>
            <c:strRef>
              <c:f>Sheet1!$D$1</c:f>
              <c:strCache>
                <c:ptCount val="1"/>
                <c:pt idx="0">
                  <c:v>Series 13</c:v>
                </c:pt>
              </c:strCache>
            </c:strRef>
          </c:tx>
          <c:cat>
            <c:numRef>
              <c:f>Sheet1!$A$2:$A$6</c:f>
              <c:numCache>
                <c:formatCode>m/d/yyyy</c:formatCode>
                <c:ptCount val="5"/>
                <c:pt idx="0">
                  <c:v>42491</c:v>
                </c:pt>
                <c:pt idx="1">
                  <c:v>42522</c:v>
                </c:pt>
                <c:pt idx="2">
                  <c:v>42552</c:v>
                </c:pt>
                <c:pt idx="3">
                  <c:v>42583</c:v>
                </c:pt>
                <c:pt idx="4">
                  <c:v>42614</c:v>
                </c:pt>
              </c:numCache>
            </c:numRef>
          </c:cat>
          <c:val>
            <c:numRef>
              <c:f>Sheet1!$D$2:$D$6</c:f>
              <c:numCache>
                <c:formatCode>General</c:formatCode>
                <c:ptCount val="5"/>
                <c:pt idx="0">
                  <c:v>15</c:v>
                </c:pt>
                <c:pt idx="1">
                  <c:v>23</c:v>
                </c:pt>
                <c:pt idx="2">
                  <c:v>60</c:v>
                </c:pt>
                <c:pt idx="3">
                  <c:v>48</c:v>
                </c:pt>
                <c:pt idx="4">
                  <c:v>52</c:v>
                </c:pt>
              </c:numCache>
            </c:numRef>
          </c:val>
          <c:smooth val="0"/>
        </c:ser>
        <c:ser>
          <c:idx val="3"/>
          <c:order val="3"/>
          <c:tx>
            <c:strRef>
              <c:f>Sheet1!$E$1</c:f>
              <c:strCache>
                <c:ptCount val="1"/>
                <c:pt idx="0">
                  <c:v>Series 2</c:v>
                </c:pt>
              </c:strCache>
            </c:strRef>
          </c:tx>
          <c:cat>
            <c:numRef>
              <c:f>Sheet1!$A$2:$A$6</c:f>
              <c:numCache>
                <c:formatCode>m/d/yyyy</c:formatCode>
                <c:ptCount val="5"/>
                <c:pt idx="0">
                  <c:v>42491</c:v>
                </c:pt>
                <c:pt idx="1">
                  <c:v>42522</c:v>
                </c:pt>
                <c:pt idx="2">
                  <c:v>42552</c:v>
                </c:pt>
                <c:pt idx="3">
                  <c:v>42583</c:v>
                </c:pt>
                <c:pt idx="4">
                  <c:v>42614</c:v>
                </c:pt>
              </c:numCache>
            </c:numRef>
          </c:cat>
          <c:val>
            <c:numRef>
              <c:f>Sheet1!$E$2:$E$6</c:f>
              <c:numCache>
                <c:formatCode>General</c:formatCode>
                <c:ptCount val="5"/>
                <c:pt idx="0">
                  <c:v>12</c:v>
                </c:pt>
                <c:pt idx="1">
                  <c:v>12</c:v>
                </c:pt>
                <c:pt idx="2">
                  <c:v>12</c:v>
                </c:pt>
                <c:pt idx="3">
                  <c:v>21</c:v>
                </c:pt>
                <c:pt idx="4">
                  <c:v>28</c:v>
                </c:pt>
              </c:numCache>
            </c:numRef>
          </c:val>
          <c:smooth val="0"/>
        </c:ser>
        <c:dLbls>
          <c:showLegendKey val="0"/>
          <c:showVal val="0"/>
          <c:showCatName val="0"/>
          <c:showSerName val="0"/>
          <c:showPercent val="0"/>
          <c:showBubbleSize val="0"/>
        </c:dLbls>
        <c:marker val="1"/>
        <c:smooth val="0"/>
        <c:axId val="319849216"/>
        <c:axId val="319850752"/>
      </c:lineChart>
      <c:dateAx>
        <c:axId val="319849216"/>
        <c:scaling>
          <c:orientation val="minMax"/>
        </c:scaling>
        <c:delete val="0"/>
        <c:axPos val="b"/>
        <c:numFmt formatCode="m/d/yyyy" sourceLinked="0"/>
        <c:majorTickMark val="out"/>
        <c:minorTickMark val="none"/>
        <c:tickLblPos val="nextTo"/>
        <c:crossAx val="319850752"/>
        <c:crosses val="autoZero"/>
        <c:auto val="1"/>
        <c:lblOffset val="100"/>
        <c:baseTimeUnit val="months"/>
      </c:dateAx>
      <c:valAx>
        <c:axId val="319850752"/>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crossAx val="319849216"/>
        <c:crosses val="autoZero"/>
        <c:crossBetween val="between"/>
      </c:valAx>
      <c:spPr>
        <a:noFill/>
        <a:ln w="25309">
          <a:noFill/>
        </a:ln>
      </c:spPr>
    </c:plotArea>
    <c:plotVisOnly val="1"/>
    <c:dispBlanksAs val="zero"/>
    <c:showDLblsOverMax val="0"/>
  </c:chart>
  <c:txPr>
    <a:bodyPr/>
    <a:lstStyle/>
    <a:p>
      <a:pPr>
        <a:defRPr sz="797">
          <a:solidFill>
            <a:sysClr val="windowText" lastClr="000000"/>
          </a:solidFill>
          <a:latin typeface="Open Sans" pitchFamily="34" charset="0"/>
          <a:ea typeface="Open Sans" pitchFamily="34" charset="0"/>
          <a:cs typeface="Open Sans" pitchFamily="34" charset="0"/>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685754"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defTabSz="685754" eaLnBrk="1" fontAlgn="auto" hangingPunct="1">
              <a:spcBef>
                <a:spcPts val="0"/>
              </a:spcBef>
              <a:spcAft>
                <a:spcPts val="0"/>
              </a:spcAft>
              <a:defRPr sz="1200" smtClean="0">
                <a:latin typeface="+mn-lt"/>
                <a:ea typeface="+mn-ea"/>
              </a:defRPr>
            </a:lvl1pPr>
          </a:lstStyle>
          <a:p>
            <a:pPr>
              <a:defRPr/>
            </a:pPr>
            <a:fld id="{DFA92A49-43B8-4AF0-B3A2-410B8375FB4F}" type="datetimeFigureOut">
              <a:rPr lang="zh-CN" altLang="en-US"/>
              <a:pPr>
                <a:defRPr/>
              </a:pPr>
              <a:t>2018/4/24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685754"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685754" eaLnBrk="1" fontAlgn="auto" hangingPunct="1">
              <a:spcBef>
                <a:spcPts val="0"/>
              </a:spcBef>
              <a:spcAft>
                <a:spcPts val="0"/>
              </a:spcAft>
              <a:defRPr sz="1200" smtClean="0">
                <a:latin typeface="+mn-lt"/>
                <a:ea typeface="+mn-ea"/>
              </a:defRPr>
            </a:lvl1pPr>
          </a:lstStyle>
          <a:p>
            <a:pPr>
              <a:defRPr/>
            </a:pPr>
            <a:fld id="{18AB872B-805A-477B-8076-D03735DE95BC}" type="slidenum">
              <a:rPr lang="zh-CN" altLang="en-US"/>
              <a:pPr>
                <a:defRPr/>
              </a:pPr>
              <a:t>‹#›</a:t>
            </a:fld>
            <a:endParaRPr lang="zh-CN" altLang="en-US"/>
          </a:p>
        </p:txBody>
      </p:sp>
    </p:spTree>
    <p:extLst>
      <p:ext uri="{BB962C8B-B14F-4D97-AF65-F5344CB8AC3E}">
        <p14:creationId xmlns:p14="http://schemas.microsoft.com/office/powerpoint/2010/main" val="3656866205"/>
      </p:ext>
    </p:extLst>
  </p:cSld>
  <p:clrMap bg1="lt1" tx1="dk1" bg2="lt2" tx2="dk2" accent1="accent1" accent2="accent2" accent3="accent3" accent4="accent4" accent5="accent5" accent6="accent6" hlink="hlink" folHlink="folHlink"/>
  <p:notesStyle>
    <a:lvl1pPr algn="l" defTabSz="684213" rtl="0" fontAlgn="base">
      <a:spcBef>
        <a:spcPct val="30000"/>
      </a:spcBef>
      <a:spcAft>
        <a:spcPct val="0"/>
      </a:spcAft>
      <a:defRPr sz="900" kern="1200">
        <a:solidFill>
          <a:schemeClr val="tx1"/>
        </a:solidFill>
        <a:latin typeface="+mn-lt"/>
        <a:ea typeface="+mn-ea"/>
        <a:cs typeface="+mn-cs"/>
      </a:defRPr>
    </a:lvl1pPr>
    <a:lvl2pPr marL="341313" algn="l" defTabSz="684213" rtl="0" fontAlgn="base">
      <a:spcBef>
        <a:spcPct val="30000"/>
      </a:spcBef>
      <a:spcAft>
        <a:spcPct val="0"/>
      </a:spcAft>
      <a:defRPr sz="900" kern="1200">
        <a:solidFill>
          <a:schemeClr val="tx1"/>
        </a:solidFill>
        <a:latin typeface="+mn-lt"/>
        <a:ea typeface="+mn-ea"/>
        <a:cs typeface="+mn-cs"/>
      </a:defRPr>
    </a:lvl2pPr>
    <a:lvl3pPr marL="684213" algn="l" defTabSz="684213" rtl="0" fontAlgn="base">
      <a:spcBef>
        <a:spcPct val="30000"/>
      </a:spcBef>
      <a:spcAft>
        <a:spcPct val="0"/>
      </a:spcAft>
      <a:defRPr sz="900" kern="1200">
        <a:solidFill>
          <a:schemeClr val="tx1"/>
        </a:solidFill>
        <a:latin typeface="+mn-lt"/>
        <a:ea typeface="+mn-ea"/>
        <a:cs typeface="+mn-cs"/>
      </a:defRPr>
    </a:lvl3pPr>
    <a:lvl4pPr marL="1027113" algn="l" defTabSz="684213" rtl="0" fontAlgn="base">
      <a:spcBef>
        <a:spcPct val="30000"/>
      </a:spcBef>
      <a:spcAft>
        <a:spcPct val="0"/>
      </a:spcAft>
      <a:defRPr sz="900" kern="1200">
        <a:solidFill>
          <a:schemeClr val="tx1"/>
        </a:solidFill>
        <a:latin typeface="+mn-lt"/>
        <a:ea typeface="+mn-ea"/>
        <a:cs typeface="+mn-cs"/>
      </a:defRPr>
    </a:lvl4pPr>
    <a:lvl5pPr marL="1370013" algn="l" defTabSz="684213" rtl="0" fontAlgn="base">
      <a:spcBef>
        <a:spcPct val="30000"/>
      </a:spcBef>
      <a:spcAft>
        <a:spcPct val="0"/>
      </a:spcAft>
      <a:defRPr sz="900" kern="1200">
        <a:solidFill>
          <a:schemeClr val="tx1"/>
        </a:solidFill>
        <a:latin typeface="+mn-lt"/>
        <a:ea typeface="+mn-ea"/>
        <a:cs typeface="+mn-cs"/>
      </a:defRPr>
    </a:lvl5pPr>
    <a:lvl6pPr marL="1714385" algn="l" defTabSz="685754" rtl="0" eaLnBrk="1" latinLnBrk="0" hangingPunct="1">
      <a:defRPr sz="900" kern="1200">
        <a:solidFill>
          <a:schemeClr val="tx1"/>
        </a:solidFill>
        <a:latin typeface="+mn-lt"/>
        <a:ea typeface="+mn-ea"/>
        <a:cs typeface="+mn-cs"/>
      </a:defRPr>
    </a:lvl6pPr>
    <a:lvl7pPr marL="2057263" algn="l" defTabSz="685754" rtl="0" eaLnBrk="1" latinLnBrk="0" hangingPunct="1">
      <a:defRPr sz="900" kern="1200">
        <a:solidFill>
          <a:schemeClr val="tx1"/>
        </a:solidFill>
        <a:latin typeface="+mn-lt"/>
        <a:ea typeface="+mn-ea"/>
        <a:cs typeface="+mn-cs"/>
      </a:defRPr>
    </a:lvl7pPr>
    <a:lvl8pPr marL="2400140" algn="l" defTabSz="685754" rtl="0" eaLnBrk="1" latinLnBrk="0" hangingPunct="1">
      <a:defRPr sz="900" kern="1200">
        <a:solidFill>
          <a:schemeClr val="tx1"/>
        </a:solidFill>
        <a:latin typeface="+mn-lt"/>
        <a:ea typeface="+mn-ea"/>
        <a:cs typeface="+mn-cs"/>
      </a:defRPr>
    </a:lvl8pPr>
    <a:lvl9pPr marL="2743017" algn="l" defTabSz="68575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B7A8C0E9-70CD-4930-89EE-5C9BC6933102}"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3</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892056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B7DD3ADF-9D9C-4D07-8E36-A7DAE6F916E3}"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15</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567390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AA8ABC48-D577-4F11-A830-51B6DC51F12F}"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16</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53131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B11EA8A7-6557-4428-AEF3-467BBE52C7E4}"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17</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53590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49041ED1-3532-45E4-8B44-3BD3EAE72EC3}"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19</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408391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6E513CA0-F408-4938-A37E-62714426C238}"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20</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6532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F4D940CB-7070-4D54-9632-592ADC1004EC}"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21</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924540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512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90A5F240-1FB5-4E8C-BC2D-5168ACD55AF9}"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22</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67197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D4FCBDA2-7677-47B2-A5C9-575E05C10C82}"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24</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55270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58B5BD22-E147-4D48-A197-BCE3E6E6BC91}"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25</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869764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82926930-E560-4F1C-B5C2-942EC7B58083}"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26</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6371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F5D9548E-3445-46E5-8C88-6CEB760009C2}"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5</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079865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29DB3725-76D6-42B5-8E82-609C0CE3B747}"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27</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54807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E590E641-DF3A-4A13-965F-D07F0842CC04}"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6</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660879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714A1DB1-9427-4D1A-925E-B9BD517AEA2B}"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7</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79482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4FD31B0C-4299-45BE-A880-31E07F8DB48F}"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9</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2393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06B9F379-C442-4D03-A8D5-0CA48D7932D9}"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10</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11646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0E150895-C8BB-4DC7-8E6C-96804E0C06A3}"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11</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344167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039849E6-4C4E-400F-A224-52B8D7CCFBFD}"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12</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882006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defTabSz="684213" fontAlgn="base">
              <a:spcBef>
                <a:spcPct val="0"/>
              </a:spcBef>
              <a:spcAft>
                <a:spcPct val="0"/>
              </a:spcAft>
            </a:pPr>
            <a:fld id="{5495A7E1-227A-47A7-97A7-5A48D709F5AC}" type="slidenum">
              <a:rPr lang="zh-CN" altLang="en-US" sz="1200">
                <a:latin typeface="Calibri" panose="020F0502020204030204" pitchFamily="34" charset="0"/>
                <a:ea typeface="宋体" panose="02010600030101010101" pitchFamily="2" charset="-122"/>
              </a:rPr>
              <a:pPr defTabSz="684213" fontAlgn="base">
                <a:spcBef>
                  <a:spcPct val="0"/>
                </a:spcBef>
                <a:spcAft>
                  <a:spcPct val="0"/>
                </a:spcAft>
              </a:pPr>
              <a:t>14</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441216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FD3CBB52-2E2E-4359-99AD-29AC2DF0BA11}" type="datetimeFigureOut">
              <a:rPr lang="zh-CN" altLang="en-US"/>
              <a:pPr>
                <a:defRPr/>
              </a:pPr>
              <a:t>2018/4/24</a:t>
            </a:fld>
            <a:endParaRPr lang="zh-CN" altLang="en-US" dirty="0"/>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63027039-5695-446F-ADE7-BF0580C6AAFF}" type="slidenum">
              <a:rPr lang="zh-CN" altLang="en-US"/>
              <a:pPr>
                <a:defRPr/>
              </a:pPr>
              <a:t>‹#›</a:t>
            </a:fld>
            <a:endParaRPr lang="zh-CN" altLang="en-US" dirty="0"/>
          </a:p>
        </p:txBody>
      </p:sp>
    </p:spTree>
    <p:extLst>
      <p:ext uri="{BB962C8B-B14F-4D97-AF65-F5344CB8AC3E}">
        <p14:creationId xmlns:p14="http://schemas.microsoft.com/office/powerpoint/2010/main" val="2134541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979318F1-0AE7-4ADF-827D-C205EEDFFC2D}" type="datetimeFigureOut">
              <a:rPr lang="zh-CN" altLang="en-US"/>
              <a:pPr>
                <a:defRPr/>
              </a:pPr>
              <a:t>2018/4/24</a:t>
            </a:fld>
            <a:endParaRPr lang="zh-CN" altLang="en-US" dirty="0"/>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22187460-CEE6-46B8-9811-8D2DC313315B}" type="slidenum">
              <a:rPr lang="zh-CN" altLang="en-US"/>
              <a:pPr>
                <a:defRPr/>
              </a:pPr>
              <a:t>‹#›</a:t>
            </a:fld>
            <a:endParaRPr lang="zh-CN" altLang="en-US" dirty="0"/>
          </a:p>
        </p:txBody>
      </p:sp>
    </p:spTree>
    <p:extLst>
      <p:ext uri="{BB962C8B-B14F-4D97-AF65-F5344CB8AC3E}">
        <p14:creationId xmlns:p14="http://schemas.microsoft.com/office/powerpoint/2010/main" val="156579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lvl1pP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1" y="273845"/>
            <a:ext cx="5800725" cy="4358879"/>
          </a:xfrm>
        </p:spPr>
        <p:txBody>
          <a:bodyPr vert="eaVert"/>
          <a:lstStyle>
            <a:lvl1pPr>
              <a:defRPr/>
            </a:lvl1pPr>
            <a:lvl2pPr>
              <a:defRPr/>
            </a:lvl2pPr>
            <a:lvl3pPr>
              <a:defRPr/>
            </a:lvl3pPr>
            <a:lvl4pPr>
              <a:defRPr/>
            </a:lvl4pPr>
            <a:lvl5pP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8DB312D9-402B-4C65-8C7D-3EA682525BD7}" type="datetimeFigureOut">
              <a:rPr lang="zh-CN" altLang="en-US"/>
              <a:pPr>
                <a:defRPr/>
              </a:pPr>
              <a:t>2018/4/24</a:t>
            </a:fld>
            <a:endParaRPr lang="zh-CN" altLang="en-US" dirty="0"/>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6D63A643-9623-4645-AA5F-8995C6D6AF07}" type="slidenum">
              <a:rPr lang="zh-CN" altLang="en-US"/>
              <a:pPr>
                <a:defRPr/>
              </a:pPr>
              <a:t>‹#›</a:t>
            </a:fld>
            <a:endParaRPr lang="zh-CN" altLang="en-US" dirty="0"/>
          </a:p>
        </p:txBody>
      </p:sp>
    </p:spTree>
    <p:extLst>
      <p:ext uri="{BB962C8B-B14F-4D97-AF65-F5344CB8AC3E}">
        <p14:creationId xmlns:p14="http://schemas.microsoft.com/office/powerpoint/2010/main" val="1175416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节标题">
    <p:spTree>
      <p:nvGrpSpPr>
        <p:cNvPr id="1" name=""/>
        <p:cNvGrpSpPr/>
        <p:nvPr/>
      </p:nvGrpSpPr>
      <p:grpSpPr>
        <a:xfrm>
          <a:off x="0" y="0"/>
          <a:ext cx="0" cy="0"/>
          <a:chOff x="0" y="0"/>
          <a:chExt cx="0" cy="0"/>
        </a:xfrm>
      </p:grpSpPr>
      <p:sp>
        <p:nvSpPr>
          <p:cNvPr id="2" name="矩形 1"/>
          <p:cNvSpPr/>
          <p:nvPr userDrawn="1"/>
        </p:nvSpPr>
        <p:spPr>
          <a:xfrm>
            <a:off x="0" y="214313"/>
            <a:ext cx="42863" cy="396875"/>
          </a:xfrm>
          <a:prstGeom prst="rect">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800" dirty="0"/>
          </a:p>
        </p:txBody>
      </p:sp>
      <p:sp>
        <p:nvSpPr>
          <p:cNvPr id="3" name="矩形 2"/>
          <p:cNvSpPr/>
          <p:nvPr userDrawn="1"/>
        </p:nvSpPr>
        <p:spPr>
          <a:xfrm>
            <a:off x="63500" y="214313"/>
            <a:ext cx="42863" cy="396875"/>
          </a:xfrm>
          <a:prstGeom prst="rect">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800" dirty="0"/>
          </a:p>
        </p:txBody>
      </p:sp>
      <p:sp>
        <p:nvSpPr>
          <p:cNvPr id="4" name="矩形 3"/>
          <p:cNvSpPr/>
          <p:nvPr userDrawn="1"/>
        </p:nvSpPr>
        <p:spPr>
          <a:xfrm>
            <a:off x="188913" y="214313"/>
            <a:ext cx="42862" cy="396875"/>
          </a:xfrm>
          <a:prstGeom prst="rect">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800" dirty="0"/>
          </a:p>
        </p:txBody>
      </p:sp>
      <p:sp>
        <p:nvSpPr>
          <p:cNvPr id="5" name="矩形 4"/>
          <p:cNvSpPr/>
          <p:nvPr userDrawn="1"/>
        </p:nvSpPr>
        <p:spPr>
          <a:xfrm>
            <a:off x="125413" y="214313"/>
            <a:ext cx="42862" cy="396875"/>
          </a:xfrm>
          <a:prstGeom prst="rect">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800" dirty="0"/>
          </a:p>
        </p:txBody>
      </p:sp>
      <p:sp>
        <p:nvSpPr>
          <p:cNvPr id="6" name="圆角矩形 5"/>
          <p:cNvSpPr/>
          <p:nvPr/>
        </p:nvSpPr>
        <p:spPr>
          <a:xfrm>
            <a:off x="188913" y="190500"/>
            <a:ext cx="2706687" cy="457200"/>
          </a:xfrm>
          <a:prstGeom prst="roundRect">
            <a:avLst>
              <a:gd name="adj" fmla="val 5000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defTabSz="685754" eaLnBrk="1" fontAlgn="auto" hangingPunct="1">
              <a:spcBef>
                <a:spcPts val="0"/>
              </a:spcBef>
              <a:spcAft>
                <a:spcPts val="0"/>
              </a:spcAft>
              <a:defRPr/>
            </a:pPr>
            <a:r>
              <a:rPr lang="zh-CN" altLang="en-US" sz="3200" b="1" dirty="0">
                <a:solidFill>
                  <a:schemeClr val="tx1">
                    <a:lumMod val="85000"/>
                    <a:lumOff val="15000"/>
                  </a:schemeClr>
                </a:solidFill>
              </a:rPr>
              <a:t>目录</a:t>
            </a:r>
          </a:p>
        </p:txBody>
      </p:sp>
    </p:spTree>
    <p:extLst>
      <p:ext uri="{BB962C8B-B14F-4D97-AF65-F5344CB8AC3E}">
        <p14:creationId xmlns:p14="http://schemas.microsoft.com/office/powerpoint/2010/main" val="23844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3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3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8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节标题">
    <p:spTree>
      <p:nvGrpSpPr>
        <p:cNvPr id="1" name=""/>
        <p:cNvGrpSpPr/>
        <p:nvPr/>
      </p:nvGrpSpPr>
      <p:grpSpPr>
        <a:xfrm>
          <a:off x="0" y="0"/>
          <a:ext cx="0" cy="0"/>
          <a:chOff x="0" y="0"/>
          <a:chExt cx="0" cy="0"/>
        </a:xfrm>
      </p:grpSpPr>
      <p:sp>
        <p:nvSpPr>
          <p:cNvPr id="2" name="矩形 1"/>
          <p:cNvSpPr/>
          <p:nvPr userDrawn="1"/>
        </p:nvSpPr>
        <p:spPr>
          <a:xfrm>
            <a:off x="0" y="214313"/>
            <a:ext cx="42863" cy="396875"/>
          </a:xfrm>
          <a:prstGeom prst="rect">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800" dirty="0"/>
          </a:p>
        </p:txBody>
      </p:sp>
      <p:sp>
        <p:nvSpPr>
          <p:cNvPr id="3" name="矩形 2"/>
          <p:cNvSpPr/>
          <p:nvPr userDrawn="1"/>
        </p:nvSpPr>
        <p:spPr>
          <a:xfrm>
            <a:off x="63500" y="214313"/>
            <a:ext cx="42863" cy="396875"/>
          </a:xfrm>
          <a:prstGeom prst="rect">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800" dirty="0"/>
          </a:p>
        </p:txBody>
      </p:sp>
      <p:sp>
        <p:nvSpPr>
          <p:cNvPr id="4" name="矩形 3"/>
          <p:cNvSpPr/>
          <p:nvPr userDrawn="1"/>
        </p:nvSpPr>
        <p:spPr>
          <a:xfrm>
            <a:off x="188913" y="214313"/>
            <a:ext cx="42862" cy="396875"/>
          </a:xfrm>
          <a:prstGeom prst="rect">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800" dirty="0"/>
          </a:p>
        </p:txBody>
      </p:sp>
      <p:sp>
        <p:nvSpPr>
          <p:cNvPr id="5" name="矩形 4"/>
          <p:cNvSpPr/>
          <p:nvPr userDrawn="1"/>
        </p:nvSpPr>
        <p:spPr>
          <a:xfrm>
            <a:off x="125413" y="214313"/>
            <a:ext cx="42862" cy="396875"/>
          </a:xfrm>
          <a:prstGeom prst="rect">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800" dirty="0"/>
          </a:p>
        </p:txBody>
      </p:sp>
      <p:sp>
        <p:nvSpPr>
          <p:cNvPr id="6" name="圆角矩形 5"/>
          <p:cNvSpPr/>
          <p:nvPr/>
        </p:nvSpPr>
        <p:spPr>
          <a:xfrm>
            <a:off x="168275" y="193675"/>
            <a:ext cx="3176588" cy="457200"/>
          </a:xfrm>
          <a:prstGeom prst="roundRect">
            <a:avLst>
              <a:gd name="adj" fmla="val 5000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defTabSz="685754" eaLnBrk="1" fontAlgn="auto" hangingPunct="1">
              <a:spcBef>
                <a:spcPts val="0"/>
              </a:spcBef>
              <a:spcAft>
                <a:spcPts val="0"/>
              </a:spcAft>
              <a:defRPr/>
            </a:pPr>
            <a:r>
              <a:rPr lang="zh-CN" altLang="en-US" sz="2400" b="1" dirty="0">
                <a:solidFill>
                  <a:schemeClr val="tx1">
                    <a:lumMod val="85000"/>
                    <a:lumOff val="15000"/>
                  </a:schemeClr>
                </a:solidFill>
              </a:rPr>
              <a:t>点击此处添加标题</a:t>
            </a:r>
          </a:p>
        </p:txBody>
      </p:sp>
    </p:spTree>
    <p:extLst>
      <p:ext uri="{BB962C8B-B14F-4D97-AF65-F5344CB8AC3E}">
        <p14:creationId xmlns:p14="http://schemas.microsoft.com/office/powerpoint/2010/main" val="213680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3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3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8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81640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6539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3019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182264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38949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2993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30505E24-959E-4EC4-AC47-39766F65ECC0}" type="datetimeFigureOut">
              <a:rPr lang="zh-CN" altLang="en-US"/>
              <a:pPr>
                <a:defRPr/>
              </a:pPr>
              <a:t>2018/4/24</a:t>
            </a:fld>
            <a:endParaRPr lang="zh-CN" altLang="en-US" dirty="0"/>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28FD1D9F-C501-4C63-81B7-779DE96AA739}" type="slidenum">
              <a:rPr lang="zh-CN" altLang="en-US"/>
              <a:pPr>
                <a:defRPr/>
              </a:pPr>
              <a:t>‹#›</a:t>
            </a:fld>
            <a:endParaRPr lang="zh-CN" altLang="en-US" dirty="0"/>
          </a:p>
        </p:txBody>
      </p:sp>
    </p:spTree>
    <p:extLst>
      <p:ext uri="{BB962C8B-B14F-4D97-AF65-F5344CB8AC3E}">
        <p14:creationId xmlns:p14="http://schemas.microsoft.com/office/powerpoint/2010/main" val="2165959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13806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98280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02553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473914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72249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F2AADB23-833A-45D7-A601-DEAB32824477}" type="datetimeFigureOut">
              <a:rPr lang="zh-CN" altLang="en-US"/>
              <a:pPr>
                <a:defRPr/>
              </a:pPr>
              <a:t>2018/4/24</a:t>
            </a:fld>
            <a:endParaRPr lang="zh-CN" altLang="en-US" dirty="0"/>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E3C698B1-5434-4C9D-B772-EAEDC21E400A}" type="slidenum">
              <a:rPr lang="zh-CN" altLang="en-US"/>
              <a:pPr>
                <a:defRPr/>
              </a:pPr>
              <a:t>‹#›</a:t>
            </a:fld>
            <a:endParaRPr lang="zh-CN" altLang="en-US" dirty="0"/>
          </a:p>
        </p:txBody>
      </p:sp>
    </p:spTree>
    <p:extLst>
      <p:ext uri="{BB962C8B-B14F-4D97-AF65-F5344CB8AC3E}">
        <p14:creationId xmlns:p14="http://schemas.microsoft.com/office/powerpoint/2010/main" val="231405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lvl1pPr>
              <a:defRPr/>
            </a:lvl1pPr>
            <a:lvl2pPr>
              <a:defRPr/>
            </a:lvl2pPr>
            <a:lvl3pPr>
              <a:defRPr/>
            </a:lvl3pPr>
            <a:lvl4pPr>
              <a:defRPr/>
            </a:lvl4pPr>
            <a:lvl5pP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lvl1pPr>
              <a:defRPr/>
            </a:lvl1pPr>
            <a:lvl2pPr>
              <a:defRPr/>
            </a:lvl2pPr>
            <a:lvl3pPr>
              <a:defRPr/>
            </a:lvl3pPr>
            <a:lvl4pPr>
              <a:defRPr/>
            </a:lvl4pPr>
            <a:lvl5pP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9AE75EF7-04E7-4F9D-A8EA-61F7ECF5A279}" type="datetimeFigureOut">
              <a:rPr lang="zh-CN" altLang="en-US"/>
              <a:pPr>
                <a:defRPr/>
              </a:pPr>
              <a:t>2018/4/24</a:t>
            </a:fld>
            <a:endParaRPr lang="zh-CN" altLang="en-US" dirty="0"/>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532AA6E7-322F-4A30-A697-31F5ACB9F846}" type="slidenum">
              <a:rPr lang="zh-CN" altLang="en-US"/>
              <a:pPr>
                <a:defRPr/>
              </a:pPr>
              <a:t>‹#›</a:t>
            </a:fld>
            <a:endParaRPr lang="zh-CN" altLang="en-US" dirty="0"/>
          </a:p>
        </p:txBody>
      </p:sp>
    </p:spTree>
    <p:extLst>
      <p:ext uri="{BB962C8B-B14F-4D97-AF65-F5344CB8AC3E}">
        <p14:creationId xmlns:p14="http://schemas.microsoft.com/office/powerpoint/2010/main" val="4257213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lvl1pPr>
              <a:defRPr/>
            </a:lvl1pPr>
            <a:lvl2pPr>
              <a:defRPr/>
            </a:lvl2pPr>
            <a:lvl3pPr>
              <a:defRPr/>
            </a:lvl3pPr>
            <a:lvl4pPr>
              <a:defRPr/>
            </a:lvl4pPr>
            <a:lvl5pP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p>
        </p:txBody>
      </p:sp>
      <p:sp>
        <p:nvSpPr>
          <p:cNvPr id="6" name="Content Placeholder 5"/>
          <p:cNvSpPr>
            <a:spLocks noGrp="1"/>
          </p:cNvSpPr>
          <p:nvPr>
            <p:ph sz="quarter" idx="4"/>
          </p:nvPr>
        </p:nvSpPr>
        <p:spPr>
          <a:xfrm>
            <a:off x="4629151" y="1878806"/>
            <a:ext cx="3887391" cy="2763441"/>
          </a:xfrm>
        </p:spPr>
        <p:txBody>
          <a:bodyPr/>
          <a:lstStyle>
            <a:lvl1pPr>
              <a:defRPr/>
            </a:lvl1pPr>
            <a:lvl2pPr>
              <a:defRPr/>
            </a:lvl2pPr>
            <a:lvl3pPr>
              <a:defRPr/>
            </a:lvl3pPr>
            <a:lvl4pPr>
              <a:defRPr/>
            </a:lvl4pPr>
            <a:lvl5pP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52988D2E-C04A-483A-86BC-DC430DDB1B30}" type="datetimeFigureOut">
              <a:rPr lang="zh-CN" altLang="en-US"/>
              <a:pPr>
                <a:defRPr/>
              </a:pPr>
              <a:t>2018/4/24</a:t>
            </a:fld>
            <a:endParaRPr lang="zh-CN" altLang="en-US" dirty="0"/>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F5371C4A-B2A5-4CFE-8C07-CF214EF362D9}" type="slidenum">
              <a:rPr lang="zh-CN" altLang="en-US"/>
              <a:pPr>
                <a:defRPr/>
              </a:pPr>
              <a:t>‹#›</a:t>
            </a:fld>
            <a:endParaRPr lang="zh-CN" altLang="en-US" dirty="0"/>
          </a:p>
        </p:txBody>
      </p:sp>
    </p:spTree>
    <p:extLst>
      <p:ext uri="{BB962C8B-B14F-4D97-AF65-F5344CB8AC3E}">
        <p14:creationId xmlns:p14="http://schemas.microsoft.com/office/powerpoint/2010/main" val="1976926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FDA844A7-E118-42C4-ADA5-FB07047B3B98}" type="datetimeFigureOut">
              <a:rPr lang="zh-CN" altLang="en-US"/>
              <a:pPr>
                <a:defRPr/>
              </a:pPr>
              <a:t>2018/4/24</a:t>
            </a:fld>
            <a:endParaRPr lang="zh-CN" altLang="en-US" dirty="0"/>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5A3F8F2E-4701-4FB7-8AB1-186BBC6C0F75}" type="slidenum">
              <a:rPr lang="zh-CN" altLang="en-US"/>
              <a:pPr>
                <a:defRPr/>
              </a:pPr>
              <a:t>‹#›</a:t>
            </a:fld>
            <a:endParaRPr lang="zh-CN" altLang="en-US" dirty="0"/>
          </a:p>
        </p:txBody>
      </p:sp>
    </p:spTree>
    <p:extLst>
      <p:ext uri="{BB962C8B-B14F-4D97-AF65-F5344CB8AC3E}">
        <p14:creationId xmlns:p14="http://schemas.microsoft.com/office/powerpoint/2010/main" val="257510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69BC959-4573-460B-802F-4BE406D55399}" type="datetimeFigureOut">
              <a:rPr lang="zh-CN" altLang="en-US"/>
              <a:pPr>
                <a:defRPr/>
              </a:pPr>
              <a:t>2018/4/24</a:t>
            </a:fld>
            <a:endParaRPr lang="zh-CN" altLang="en-US" dirty="0"/>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F2C8A730-1033-4214-BE02-98654CE2492A}" type="slidenum">
              <a:rPr lang="zh-CN" altLang="en-US"/>
              <a:pPr>
                <a:defRPr/>
              </a:pPr>
              <a:t>‹#›</a:t>
            </a:fld>
            <a:endParaRPr lang="zh-CN" altLang="en-US" dirty="0"/>
          </a:p>
        </p:txBody>
      </p:sp>
    </p:spTree>
    <p:extLst>
      <p:ext uri="{BB962C8B-B14F-4D97-AF65-F5344CB8AC3E}">
        <p14:creationId xmlns:p14="http://schemas.microsoft.com/office/powerpoint/2010/main" val="3954913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B52053A4-7244-400C-80EE-6AC4482CB65C}" type="datetimeFigureOut">
              <a:rPr lang="zh-CN" altLang="en-US"/>
              <a:pPr>
                <a:defRPr/>
              </a:pPr>
              <a:t>2018/4/24</a:t>
            </a:fld>
            <a:endParaRPr lang="zh-CN" altLang="en-US" dirty="0"/>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38E1374A-84AA-4ECE-BE76-DB4BD638C90C}" type="slidenum">
              <a:rPr lang="zh-CN" altLang="en-US"/>
              <a:pPr>
                <a:defRPr/>
              </a:pPr>
              <a:t>‹#›</a:t>
            </a:fld>
            <a:endParaRPr lang="zh-CN" altLang="en-US" dirty="0"/>
          </a:p>
        </p:txBody>
      </p:sp>
    </p:spTree>
    <p:extLst>
      <p:ext uri="{BB962C8B-B14F-4D97-AF65-F5344CB8AC3E}">
        <p14:creationId xmlns:p14="http://schemas.microsoft.com/office/powerpoint/2010/main" val="1937068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dirty="0" smtClean="0"/>
              <a:t>单击图标添加图片</a:t>
            </a:r>
            <a:endParaRPr lang="en-US" noProof="0" dirty="0"/>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4B9B9981-5D50-445D-84D6-A7B4E44E89A4}" type="datetimeFigureOut">
              <a:rPr lang="zh-CN" altLang="en-US"/>
              <a:pPr>
                <a:defRPr/>
              </a:pPr>
              <a:t>2018/4/24</a:t>
            </a:fld>
            <a:endParaRPr lang="zh-CN" altLang="en-US" dirty="0"/>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FE0B730C-F4AE-4C71-99D5-E67046C0BD1D}" type="slidenum">
              <a:rPr lang="zh-CN" altLang="en-US"/>
              <a:pPr>
                <a:defRPr/>
              </a:pPr>
              <a:t>‹#›</a:t>
            </a:fld>
            <a:endParaRPr lang="zh-CN" altLang="en-US" dirty="0"/>
          </a:p>
        </p:txBody>
      </p:sp>
    </p:spTree>
    <p:extLst>
      <p:ext uri="{BB962C8B-B14F-4D97-AF65-F5344CB8AC3E}">
        <p14:creationId xmlns:p14="http://schemas.microsoft.com/office/powerpoint/2010/main" val="490753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defTabSz="685754" eaLnBrk="1" fontAlgn="auto" hangingPunct="1">
              <a:spcBef>
                <a:spcPts val="0"/>
              </a:spcBef>
              <a:spcAft>
                <a:spcPts val="0"/>
              </a:spcAft>
              <a:defRPr sz="900" smtClean="0">
                <a:solidFill>
                  <a:schemeClr val="tx1">
                    <a:tint val="75000"/>
                  </a:schemeClr>
                </a:solidFill>
                <a:latin typeface="Nexa Light" panose="02000000000000000000" pitchFamily="50" charset="0"/>
                <a:ea typeface="+mn-ea"/>
              </a:defRPr>
            </a:lvl1pPr>
          </a:lstStyle>
          <a:p>
            <a:pPr>
              <a:defRPr/>
            </a:pPr>
            <a:fld id="{EDDE1F98-124D-4058-91DA-752B5E7C8E06}" type="datetimeFigureOut">
              <a:rPr lang="zh-CN" altLang="en-US"/>
              <a:pPr>
                <a:defRPr/>
              </a:pPr>
              <a:t>2018/4/24</a:t>
            </a:fld>
            <a:endParaRPr lang="zh-CN" altLang="en-US" dirty="0"/>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defTabSz="685754" eaLnBrk="1" fontAlgn="auto" hangingPunct="1">
              <a:spcBef>
                <a:spcPts val="0"/>
              </a:spcBef>
              <a:spcAft>
                <a:spcPts val="0"/>
              </a:spcAft>
              <a:defRPr sz="900" dirty="0">
                <a:solidFill>
                  <a:schemeClr val="tx1">
                    <a:tint val="75000"/>
                  </a:schemeClr>
                </a:solidFill>
                <a:latin typeface="Nexa Light" panose="02000000000000000000" pitchFamily="50" charset="0"/>
                <a:ea typeface="+mn-ea"/>
              </a:defRPr>
            </a:lvl1pPr>
          </a:lstStyle>
          <a:p>
            <a:pPr>
              <a:defRPr/>
            </a:pPr>
            <a:endParaRPr lang="zh-CN" alt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defTabSz="685754" eaLnBrk="1" fontAlgn="auto" hangingPunct="1">
              <a:spcBef>
                <a:spcPts val="0"/>
              </a:spcBef>
              <a:spcAft>
                <a:spcPts val="0"/>
              </a:spcAft>
              <a:defRPr sz="900" smtClean="0">
                <a:solidFill>
                  <a:schemeClr val="tx1">
                    <a:tint val="75000"/>
                  </a:schemeClr>
                </a:solidFill>
                <a:latin typeface="Nexa Light" panose="02000000000000000000" pitchFamily="50" charset="0"/>
                <a:ea typeface="+mn-ea"/>
              </a:defRPr>
            </a:lvl1pPr>
          </a:lstStyle>
          <a:p>
            <a:pPr>
              <a:defRPr/>
            </a:pPr>
            <a:fld id="{8734ABEA-F96C-480D-9366-BCAD0B79B0D9}" type="slidenum">
              <a:rPr lang="zh-CN" altLang="en-US"/>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5" r:id="rId12"/>
    <p:sldLayoutId id="2147483696" r:id="rId13"/>
  </p:sldLayoutIdLst>
  <p:txStyles>
    <p:titleStyle>
      <a:lvl1pPr algn="l" defTabSz="685800" rtl="0" fontAlgn="base">
        <a:lnSpc>
          <a:spcPct val="90000"/>
        </a:lnSpc>
        <a:spcBef>
          <a:spcPct val="0"/>
        </a:spcBef>
        <a:spcAft>
          <a:spcPct val="0"/>
        </a:spcAft>
        <a:defRPr sz="3300" kern="1200">
          <a:solidFill>
            <a:schemeClr val="tx1"/>
          </a:solidFill>
          <a:latin typeface="Nexa Light" panose="02000000000000000000" pitchFamily="50" charset="0"/>
          <a:ea typeface="+mj-ea"/>
          <a:cs typeface="+mj-cs"/>
        </a:defRPr>
      </a:lvl1pPr>
      <a:lvl2pPr algn="l" defTabSz="685800" rtl="0" fontAlgn="base">
        <a:lnSpc>
          <a:spcPct val="90000"/>
        </a:lnSpc>
        <a:spcBef>
          <a:spcPct val="0"/>
        </a:spcBef>
        <a:spcAft>
          <a:spcPct val="0"/>
        </a:spcAft>
        <a:defRPr sz="3300">
          <a:solidFill>
            <a:schemeClr val="tx1"/>
          </a:solidFill>
          <a:latin typeface="Nexa Light" pitchFamily="50" charset="0"/>
          <a:ea typeface="微软雅黑" panose="020B0503020204020204" pitchFamily="34" charset="-122"/>
        </a:defRPr>
      </a:lvl2pPr>
      <a:lvl3pPr algn="l" defTabSz="685800" rtl="0" fontAlgn="base">
        <a:lnSpc>
          <a:spcPct val="90000"/>
        </a:lnSpc>
        <a:spcBef>
          <a:spcPct val="0"/>
        </a:spcBef>
        <a:spcAft>
          <a:spcPct val="0"/>
        </a:spcAft>
        <a:defRPr sz="3300">
          <a:solidFill>
            <a:schemeClr val="tx1"/>
          </a:solidFill>
          <a:latin typeface="Nexa Light" pitchFamily="50" charset="0"/>
          <a:ea typeface="微软雅黑" panose="020B0503020204020204" pitchFamily="34" charset="-122"/>
        </a:defRPr>
      </a:lvl3pPr>
      <a:lvl4pPr algn="l" defTabSz="685800" rtl="0" fontAlgn="base">
        <a:lnSpc>
          <a:spcPct val="90000"/>
        </a:lnSpc>
        <a:spcBef>
          <a:spcPct val="0"/>
        </a:spcBef>
        <a:spcAft>
          <a:spcPct val="0"/>
        </a:spcAft>
        <a:defRPr sz="3300">
          <a:solidFill>
            <a:schemeClr val="tx1"/>
          </a:solidFill>
          <a:latin typeface="Nexa Light" pitchFamily="50" charset="0"/>
          <a:ea typeface="微软雅黑" panose="020B0503020204020204" pitchFamily="34" charset="-122"/>
        </a:defRPr>
      </a:lvl4pPr>
      <a:lvl5pPr algn="l" defTabSz="685800" rtl="0" fontAlgn="base">
        <a:lnSpc>
          <a:spcPct val="90000"/>
        </a:lnSpc>
        <a:spcBef>
          <a:spcPct val="0"/>
        </a:spcBef>
        <a:spcAft>
          <a:spcPct val="0"/>
        </a:spcAft>
        <a:defRPr sz="3300">
          <a:solidFill>
            <a:schemeClr val="tx1"/>
          </a:solidFill>
          <a:latin typeface="Nexa Light" pitchFamily="50" charset="0"/>
          <a:ea typeface="微软雅黑" panose="020B0503020204020204" pitchFamily="34" charset="-122"/>
        </a:defRPr>
      </a:lvl5pPr>
      <a:lvl6pPr marL="457200" algn="l" defTabSz="685800" rtl="0" fontAlgn="base">
        <a:lnSpc>
          <a:spcPct val="90000"/>
        </a:lnSpc>
        <a:spcBef>
          <a:spcPct val="0"/>
        </a:spcBef>
        <a:spcAft>
          <a:spcPct val="0"/>
        </a:spcAft>
        <a:defRPr sz="3300">
          <a:solidFill>
            <a:schemeClr val="tx1"/>
          </a:solidFill>
          <a:latin typeface="Nexa Light" pitchFamily="50" charset="0"/>
          <a:ea typeface="微软雅黑" panose="020B0503020204020204" pitchFamily="34" charset="-122"/>
        </a:defRPr>
      </a:lvl6pPr>
      <a:lvl7pPr marL="914400" algn="l" defTabSz="685800" rtl="0" fontAlgn="base">
        <a:lnSpc>
          <a:spcPct val="90000"/>
        </a:lnSpc>
        <a:spcBef>
          <a:spcPct val="0"/>
        </a:spcBef>
        <a:spcAft>
          <a:spcPct val="0"/>
        </a:spcAft>
        <a:defRPr sz="3300">
          <a:solidFill>
            <a:schemeClr val="tx1"/>
          </a:solidFill>
          <a:latin typeface="Nexa Light" pitchFamily="50" charset="0"/>
          <a:ea typeface="微软雅黑" panose="020B0503020204020204" pitchFamily="34" charset="-122"/>
        </a:defRPr>
      </a:lvl7pPr>
      <a:lvl8pPr marL="1371600" algn="l" defTabSz="685800" rtl="0" fontAlgn="base">
        <a:lnSpc>
          <a:spcPct val="90000"/>
        </a:lnSpc>
        <a:spcBef>
          <a:spcPct val="0"/>
        </a:spcBef>
        <a:spcAft>
          <a:spcPct val="0"/>
        </a:spcAft>
        <a:defRPr sz="3300">
          <a:solidFill>
            <a:schemeClr val="tx1"/>
          </a:solidFill>
          <a:latin typeface="Nexa Light" pitchFamily="50" charset="0"/>
          <a:ea typeface="微软雅黑" panose="020B0503020204020204" pitchFamily="34" charset="-122"/>
        </a:defRPr>
      </a:lvl8pPr>
      <a:lvl9pPr marL="1828800" algn="l" defTabSz="685800" rtl="0" fontAlgn="base">
        <a:lnSpc>
          <a:spcPct val="90000"/>
        </a:lnSpc>
        <a:spcBef>
          <a:spcPct val="0"/>
        </a:spcBef>
        <a:spcAft>
          <a:spcPct val="0"/>
        </a:spcAft>
        <a:defRPr sz="3300">
          <a:solidFill>
            <a:schemeClr val="tx1"/>
          </a:solidFill>
          <a:latin typeface="Nexa Light" pitchFamily="50" charset="0"/>
          <a:ea typeface="微软雅黑" panose="020B0503020204020204" pitchFamily="34"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Nexa Light" panose="02000000000000000000" pitchFamily="50" charset="0"/>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Nexa Light" panose="02000000000000000000" pitchFamily="50" charset="0"/>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Nexa Light" panose="02000000000000000000" pitchFamily="50" charset="0"/>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Nexa Light" panose="02000000000000000000" pitchFamily="50" charset="0"/>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Nexa Light" panose="020000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eaLnBrk="1" fontAlgn="auto" hangingPunct="1">
              <a:spcBef>
                <a:spcPts val="0"/>
              </a:spcBef>
              <a:spcAft>
                <a:spcPts val="0"/>
              </a:spcAft>
            </a:pPr>
            <a:fld id="{530820CF-B880-4189-942D-D702A7CBA730}" type="datetimeFigureOut">
              <a:rPr lang="zh-CN" altLang="en-US" smtClean="0">
                <a:solidFill>
                  <a:prstClr val="black">
                    <a:tint val="75000"/>
                  </a:prstClr>
                </a:solidFill>
                <a:latin typeface="Calibri"/>
                <a:ea typeface="宋体"/>
              </a:rPr>
              <a:pPr defTabSz="914400" eaLnBrk="1" fontAlgn="auto" hangingPunct="1">
                <a:spcBef>
                  <a:spcPts val="0"/>
                </a:spcBef>
                <a:spcAft>
                  <a:spcPts val="0"/>
                </a:spcAft>
              </a:pPr>
              <a:t>2018/4/24</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eaLnBrk="1" fontAlgn="auto" hangingPunct="1">
              <a:spcBef>
                <a:spcPts val="0"/>
              </a:spcBef>
              <a:spcAft>
                <a:spcPts val="0"/>
              </a:spcAft>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eaLnBrk="1" fontAlgn="auto" hangingPunct="1">
              <a:spcBef>
                <a:spcPts val="0"/>
              </a:spcBef>
              <a:spcAft>
                <a:spcPts val="0"/>
              </a:spcAft>
            </a:pPr>
            <a:fld id="{0C913308-F349-4B6D-A68A-DD1791B4A57B}" type="slidenum">
              <a:rPr lang="zh-CN" altLang="en-US" smtClean="0">
                <a:solidFill>
                  <a:prstClr val="black">
                    <a:tint val="75000"/>
                  </a:prstClr>
                </a:solidFill>
                <a:latin typeface="Calibri"/>
                <a:ea typeface="宋体"/>
              </a:rPr>
              <a:pPr defTabSz="914400" eaLnBrk="1" fontAlgn="auto" hangingPunct="1">
                <a:spcBef>
                  <a:spcPts val="0"/>
                </a:spcBef>
                <a:spcAft>
                  <a:spcPts val="0"/>
                </a:spcAft>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89665202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5.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4.png"/><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25.png"/><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6.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28.png"/><Relationship Id="rId1" Type="http://schemas.openxmlformats.org/officeDocument/2006/relationships/slideLayout" Target="../slideLayouts/slideLayout15.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27.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chart" Target="../charts/chart1.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11" descr="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588"/>
            <a:ext cx="91440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2" descr="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195763" y="-266700"/>
            <a:ext cx="5453062" cy="386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图片 41"/>
          <p:cNvPicPr>
            <a:picLocks noChangeAspect="1"/>
          </p:cNvPicPr>
          <p:nvPr/>
        </p:nvPicPr>
        <p:blipFill>
          <a:blip r:embed="rId4" cstate="print">
            <a:extLst>
              <a:ext uri="{28A0092B-C50C-407E-A947-70E740481C1C}">
                <a14:useLocalDpi xmlns:a14="http://schemas.microsoft.com/office/drawing/2010/main"/>
              </a:ext>
            </a:extLst>
          </a:blip>
          <a:srcRect/>
          <a:stretch>
            <a:fillRect/>
          </a:stretch>
        </p:blipFill>
        <p:spPr bwMode="auto">
          <a:xfrm>
            <a:off x="-3586163" y="2887663"/>
            <a:ext cx="12803188"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 name="组合 42"/>
          <p:cNvGrpSpPr>
            <a:grpSpLocks/>
          </p:cNvGrpSpPr>
          <p:nvPr/>
        </p:nvGrpSpPr>
        <p:grpSpPr bwMode="auto">
          <a:xfrm>
            <a:off x="1979613" y="914400"/>
            <a:ext cx="1079500" cy="1079500"/>
            <a:chOff x="1979712" y="913880"/>
            <a:chExt cx="1080120" cy="1080120"/>
          </a:xfrm>
        </p:grpSpPr>
        <p:sp>
          <p:nvSpPr>
            <p:cNvPr id="44" name="椭圆 43"/>
            <p:cNvSpPr/>
            <p:nvPr/>
          </p:nvSpPr>
          <p:spPr>
            <a:xfrm>
              <a:off x="1979712" y="913880"/>
              <a:ext cx="1080120" cy="1080120"/>
            </a:xfrm>
            <a:prstGeom prst="ellipse">
              <a:avLst/>
            </a:prstGeom>
            <a:solidFill>
              <a:srgbClr val="ED532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7187" name="文本框 44"/>
            <p:cNvSpPr txBox="1">
              <a:spLocks noChangeArrowheads="1"/>
            </p:cNvSpPr>
            <p:nvPr/>
          </p:nvSpPr>
          <p:spPr bwMode="auto">
            <a:xfrm>
              <a:off x="2110750" y="963220"/>
              <a:ext cx="762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5400">
                  <a:solidFill>
                    <a:schemeClr val="bg1"/>
                  </a:solidFill>
                  <a:latin typeface="华文隶书" panose="02010800040101010101" pitchFamily="2" charset="-122"/>
                  <a:ea typeface="华文隶书" panose="02010800040101010101" pitchFamily="2" charset="-122"/>
                </a:rPr>
                <a:t>放</a:t>
              </a:r>
            </a:p>
          </p:txBody>
        </p:sp>
      </p:grpSp>
      <p:grpSp>
        <p:nvGrpSpPr>
          <p:cNvPr id="46" name="组合 45"/>
          <p:cNvGrpSpPr>
            <a:grpSpLocks/>
          </p:cNvGrpSpPr>
          <p:nvPr/>
        </p:nvGrpSpPr>
        <p:grpSpPr bwMode="auto">
          <a:xfrm>
            <a:off x="2771775" y="1430338"/>
            <a:ext cx="1079500" cy="1081087"/>
            <a:chOff x="2771800" y="1430526"/>
            <a:chExt cx="1080120" cy="1080120"/>
          </a:xfrm>
        </p:grpSpPr>
        <p:sp>
          <p:nvSpPr>
            <p:cNvPr id="47" name="椭圆 46"/>
            <p:cNvSpPr/>
            <p:nvPr/>
          </p:nvSpPr>
          <p:spPr>
            <a:xfrm>
              <a:off x="2771800" y="1430526"/>
              <a:ext cx="1080120" cy="1080120"/>
            </a:xfrm>
            <a:prstGeom prst="ellipse">
              <a:avLst/>
            </a:prstGeom>
            <a:solidFill>
              <a:srgbClr val="42CAC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7185" name="文本框 47"/>
            <p:cNvSpPr txBox="1">
              <a:spLocks noChangeArrowheads="1"/>
            </p:cNvSpPr>
            <p:nvPr/>
          </p:nvSpPr>
          <p:spPr bwMode="auto">
            <a:xfrm>
              <a:off x="2896802" y="1508921"/>
              <a:ext cx="762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5400">
                  <a:solidFill>
                    <a:schemeClr val="bg1"/>
                  </a:solidFill>
                  <a:latin typeface="华文隶书" panose="02010800040101010101" pitchFamily="2" charset="-122"/>
                  <a:ea typeface="华文隶书" panose="02010800040101010101" pitchFamily="2" charset="-122"/>
                </a:rPr>
                <a:t>想</a:t>
              </a:r>
            </a:p>
          </p:txBody>
        </p:sp>
      </p:grpSp>
      <p:grpSp>
        <p:nvGrpSpPr>
          <p:cNvPr id="49" name="组合 48"/>
          <p:cNvGrpSpPr>
            <a:grpSpLocks/>
          </p:cNvGrpSpPr>
          <p:nvPr/>
        </p:nvGrpSpPr>
        <p:grpSpPr bwMode="auto">
          <a:xfrm>
            <a:off x="1979613" y="1909763"/>
            <a:ext cx="1079500" cy="1081087"/>
            <a:chOff x="1979712" y="1910534"/>
            <a:chExt cx="1080120" cy="1080120"/>
          </a:xfrm>
        </p:grpSpPr>
        <p:sp>
          <p:nvSpPr>
            <p:cNvPr id="50" name="椭圆 49"/>
            <p:cNvSpPr/>
            <p:nvPr/>
          </p:nvSpPr>
          <p:spPr>
            <a:xfrm>
              <a:off x="1979712" y="1910534"/>
              <a:ext cx="1080120" cy="1080120"/>
            </a:xfrm>
            <a:prstGeom prst="ellipse">
              <a:avLst/>
            </a:prstGeom>
            <a:solidFill>
              <a:srgbClr val="F5C52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7183" name="文本框 50"/>
            <p:cNvSpPr txBox="1">
              <a:spLocks noChangeArrowheads="1"/>
            </p:cNvSpPr>
            <p:nvPr/>
          </p:nvSpPr>
          <p:spPr bwMode="auto">
            <a:xfrm>
              <a:off x="2108295" y="1994000"/>
              <a:ext cx="762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5400">
                  <a:solidFill>
                    <a:schemeClr val="bg1"/>
                  </a:solidFill>
                  <a:latin typeface="华文隶书" panose="02010800040101010101" pitchFamily="2" charset="-122"/>
                  <a:ea typeface="华文隶书" panose="02010800040101010101" pitchFamily="2" charset="-122"/>
                </a:rPr>
                <a:t>飞</a:t>
              </a:r>
            </a:p>
          </p:txBody>
        </p:sp>
      </p:grpSp>
      <p:grpSp>
        <p:nvGrpSpPr>
          <p:cNvPr id="52" name="组合 51"/>
          <p:cNvGrpSpPr>
            <a:grpSpLocks/>
          </p:cNvGrpSpPr>
          <p:nvPr/>
        </p:nvGrpSpPr>
        <p:grpSpPr bwMode="auto">
          <a:xfrm>
            <a:off x="1187450" y="1454150"/>
            <a:ext cx="1081088" cy="1079500"/>
            <a:chOff x="1187624" y="1453940"/>
            <a:chExt cx="1080120" cy="1080120"/>
          </a:xfrm>
        </p:grpSpPr>
        <p:sp>
          <p:nvSpPr>
            <p:cNvPr id="53" name="椭圆 52"/>
            <p:cNvSpPr/>
            <p:nvPr/>
          </p:nvSpPr>
          <p:spPr>
            <a:xfrm>
              <a:off x="1187624" y="1453940"/>
              <a:ext cx="1080120" cy="1080120"/>
            </a:xfrm>
            <a:prstGeom prst="ellipse">
              <a:avLst/>
            </a:prstGeom>
            <a:solidFill>
              <a:srgbClr val="1B6AA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7181" name="文本框 53"/>
            <p:cNvSpPr txBox="1">
              <a:spLocks noChangeArrowheads="1"/>
            </p:cNvSpPr>
            <p:nvPr/>
          </p:nvSpPr>
          <p:spPr bwMode="auto">
            <a:xfrm>
              <a:off x="1259975" y="1530149"/>
              <a:ext cx="762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5400">
                  <a:solidFill>
                    <a:schemeClr val="bg1"/>
                  </a:solidFill>
                  <a:latin typeface="华文隶书" panose="02010800040101010101" pitchFamily="2" charset="-122"/>
                  <a:ea typeface="华文隶书" panose="02010800040101010101" pitchFamily="2" charset="-122"/>
                </a:rPr>
                <a:t>梦</a:t>
              </a:r>
            </a:p>
          </p:txBody>
        </p:sp>
      </p:grpSp>
      <p:sp>
        <p:nvSpPr>
          <p:cNvPr id="8" name="文本框 7"/>
          <p:cNvSpPr txBox="1">
            <a:spLocks noChangeArrowheads="1"/>
          </p:cNvSpPr>
          <p:nvPr/>
        </p:nvSpPr>
        <p:spPr bwMode="auto">
          <a:xfrm>
            <a:off x="1824038" y="3440113"/>
            <a:ext cx="62690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3600" b="1" dirty="0"/>
              <a:t>放飞</a:t>
            </a:r>
            <a:r>
              <a:rPr lang="zh-CN" altLang="en-US" sz="3600" b="1" dirty="0" smtClean="0"/>
              <a:t>梦想 不忘初心 通用模板</a:t>
            </a:r>
            <a:endParaRPr lang="zh-CN" altLang="en-US" sz="3600" b="1" dirty="0"/>
          </a:p>
        </p:txBody>
      </p:sp>
      <p:sp>
        <p:nvSpPr>
          <p:cNvPr id="9" name="文本框 8"/>
          <p:cNvSpPr txBox="1"/>
          <p:nvPr/>
        </p:nvSpPr>
        <p:spPr>
          <a:xfrm>
            <a:off x="1789113" y="4276725"/>
            <a:ext cx="5799137" cy="300038"/>
          </a:xfrm>
          <a:prstGeom prst="rect">
            <a:avLst/>
          </a:prstGeom>
          <a:noFill/>
        </p:spPr>
        <p:txBody>
          <a:bodyPr>
            <a:spAutoFit/>
          </a:bodyPr>
          <a:lstStyle/>
          <a:p>
            <a:pPr algn="ctr" defTabSz="685754" eaLnBrk="1" fontAlgn="auto" hangingPunct="1">
              <a:spcBef>
                <a:spcPts val="0"/>
              </a:spcBef>
              <a:spcAft>
                <a:spcPts val="0"/>
              </a:spcAft>
              <a:defRPr/>
            </a:pPr>
            <a:r>
              <a:rPr lang="en-US" altLang="zh-CN" sz="1350" dirty="0">
                <a:latin typeface="+mn-lt"/>
                <a:ea typeface="+mn-ea"/>
              </a:rPr>
              <a:t>【</a:t>
            </a:r>
            <a:r>
              <a:rPr lang="zh-CN" altLang="en-US" sz="1350" dirty="0">
                <a:latin typeface="+mn-lt"/>
                <a:ea typeface="+mn-ea"/>
              </a:rPr>
              <a:t>年终总结</a:t>
            </a:r>
            <a:r>
              <a:rPr lang="en-US" altLang="zh-CN" sz="1350" dirty="0">
                <a:latin typeface="+mn-lt"/>
                <a:ea typeface="+mn-ea"/>
              </a:rPr>
              <a:t>】 【</a:t>
            </a:r>
            <a:r>
              <a:rPr lang="zh-CN" altLang="en-US" sz="1350" dirty="0">
                <a:latin typeface="+mn-lt"/>
                <a:ea typeface="+mn-ea"/>
              </a:rPr>
              <a:t>工作汇报</a:t>
            </a:r>
            <a:r>
              <a:rPr lang="en-US" altLang="zh-CN" sz="1350" dirty="0">
                <a:latin typeface="+mn-lt"/>
                <a:ea typeface="+mn-ea"/>
              </a:rPr>
              <a:t>】 【</a:t>
            </a:r>
            <a:r>
              <a:rPr lang="zh-CN" altLang="en-US" sz="1350" dirty="0">
                <a:latin typeface="+mn-lt"/>
                <a:ea typeface="+mn-ea"/>
              </a:rPr>
              <a:t>述职报告</a:t>
            </a:r>
            <a:r>
              <a:rPr lang="en-US" altLang="zh-CN" sz="1350" dirty="0">
                <a:latin typeface="+mn-lt"/>
                <a:ea typeface="+mn-ea"/>
              </a:rPr>
              <a:t>】  【</a:t>
            </a:r>
            <a:r>
              <a:rPr lang="zh-CN" altLang="en-US" sz="1350" dirty="0">
                <a:latin typeface="+mn-lt"/>
                <a:ea typeface="+mn-ea"/>
              </a:rPr>
              <a:t>新年计划</a:t>
            </a:r>
            <a:r>
              <a:rPr lang="en-US" altLang="zh-CN" sz="1350" dirty="0">
                <a:latin typeface="+mn-lt"/>
                <a:ea typeface="+mn-ea"/>
              </a:rPr>
              <a:t>】</a:t>
            </a:r>
            <a:endParaRPr lang="zh-CN" altLang="en-US" sz="1350" dirty="0">
              <a:latin typeface="+mn-lt"/>
              <a:ea typeface="+mn-ea"/>
            </a:endParaRPr>
          </a:p>
        </p:txBody>
      </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88"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strVal val="4/3*#ppt_w"/>
                                          </p:val>
                                        </p:tav>
                                        <p:tav tm="100000">
                                          <p:val>
                                            <p:strVal val="#ppt_w"/>
                                          </p:val>
                                        </p:tav>
                                      </p:tavLst>
                                    </p:anim>
                                    <p:anim calcmode="lin" valueType="num">
                                      <p:cBhvr>
                                        <p:cTn id="8" dur="500" fill="hold"/>
                                        <p:tgtEl>
                                          <p:spTgt spid="40"/>
                                        </p:tgtEl>
                                        <p:attrNameLst>
                                          <p:attrName>ppt_h</p:attrName>
                                        </p:attrNameLst>
                                      </p:cBhvr>
                                      <p:tavLst>
                                        <p:tav tm="0">
                                          <p:val>
                                            <p:strVal val="4/3*#ppt_h"/>
                                          </p:val>
                                        </p:tav>
                                        <p:tav tm="100000">
                                          <p:val>
                                            <p:strVal val="#ppt_h"/>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2" presetClass="entr" presetSubtype="1" decel="100000" fill="hold" nodeType="afterEffect">
                                  <p:stCondLst>
                                    <p:cond delay="0"/>
                                  </p:stCondLst>
                                  <p:childTnLst>
                                    <p:set>
                                      <p:cBhvr>
                                        <p:cTn id="17" dur="1" fill="hold">
                                          <p:stCondLst>
                                            <p:cond delay="0"/>
                                          </p:stCondLst>
                                        </p:cTn>
                                        <p:tgtEl>
                                          <p:spTgt spid="43"/>
                                        </p:tgtEl>
                                        <p:attrNameLst>
                                          <p:attrName>style.visibility</p:attrName>
                                        </p:attrNameLst>
                                      </p:cBhvr>
                                      <p:to>
                                        <p:strVal val="visible"/>
                                      </p:to>
                                    </p:set>
                                    <p:anim calcmode="lin" valueType="num">
                                      <p:cBhvr additive="base">
                                        <p:cTn id="18" dur="500" fill="hold"/>
                                        <p:tgtEl>
                                          <p:spTgt spid="43"/>
                                        </p:tgtEl>
                                        <p:attrNameLst>
                                          <p:attrName>ppt_x</p:attrName>
                                        </p:attrNameLst>
                                      </p:cBhvr>
                                      <p:tavLst>
                                        <p:tav tm="0">
                                          <p:val>
                                            <p:strVal val="#ppt_x"/>
                                          </p:val>
                                        </p:tav>
                                        <p:tav tm="100000">
                                          <p:val>
                                            <p:strVal val="#ppt_x"/>
                                          </p:val>
                                        </p:tav>
                                      </p:tavLst>
                                    </p:anim>
                                    <p:anim calcmode="lin" valueType="num">
                                      <p:cBhvr additive="base">
                                        <p:cTn id="19" dur="500" fill="hold"/>
                                        <p:tgtEl>
                                          <p:spTgt spid="43"/>
                                        </p:tgtEl>
                                        <p:attrNameLst>
                                          <p:attrName>ppt_y</p:attrName>
                                        </p:attrNameLst>
                                      </p:cBhvr>
                                      <p:tavLst>
                                        <p:tav tm="0">
                                          <p:val>
                                            <p:strVal val="0-#ppt_h/2"/>
                                          </p:val>
                                        </p:tav>
                                        <p:tav tm="100000">
                                          <p:val>
                                            <p:strVal val="#ppt_y"/>
                                          </p:val>
                                        </p:tav>
                                      </p:tavLst>
                                    </p:anim>
                                  </p:childTnLst>
                                </p:cTn>
                              </p:par>
                              <p:par>
                                <p:cTn id="20" presetID="2" presetClass="entr" presetSubtype="2" decel="10000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500" fill="hold"/>
                                        <p:tgtEl>
                                          <p:spTgt spid="46"/>
                                        </p:tgtEl>
                                        <p:attrNameLst>
                                          <p:attrName>ppt_x</p:attrName>
                                        </p:attrNameLst>
                                      </p:cBhvr>
                                      <p:tavLst>
                                        <p:tav tm="0">
                                          <p:val>
                                            <p:strVal val="1+#ppt_w/2"/>
                                          </p:val>
                                        </p:tav>
                                        <p:tav tm="100000">
                                          <p:val>
                                            <p:strVal val="#ppt_x"/>
                                          </p:val>
                                        </p:tav>
                                      </p:tavLst>
                                    </p:anim>
                                    <p:anim calcmode="lin" valueType="num">
                                      <p:cBhvr additive="base">
                                        <p:cTn id="23" dur="500" fill="hold"/>
                                        <p:tgtEl>
                                          <p:spTgt spid="46"/>
                                        </p:tgtEl>
                                        <p:attrNameLst>
                                          <p:attrName>ppt_y</p:attrName>
                                        </p:attrNameLst>
                                      </p:cBhvr>
                                      <p:tavLst>
                                        <p:tav tm="0">
                                          <p:val>
                                            <p:strVal val="#ppt_y"/>
                                          </p:val>
                                        </p:tav>
                                        <p:tav tm="100000">
                                          <p:val>
                                            <p:strVal val="#ppt_y"/>
                                          </p:val>
                                        </p:tav>
                                      </p:tavLst>
                                    </p:anim>
                                  </p:childTnLst>
                                </p:cTn>
                              </p:par>
                              <p:par>
                                <p:cTn id="24" presetID="2" presetClass="entr" presetSubtype="4" decel="100000" fill="hold" nodeType="withEffect">
                                  <p:stCondLst>
                                    <p:cond delay="0"/>
                                  </p:stCondLst>
                                  <p:childTnLst>
                                    <p:set>
                                      <p:cBhvr>
                                        <p:cTn id="25" dur="1" fill="hold">
                                          <p:stCondLst>
                                            <p:cond delay="0"/>
                                          </p:stCondLst>
                                        </p:cTn>
                                        <p:tgtEl>
                                          <p:spTgt spid="49"/>
                                        </p:tgtEl>
                                        <p:attrNameLst>
                                          <p:attrName>style.visibility</p:attrName>
                                        </p:attrNameLst>
                                      </p:cBhvr>
                                      <p:to>
                                        <p:strVal val="visible"/>
                                      </p:to>
                                    </p:set>
                                    <p:anim calcmode="lin" valueType="num">
                                      <p:cBhvr additive="base">
                                        <p:cTn id="26" dur="500" fill="hold"/>
                                        <p:tgtEl>
                                          <p:spTgt spid="49"/>
                                        </p:tgtEl>
                                        <p:attrNameLst>
                                          <p:attrName>ppt_x</p:attrName>
                                        </p:attrNameLst>
                                      </p:cBhvr>
                                      <p:tavLst>
                                        <p:tav tm="0">
                                          <p:val>
                                            <p:strVal val="#ppt_x"/>
                                          </p:val>
                                        </p:tav>
                                        <p:tav tm="100000">
                                          <p:val>
                                            <p:strVal val="#ppt_x"/>
                                          </p:val>
                                        </p:tav>
                                      </p:tavLst>
                                    </p:anim>
                                    <p:anim calcmode="lin" valueType="num">
                                      <p:cBhvr additive="base">
                                        <p:cTn id="27" dur="500" fill="hold"/>
                                        <p:tgtEl>
                                          <p:spTgt spid="49"/>
                                        </p:tgtEl>
                                        <p:attrNameLst>
                                          <p:attrName>ppt_y</p:attrName>
                                        </p:attrNameLst>
                                      </p:cBhvr>
                                      <p:tavLst>
                                        <p:tav tm="0">
                                          <p:val>
                                            <p:strVal val="1+#ppt_h/2"/>
                                          </p:val>
                                        </p:tav>
                                        <p:tav tm="100000">
                                          <p:val>
                                            <p:strVal val="#ppt_y"/>
                                          </p:val>
                                        </p:tav>
                                      </p:tavLst>
                                    </p:anim>
                                  </p:childTnLst>
                                </p:cTn>
                              </p:par>
                              <p:par>
                                <p:cTn id="28" presetID="2" presetClass="entr" presetSubtype="8" decel="100000" fill="hold" nodeType="withEffect">
                                  <p:stCondLst>
                                    <p:cond delay="0"/>
                                  </p:stCondLst>
                                  <p:childTnLst>
                                    <p:set>
                                      <p:cBhvr>
                                        <p:cTn id="29" dur="1" fill="hold">
                                          <p:stCondLst>
                                            <p:cond delay="0"/>
                                          </p:stCondLst>
                                        </p:cTn>
                                        <p:tgtEl>
                                          <p:spTgt spid="52"/>
                                        </p:tgtEl>
                                        <p:attrNameLst>
                                          <p:attrName>style.visibility</p:attrName>
                                        </p:attrNameLst>
                                      </p:cBhvr>
                                      <p:to>
                                        <p:strVal val="visible"/>
                                      </p:to>
                                    </p:set>
                                    <p:anim calcmode="lin" valueType="num">
                                      <p:cBhvr additive="base">
                                        <p:cTn id="30" dur="500" fill="hold"/>
                                        <p:tgtEl>
                                          <p:spTgt spid="52"/>
                                        </p:tgtEl>
                                        <p:attrNameLst>
                                          <p:attrName>ppt_x</p:attrName>
                                        </p:attrNameLst>
                                      </p:cBhvr>
                                      <p:tavLst>
                                        <p:tav tm="0">
                                          <p:val>
                                            <p:strVal val="0-#ppt_w/2"/>
                                          </p:val>
                                        </p:tav>
                                        <p:tav tm="100000">
                                          <p:val>
                                            <p:strVal val="#ppt_x"/>
                                          </p:val>
                                        </p:tav>
                                      </p:tavLst>
                                    </p:anim>
                                    <p:anim calcmode="lin" valueType="num">
                                      <p:cBhvr additive="base">
                                        <p:cTn id="31" dur="500" fill="hold"/>
                                        <p:tgtEl>
                                          <p:spTgt spid="52"/>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2000"/>
                            </p:stCondLst>
                            <p:childTnLst>
                              <p:par>
                                <p:cTn id="33" presetID="23" presetClass="entr" presetSubtype="528" fill="hold" grpId="0" nodeType="afterEffect">
                                  <p:stCondLst>
                                    <p:cond delay="0"/>
                                  </p:stCondLst>
                                  <p:iterate type="lt">
                                    <p:tmPct val="13000"/>
                                  </p:iterate>
                                  <p:childTnLst>
                                    <p:set>
                                      <p:cBhvr>
                                        <p:cTn id="34" dur="1"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fltVal val="0"/>
                                          </p:val>
                                        </p:tav>
                                        <p:tav tm="100000">
                                          <p:val>
                                            <p:strVal val="#ppt_w"/>
                                          </p:val>
                                        </p:tav>
                                      </p:tavLst>
                                    </p:anim>
                                    <p:anim calcmode="lin" valueType="num">
                                      <p:cBhvr>
                                        <p:cTn id="36" dur="1000" fill="hold"/>
                                        <p:tgtEl>
                                          <p:spTgt spid="8"/>
                                        </p:tgtEl>
                                        <p:attrNameLst>
                                          <p:attrName>ppt_h</p:attrName>
                                        </p:attrNameLst>
                                      </p:cBhvr>
                                      <p:tavLst>
                                        <p:tav tm="0">
                                          <p:val>
                                            <p:fltVal val="0"/>
                                          </p:val>
                                        </p:tav>
                                        <p:tav tm="100000">
                                          <p:val>
                                            <p:strVal val="#ppt_h"/>
                                          </p:val>
                                        </p:tav>
                                      </p:tavLst>
                                    </p:anim>
                                    <p:anim calcmode="lin" valueType="num">
                                      <p:cBhvr>
                                        <p:cTn id="37" dur="1000" fill="hold"/>
                                        <p:tgtEl>
                                          <p:spTgt spid="8"/>
                                        </p:tgtEl>
                                        <p:attrNameLst>
                                          <p:attrName>ppt_x</p:attrName>
                                        </p:attrNameLst>
                                      </p:cBhvr>
                                      <p:tavLst>
                                        <p:tav tm="0">
                                          <p:val>
                                            <p:fltVal val="0.5"/>
                                          </p:val>
                                        </p:tav>
                                        <p:tav tm="100000">
                                          <p:val>
                                            <p:strVal val="#ppt_x"/>
                                          </p:val>
                                        </p:tav>
                                      </p:tavLst>
                                    </p:anim>
                                    <p:anim calcmode="lin" valueType="num">
                                      <p:cBhvr>
                                        <p:cTn id="38" dur="1000" fill="hold"/>
                                        <p:tgtEl>
                                          <p:spTgt spid="8"/>
                                        </p:tgtEl>
                                        <p:attrNameLst>
                                          <p:attrName>ppt_y</p:attrName>
                                        </p:attrNameLst>
                                      </p:cBhvr>
                                      <p:tavLst>
                                        <p:tav tm="0">
                                          <p:val>
                                            <p:fltVal val="0.5"/>
                                          </p:val>
                                        </p:tav>
                                        <p:tav tm="100000">
                                          <p:val>
                                            <p:strVal val="#ppt_y"/>
                                          </p:val>
                                        </p:tav>
                                      </p:tavLst>
                                    </p:anim>
                                  </p:childTnLst>
                                </p:cTn>
                              </p:par>
                            </p:childTnLst>
                          </p:cTn>
                        </p:par>
                        <p:par>
                          <p:cTn id="39" fill="hold" nodeType="afterGroup">
                            <p:stCondLst>
                              <p:cond delay="4430"/>
                            </p:stCondLst>
                            <p:childTnLst>
                              <p:par>
                                <p:cTn id="40" presetID="22" presetClass="entr" presetSubtype="8" fill="hold" grpId="0" nodeType="afterEffect">
                                  <p:stCondLst>
                                    <p:cond delay="0"/>
                                  </p:stCondLst>
                                  <p:iterate type="lt">
                                    <p:tmPct val="14000"/>
                                  </p:iterate>
                                  <p:childTnLst>
                                    <p:set>
                                      <p:cBhvr>
                                        <p:cTn id="41" dur="1" fill="hold">
                                          <p:stCondLst>
                                            <p:cond delay="0"/>
                                          </p:stCondLst>
                                        </p:cTn>
                                        <p:tgtEl>
                                          <p:spTgt spid="9"/>
                                        </p:tgtEl>
                                        <p:attrNameLst>
                                          <p:attrName>style.visibility</p:attrName>
                                        </p:attrNameLst>
                                      </p:cBhvr>
                                      <p:to>
                                        <p:strVal val="visible"/>
                                      </p:to>
                                    </p:set>
                                    <p:animEffect transition="in" filter="wipe(left)">
                                      <p:cBhvr>
                                        <p:cTn id="42" dur="1000"/>
                                        <p:tgtEl>
                                          <p:spTgt spid="9"/>
                                        </p:tgtEl>
                                      </p:cBhvr>
                                    </p:animEffect>
                                  </p:childTnLst>
                                </p:cTn>
                              </p:par>
                              <p:par>
                                <p:cTn id="43" presetID="63" presetClass="path" presetSubtype="0" accel="50000" decel="50000" fill="hold" nodeType="withEffect">
                                  <p:stCondLst>
                                    <p:cond delay="0"/>
                                  </p:stCondLst>
                                  <p:childTnLst>
                                    <p:animMotion origin="layout" path="M -2.5E-6 -1.48148E-6 L 0.28299 -1.48148E-6 " pathEditMode="relative" rAng="0" ptsTypes="AA">
                                      <p:cBhvr>
                                        <p:cTn id="44" dur="6000" fill="hold"/>
                                        <p:tgtEl>
                                          <p:spTgt spid="42"/>
                                        </p:tgtEl>
                                        <p:attrNameLst>
                                          <p:attrName>ppt_x</p:attrName>
                                          <p:attrName>ppt_y</p:attrName>
                                        </p:attrNameLst>
                                      </p:cBhvr>
                                      <p:rCtr x="1414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503238" y="874713"/>
            <a:ext cx="8043862" cy="503237"/>
          </a:xfrm>
          <a:prstGeom prst="rect">
            <a:avLst/>
          </a:prstGeom>
          <a:noFill/>
          <a:ln w="9525">
            <a:noFill/>
            <a:miter lim="800000"/>
            <a:headEnd/>
            <a:tailEnd/>
          </a:ln>
        </p:spPr>
        <p:txBody>
          <a:bodyPr lIns="45720" tIns="22860" rIns="45720" bIns="22860" anchor="ctr">
            <a:spAutoFit/>
          </a:bodyPr>
          <a:lstStyle/>
          <a:p>
            <a:pPr defTabSz="685754"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后在此框中您的内容打在这里，或者通过复制您的文本后在此框中您的内容打在这里，或者通过复制您的文本后在此框中您的内容打在这里，或者通过复制您的文本后在此框中</a:t>
            </a:r>
            <a:endParaRPr lang="en-US" altLang="zh-CN" sz="1050" dirty="0">
              <a:solidFill>
                <a:schemeClr val="tx1">
                  <a:lumMod val="65000"/>
                  <a:lumOff val="35000"/>
                </a:schemeClr>
              </a:solidFill>
              <a:latin typeface="+mn-ea"/>
              <a:ea typeface="+mn-ea"/>
            </a:endParaRPr>
          </a:p>
        </p:txBody>
      </p:sp>
      <p:pic>
        <p:nvPicPr>
          <p:cNvPr id="3" name="Picture 3"/>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71488" y="1428750"/>
            <a:ext cx="2652712"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290888" y="1428750"/>
            <a:ext cx="2652712"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175375" y="1428750"/>
            <a:ext cx="265271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p:cNvSpPr/>
          <p:nvPr/>
        </p:nvSpPr>
        <p:spPr>
          <a:xfrm>
            <a:off x="0" y="3105150"/>
            <a:ext cx="9153525"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solidFill>
                <a:schemeClr val="tx1">
                  <a:lumMod val="85000"/>
                  <a:lumOff val="15000"/>
                </a:schemeClr>
              </a:solidFill>
            </a:endParaRPr>
          </a:p>
        </p:txBody>
      </p:sp>
      <p:sp>
        <p:nvSpPr>
          <p:cNvPr id="8" name="Text Box 10"/>
          <p:cNvSpPr txBox="1">
            <a:spLocks noChangeArrowheads="1"/>
          </p:cNvSpPr>
          <p:nvPr/>
        </p:nvSpPr>
        <p:spPr bwMode="auto">
          <a:xfrm>
            <a:off x="588963" y="3857625"/>
            <a:ext cx="2417762" cy="1016000"/>
          </a:xfrm>
          <a:prstGeom prst="rect">
            <a:avLst/>
          </a:prstGeom>
          <a:noFill/>
          <a:ln w="9525">
            <a:noFill/>
            <a:miter lim="800000"/>
            <a:headEnd/>
            <a:tailEnd/>
          </a:ln>
        </p:spPr>
        <p:txBody>
          <a:bodyPr lIns="45720" tIns="22860" rIns="45720" bIns="22860">
            <a:spAutoFit/>
          </a:bodyPr>
          <a:lstStyle/>
          <a:p>
            <a:pPr algn="ct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您的内容打在这里，或者通过复制您的文本后在此框中您的内容打在这里，您的内容打在这里，或者通过复制您的文本后在此框中您的内容打在这里，</a:t>
            </a:r>
            <a:endParaRPr lang="en-US" altLang="zh-CN" sz="1050" dirty="0">
              <a:solidFill>
                <a:schemeClr val="tx1">
                  <a:lumMod val="85000"/>
                  <a:lumOff val="15000"/>
                </a:schemeClr>
              </a:solidFill>
              <a:latin typeface="+mn-lt"/>
              <a:ea typeface="Open Sans Semibold" pitchFamily="34" charset="0"/>
              <a:cs typeface="Open Sans Semibold" pitchFamily="34" charset="0"/>
            </a:endParaRPr>
          </a:p>
        </p:txBody>
      </p:sp>
      <p:sp>
        <p:nvSpPr>
          <p:cNvPr id="10" name="Text Box 10"/>
          <p:cNvSpPr txBox="1">
            <a:spLocks noChangeArrowheads="1"/>
          </p:cNvSpPr>
          <p:nvPr/>
        </p:nvSpPr>
        <p:spPr bwMode="auto">
          <a:xfrm>
            <a:off x="3408363" y="3857625"/>
            <a:ext cx="2417762" cy="1016000"/>
          </a:xfrm>
          <a:prstGeom prst="rect">
            <a:avLst/>
          </a:prstGeom>
          <a:noFill/>
          <a:ln w="9525">
            <a:noFill/>
            <a:miter lim="800000"/>
            <a:headEnd/>
            <a:tailEnd/>
          </a:ln>
        </p:spPr>
        <p:txBody>
          <a:bodyPr lIns="45720" tIns="22860" rIns="45720" bIns="22860">
            <a:spAutoFit/>
          </a:bodyPr>
          <a:lstStyle/>
          <a:p>
            <a:pPr algn="ct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您的内容打在这里，或者通过复制您的文本后在此框中您的内容打在这里，您的内容打在这里，或者通过复制您的文本后在此框中您的内容打在这里，</a:t>
            </a:r>
            <a:endParaRPr lang="en-US" altLang="zh-CN" sz="1050" dirty="0">
              <a:solidFill>
                <a:schemeClr val="tx1">
                  <a:lumMod val="85000"/>
                  <a:lumOff val="15000"/>
                </a:schemeClr>
              </a:solidFill>
              <a:latin typeface="+mn-lt"/>
              <a:ea typeface="Open Sans Semibold" pitchFamily="34" charset="0"/>
              <a:cs typeface="Open Sans Semibold" pitchFamily="34" charset="0"/>
            </a:endParaRPr>
          </a:p>
        </p:txBody>
      </p:sp>
      <p:sp>
        <p:nvSpPr>
          <p:cNvPr id="12" name="Text Box 10"/>
          <p:cNvSpPr txBox="1">
            <a:spLocks noChangeArrowheads="1"/>
          </p:cNvSpPr>
          <p:nvPr/>
        </p:nvSpPr>
        <p:spPr bwMode="auto">
          <a:xfrm>
            <a:off x="6292850" y="3873500"/>
            <a:ext cx="2417763" cy="1016000"/>
          </a:xfrm>
          <a:prstGeom prst="rect">
            <a:avLst/>
          </a:prstGeom>
          <a:noFill/>
          <a:ln w="9525">
            <a:noFill/>
            <a:miter lim="800000"/>
            <a:headEnd/>
            <a:tailEnd/>
          </a:ln>
        </p:spPr>
        <p:txBody>
          <a:bodyPr lIns="45720" tIns="22860" rIns="45720" bIns="22860">
            <a:spAutoFit/>
          </a:bodyPr>
          <a:lstStyle/>
          <a:p>
            <a:pPr algn="ct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您的内容打在这里，或者通过复制您的文本后在此框中您的内容打在这里，您的内容打在这里，或者通过复制您的文本后在此框中您的内容打在这里，</a:t>
            </a:r>
            <a:endParaRPr lang="en-US" altLang="zh-CN" sz="1050" dirty="0">
              <a:solidFill>
                <a:schemeClr val="tx1">
                  <a:lumMod val="85000"/>
                  <a:lumOff val="15000"/>
                </a:schemeClr>
              </a:solidFill>
              <a:latin typeface="+mn-lt"/>
              <a:ea typeface="Open Sans Semibold" pitchFamily="34" charset="0"/>
              <a:cs typeface="Open Sans Semibold" pitchFamily="34" charset="0"/>
            </a:endParaRPr>
          </a:p>
        </p:txBody>
      </p:sp>
      <p:sp>
        <p:nvSpPr>
          <p:cNvPr id="14" name="Rectangle 18"/>
          <p:cNvSpPr/>
          <p:nvPr/>
        </p:nvSpPr>
        <p:spPr>
          <a:xfrm>
            <a:off x="3690938" y="1624013"/>
            <a:ext cx="1838325" cy="1143000"/>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solidFill>
                <a:schemeClr val="tx1">
                  <a:lumMod val="85000"/>
                  <a:lumOff val="15000"/>
                </a:schemeClr>
              </a:solidFill>
            </a:endParaRPr>
          </a:p>
        </p:txBody>
      </p:sp>
      <p:sp>
        <p:nvSpPr>
          <p:cNvPr id="15" name="Rectangle 19"/>
          <p:cNvSpPr/>
          <p:nvPr/>
        </p:nvSpPr>
        <p:spPr>
          <a:xfrm>
            <a:off x="863600" y="1624013"/>
            <a:ext cx="1836738" cy="1143000"/>
          </a:xfrm>
          <a:prstGeom prst="rect">
            <a:avLst/>
          </a:prstGeom>
          <a:blipFill>
            <a:blip r:embed="rId5"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solidFill>
                <a:schemeClr val="tx1">
                  <a:lumMod val="85000"/>
                  <a:lumOff val="15000"/>
                </a:schemeClr>
              </a:solidFill>
            </a:endParaRPr>
          </a:p>
        </p:txBody>
      </p:sp>
      <p:sp>
        <p:nvSpPr>
          <p:cNvPr id="16" name="Rectangle 20"/>
          <p:cNvSpPr/>
          <p:nvPr/>
        </p:nvSpPr>
        <p:spPr>
          <a:xfrm>
            <a:off x="6553200" y="1624013"/>
            <a:ext cx="1838325" cy="1143000"/>
          </a:xfrm>
          <a:prstGeom prst="rect">
            <a:avLst/>
          </a:prstGeom>
          <a:blipFill>
            <a:blip r:embed="rId6"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solidFill>
                <a:schemeClr val="tx1">
                  <a:lumMod val="85000"/>
                  <a:lumOff val="15000"/>
                </a:schemeClr>
              </a:solidFill>
            </a:endParaRPr>
          </a:p>
        </p:txBody>
      </p:sp>
      <p:grpSp>
        <p:nvGrpSpPr>
          <p:cNvPr id="19" name="组合 18"/>
          <p:cNvGrpSpPr>
            <a:grpSpLocks/>
          </p:cNvGrpSpPr>
          <p:nvPr/>
        </p:nvGrpSpPr>
        <p:grpSpPr bwMode="auto">
          <a:xfrm>
            <a:off x="-9525" y="3105150"/>
            <a:ext cx="9170988" cy="609600"/>
            <a:chOff x="-9147" y="3105150"/>
            <a:chExt cx="9170084" cy="609599"/>
          </a:xfrm>
        </p:grpSpPr>
        <p:sp>
          <p:nvSpPr>
            <p:cNvPr id="7" name="Rectangle 11"/>
            <p:cNvSpPr/>
            <p:nvPr/>
          </p:nvSpPr>
          <p:spPr>
            <a:xfrm>
              <a:off x="-9147" y="3105150"/>
              <a:ext cx="9170084" cy="609599"/>
            </a:xfrm>
            <a:prstGeom prst="rect">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27663" name="Text Box 7"/>
            <p:cNvSpPr txBox="1">
              <a:spLocks noChangeArrowheads="1"/>
            </p:cNvSpPr>
            <p:nvPr/>
          </p:nvSpPr>
          <p:spPr bwMode="auto">
            <a:xfrm>
              <a:off x="862853" y="3248366"/>
              <a:ext cx="165681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1800" b="1">
                  <a:solidFill>
                    <a:schemeClr val="bg1"/>
                  </a:solidFill>
                  <a:ea typeface="Open Sans"/>
                  <a:cs typeface="Open Sans"/>
                </a:rPr>
                <a:t>添加标题</a:t>
              </a:r>
              <a:endParaRPr lang="en-CA" altLang="zh-CN" sz="1800" b="1">
                <a:solidFill>
                  <a:schemeClr val="bg1"/>
                </a:solidFill>
                <a:ea typeface="Open Sans"/>
                <a:cs typeface="Open Sans"/>
              </a:endParaRPr>
            </a:p>
          </p:txBody>
        </p:sp>
        <p:sp>
          <p:nvSpPr>
            <p:cNvPr id="27664" name="Text Box 7"/>
            <p:cNvSpPr txBox="1">
              <a:spLocks noChangeArrowheads="1"/>
            </p:cNvSpPr>
            <p:nvPr/>
          </p:nvSpPr>
          <p:spPr bwMode="auto">
            <a:xfrm>
              <a:off x="3747487" y="3248365"/>
              <a:ext cx="165681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1800" b="1">
                  <a:solidFill>
                    <a:schemeClr val="bg1"/>
                  </a:solidFill>
                  <a:ea typeface="Open Sans"/>
                  <a:cs typeface="Open Sans"/>
                </a:rPr>
                <a:t>添加标题</a:t>
              </a:r>
              <a:endParaRPr lang="en-CA" altLang="zh-CN" sz="1800" b="1">
                <a:solidFill>
                  <a:schemeClr val="bg1"/>
                </a:solidFill>
                <a:ea typeface="Open Sans"/>
                <a:cs typeface="Open Sans"/>
              </a:endParaRPr>
            </a:p>
          </p:txBody>
        </p:sp>
        <p:sp>
          <p:nvSpPr>
            <p:cNvPr id="27665" name="Text Box 7"/>
            <p:cNvSpPr txBox="1">
              <a:spLocks noChangeArrowheads="1"/>
            </p:cNvSpPr>
            <p:nvPr/>
          </p:nvSpPr>
          <p:spPr bwMode="auto">
            <a:xfrm>
              <a:off x="6804928" y="3248365"/>
              <a:ext cx="165681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1800" b="1">
                  <a:solidFill>
                    <a:schemeClr val="bg1"/>
                  </a:solidFill>
                  <a:ea typeface="Open Sans"/>
                  <a:cs typeface="Open Sans"/>
                </a:rPr>
                <a:t>添加标题</a:t>
              </a:r>
              <a:endParaRPr lang="en-CA" altLang="zh-CN" sz="1800" b="1">
                <a:solidFill>
                  <a:schemeClr val="bg1"/>
                </a:solidFill>
                <a:ea typeface="Open Sans"/>
                <a:cs typeface="Open Sans"/>
              </a:endParaRPr>
            </a:p>
          </p:txBody>
        </p:sp>
      </p:gr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300"/>
                                        <p:tgtEl>
                                          <p:spTgt spid="1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300"/>
                                        <p:tgtEl>
                                          <p:spTgt spid="1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300"/>
                                        <p:tgtEl>
                                          <p:spTgt spid="1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arn(inVertical)">
                                      <p:cBhvr>
                                        <p:cTn id="35" dur="400"/>
                                        <p:tgtEl>
                                          <p:spTgt spid="19"/>
                                        </p:tgtEl>
                                      </p:cBhvr>
                                    </p:animEffect>
                                  </p:childTnLst>
                                </p:cTn>
                              </p:par>
                            </p:childTnLst>
                          </p:cTn>
                        </p:par>
                        <p:par>
                          <p:cTn id="36" fill="hold" nodeType="afterGroup">
                            <p:stCondLst>
                              <p:cond delay="400"/>
                            </p:stCondLst>
                            <p:childTnLst>
                              <p:par>
                                <p:cTn id="37" presetID="42"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anim calcmode="lin" valueType="num">
                                      <p:cBhvr>
                                        <p:cTn id="40" dur="500" fill="hold"/>
                                        <p:tgtEl>
                                          <p:spTgt spid="8"/>
                                        </p:tgtEl>
                                        <p:attrNameLst>
                                          <p:attrName>ppt_x</p:attrName>
                                        </p:attrNameLst>
                                      </p:cBhvr>
                                      <p:tavLst>
                                        <p:tav tm="0">
                                          <p:val>
                                            <p:strVal val="#ppt_x"/>
                                          </p:val>
                                        </p:tav>
                                        <p:tav tm="100000">
                                          <p:val>
                                            <p:strVal val="#ppt_x"/>
                                          </p:val>
                                        </p:tav>
                                      </p:tavLst>
                                    </p:anim>
                                    <p:anim calcmode="lin" valueType="num">
                                      <p:cBhvr>
                                        <p:cTn id="41" dur="500" fill="hold"/>
                                        <p:tgtEl>
                                          <p:spTgt spid="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anim calcmode="lin" valueType="num">
                                      <p:cBhvr>
                                        <p:cTn id="45" dur="500" fill="hold"/>
                                        <p:tgtEl>
                                          <p:spTgt spid="10"/>
                                        </p:tgtEl>
                                        <p:attrNameLst>
                                          <p:attrName>ppt_x</p:attrName>
                                        </p:attrNameLst>
                                      </p:cBhvr>
                                      <p:tavLst>
                                        <p:tav tm="0">
                                          <p:val>
                                            <p:strVal val="#ppt_x"/>
                                          </p:val>
                                        </p:tav>
                                        <p:tav tm="100000">
                                          <p:val>
                                            <p:strVal val="#ppt_x"/>
                                          </p:val>
                                        </p:tav>
                                      </p:tavLst>
                                    </p:anim>
                                    <p:anim calcmode="lin" valueType="num">
                                      <p:cBhvr>
                                        <p:cTn id="46" dur="5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anim calcmode="lin" valueType="num">
                                      <p:cBhvr>
                                        <p:cTn id="50" dur="500" fill="hold"/>
                                        <p:tgtEl>
                                          <p:spTgt spid="12"/>
                                        </p:tgtEl>
                                        <p:attrNameLst>
                                          <p:attrName>ppt_x</p:attrName>
                                        </p:attrNameLst>
                                      </p:cBhvr>
                                      <p:tavLst>
                                        <p:tav tm="0">
                                          <p:val>
                                            <p:strVal val="#ppt_x"/>
                                          </p:val>
                                        </p:tav>
                                        <p:tav tm="100000">
                                          <p:val>
                                            <p:strVal val="#ppt_x"/>
                                          </p:val>
                                        </p:tav>
                                      </p:tavLst>
                                    </p:anim>
                                    <p:anim calcmode="lin" valueType="num">
                                      <p:cBhvr>
                                        <p:cTn id="51" dur="500" fill="hold"/>
                                        <p:tgtEl>
                                          <p:spTgt spid="12"/>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anim calcmode="lin" valueType="num">
                                      <p:cBhvr>
                                        <p:cTn id="55" dur="500" fill="hold"/>
                                        <p:tgtEl>
                                          <p:spTgt spid="2"/>
                                        </p:tgtEl>
                                        <p:attrNameLst>
                                          <p:attrName>ppt_x</p:attrName>
                                        </p:attrNameLst>
                                      </p:cBhvr>
                                      <p:tavLst>
                                        <p:tav tm="0">
                                          <p:val>
                                            <p:strVal val="#ppt_x"/>
                                          </p:val>
                                        </p:tav>
                                        <p:tav tm="100000">
                                          <p:val>
                                            <p:strVal val="#ppt_x"/>
                                          </p:val>
                                        </p:tav>
                                      </p:tavLst>
                                    </p:anim>
                                    <p:anim calcmode="lin" valueType="num">
                                      <p:cBhvr>
                                        <p:cTn id="56"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0" grpId="0"/>
      <p:bldP spid="12" grpId="0"/>
      <p:bldP spid="14" grpId="0" animBg="1"/>
      <p:bldP spid="15"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cxnSp>
        <p:nvCxnSpPr>
          <p:cNvPr id="10" name="Straight Connector 10"/>
          <p:cNvCxnSpPr/>
          <p:nvPr/>
        </p:nvCxnSpPr>
        <p:spPr>
          <a:xfrm>
            <a:off x="4730750" y="993775"/>
            <a:ext cx="0" cy="35814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p:cNvGrpSpPr>
            <a:grpSpLocks/>
          </p:cNvGrpSpPr>
          <p:nvPr/>
        </p:nvGrpSpPr>
        <p:grpSpPr bwMode="auto">
          <a:xfrm>
            <a:off x="4876800" y="781050"/>
            <a:ext cx="3911600" cy="2146300"/>
            <a:chOff x="5260103" y="684905"/>
            <a:chExt cx="3600000" cy="1592154"/>
          </a:xfrm>
        </p:grpSpPr>
        <p:graphicFrame>
          <p:nvGraphicFramePr>
            <p:cNvPr id="29712" name="图表 17"/>
            <p:cNvGraphicFramePr>
              <a:graphicFrameLocks/>
            </p:cNvGraphicFramePr>
            <p:nvPr/>
          </p:nvGraphicFramePr>
          <p:xfrm>
            <a:off x="5213344" y="647218"/>
            <a:ext cx="3693518" cy="1515375"/>
          </p:xfrm>
          <a:graphic>
            <a:graphicData uri="http://schemas.openxmlformats.org/presentationml/2006/ole">
              <mc:AlternateContent xmlns:mc="http://schemas.openxmlformats.org/markup-compatibility/2006">
                <mc:Choice xmlns:v="urn:schemas-microsoft-com:vml" Requires="v">
                  <p:oleObj spid="_x0000_s29753" name="图表" r:id="rId4" imgW="4017612" imgH="2048434" progId="Excel.Chart.8">
                    <p:embed/>
                  </p:oleObj>
                </mc:Choice>
                <mc:Fallback>
                  <p:oleObj name="图表" r:id="rId4" imgW="4017612" imgH="2048434" progId="Excel.Chart.8">
                    <p:embed/>
                    <p:pic>
                      <p:nvPicPr>
                        <p:cNvPr id="0" name="图表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3344" y="647218"/>
                          <a:ext cx="3693518" cy="151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13" name="文本框 18"/>
            <p:cNvSpPr txBox="1">
              <a:spLocks noChangeArrowheads="1"/>
            </p:cNvSpPr>
            <p:nvPr/>
          </p:nvSpPr>
          <p:spPr bwMode="auto">
            <a:xfrm>
              <a:off x="6068118" y="2071561"/>
              <a:ext cx="598810" cy="20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1200"/>
                <a:t>2012</a:t>
              </a:r>
              <a:endParaRPr lang="zh-CN" altLang="en-US" sz="1200"/>
            </a:p>
          </p:txBody>
        </p:sp>
        <p:sp>
          <p:nvSpPr>
            <p:cNvPr id="29714" name="文本框 19"/>
            <p:cNvSpPr txBox="1">
              <a:spLocks noChangeArrowheads="1"/>
            </p:cNvSpPr>
            <p:nvPr/>
          </p:nvSpPr>
          <p:spPr bwMode="auto">
            <a:xfrm>
              <a:off x="6670799" y="2071561"/>
              <a:ext cx="598810" cy="20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1200"/>
                <a:t>2013</a:t>
              </a:r>
              <a:endParaRPr lang="zh-CN" altLang="en-US" sz="1200"/>
            </a:p>
          </p:txBody>
        </p:sp>
        <p:sp>
          <p:nvSpPr>
            <p:cNvPr id="29715" name="文本框 20"/>
            <p:cNvSpPr txBox="1">
              <a:spLocks noChangeArrowheads="1"/>
            </p:cNvSpPr>
            <p:nvPr/>
          </p:nvSpPr>
          <p:spPr bwMode="auto">
            <a:xfrm>
              <a:off x="7199216" y="2071561"/>
              <a:ext cx="598810" cy="20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1200"/>
                <a:t>2014</a:t>
              </a:r>
              <a:endParaRPr lang="zh-CN" altLang="en-US" sz="1200"/>
            </a:p>
          </p:txBody>
        </p:sp>
        <p:sp>
          <p:nvSpPr>
            <p:cNvPr id="29716" name="文本框 21"/>
            <p:cNvSpPr txBox="1">
              <a:spLocks noChangeArrowheads="1"/>
            </p:cNvSpPr>
            <p:nvPr/>
          </p:nvSpPr>
          <p:spPr bwMode="auto">
            <a:xfrm>
              <a:off x="7759204" y="2071561"/>
              <a:ext cx="598810" cy="20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1200"/>
                <a:t>2015</a:t>
              </a:r>
              <a:endParaRPr lang="zh-CN" altLang="en-US" sz="1200"/>
            </a:p>
          </p:txBody>
        </p:sp>
      </p:grpSp>
      <p:grpSp>
        <p:nvGrpSpPr>
          <p:cNvPr id="34" name="组合 33"/>
          <p:cNvGrpSpPr>
            <a:grpSpLocks/>
          </p:cNvGrpSpPr>
          <p:nvPr/>
        </p:nvGrpSpPr>
        <p:grpSpPr bwMode="auto">
          <a:xfrm>
            <a:off x="365125" y="755650"/>
            <a:ext cx="3911600" cy="1984375"/>
            <a:chOff x="365796" y="755178"/>
            <a:chExt cx="3911133" cy="1985196"/>
          </a:xfrm>
        </p:grpSpPr>
        <p:graphicFrame>
          <p:nvGraphicFramePr>
            <p:cNvPr id="29707" name="图表 24"/>
            <p:cNvGraphicFramePr>
              <a:graphicFrameLocks/>
            </p:cNvGraphicFramePr>
            <p:nvPr/>
          </p:nvGraphicFramePr>
          <p:xfrm>
            <a:off x="314996" y="704378"/>
            <a:ext cx="4012733" cy="2042632"/>
          </p:xfrm>
          <a:graphic>
            <a:graphicData uri="http://schemas.openxmlformats.org/presentationml/2006/ole">
              <mc:AlternateContent xmlns:mc="http://schemas.openxmlformats.org/markup-compatibility/2006">
                <mc:Choice xmlns:v="urn:schemas-microsoft-com:vml" Requires="v">
                  <p:oleObj spid="_x0000_s29754" name="图表" r:id="rId6" imgW="4017612" imgH="2048434" progId="Excel.Chart.8">
                    <p:embed/>
                  </p:oleObj>
                </mc:Choice>
                <mc:Fallback>
                  <p:oleObj name="图表" r:id="rId6" imgW="4017612" imgH="2048434" progId="Excel.Chart.8">
                    <p:embed/>
                    <p:pic>
                      <p:nvPicPr>
                        <p:cNvPr id="0" name="图表 2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996" y="704378"/>
                          <a:ext cx="4012733" cy="2042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8" name="文本框 29"/>
            <p:cNvSpPr txBox="1">
              <a:spLocks noChangeArrowheads="1"/>
            </p:cNvSpPr>
            <p:nvPr/>
          </p:nvSpPr>
          <p:spPr bwMode="auto">
            <a:xfrm rot="480000">
              <a:off x="1048117" y="2229095"/>
              <a:ext cx="6505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1200"/>
                <a:t>2012</a:t>
              </a:r>
              <a:endParaRPr lang="zh-CN" altLang="en-US" sz="1200"/>
            </a:p>
          </p:txBody>
        </p:sp>
        <p:sp>
          <p:nvSpPr>
            <p:cNvPr id="29709" name="文本框 30"/>
            <p:cNvSpPr txBox="1">
              <a:spLocks noChangeArrowheads="1"/>
            </p:cNvSpPr>
            <p:nvPr/>
          </p:nvSpPr>
          <p:spPr bwMode="auto">
            <a:xfrm rot="480000">
              <a:off x="1608978" y="2303492"/>
              <a:ext cx="6505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1200"/>
                <a:t>2013</a:t>
              </a:r>
              <a:endParaRPr lang="zh-CN" altLang="en-US" sz="1200"/>
            </a:p>
          </p:txBody>
        </p:sp>
        <p:sp>
          <p:nvSpPr>
            <p:cNvPr id="29710" name="文本框 31"/>
            <p:cNvSpPr txBox="1">
              <a:spLocks noChangeArrowheads="1"/>
            </p:cNvSpPr>
            <p:nvPr/>
          </p:nvSpPr>
          <p:spPr bwMode="auto">
            <a:xfrm rot="480000">
              <a:off x="2252716" y="2377887"/>
              <a:ext cx="6505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1200"/>
                <a:t>2014</a:t>
              </a:r>
              <a:endParaRPr lang="zh-CN" altLang="en-US" sz="1200"/>
            </a:p>
          </p:txBody>
        </p:sp>
        <p:sp>
          <p:nvSpPr>
            <p:cNvPr id="29711" name="文本框 32"/>
            <p:cNvSpPr txBox="1">
              <a:spLocks noChangeArrowheads="1"/>
            </p:cNvSpPr>
            <p:nvPr/>
          </p:nvSpPr>
          <p:spPr bwMode="auto">
            <a:xfrm rot="480000">
              <a:off x="2945702" y="2463375"/>
              <a:ext cx="6505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1200"/>
                <a:t>2015</a:t>
              </a:r>
              <a:endParaRPr lang="zh-CN" altLang="en-US" sz="1200"/>
            </a:p>
          </p:txBody>
        </p:sp>
      </p:grpSp>
      <p:grpSp>
        <p:nvGrpSpPr>
          <p:cNvPr id="39" name="组合 38"/>
          <p:cNvGrpSpPr>
            <a:grpSpLocks/>
          </p:cNvGrpSpPr>
          <p:nvPr/>
        </p:nvGrpSpPr>
        <p:grpSpPr bwMode="auto">
          <a:xfrm>
            <a:off x="495300" y="3079750"/>
            <a:ext cx="4005263" cy="1385888"/>
            <a:chOff x="495636" y="3080346"/>
            <a:chExt cx="4004884" cy="1384884"/>
          </a:xfrm>
        </p:grpSpPr>
        <p:sp>
          <p:nvSpPr>
            <p:cNvPr id="35" name="Text Box 10"/>
            <p:cNvSpPr txBox="1">
              <a:spLocks noChangeArrowheads="1"/>
            </p:cNvSpPr>
            <p:nvPr/>
          </p:nvSpPr>
          <p:spPr bwMode="auto">
            <a:xfrm>
              <a:off x="538495" y="3426170"/>
              <a:ext cx="3962025" cy="1039060"/>
            </a:xfrm>
            <a:prstGeom prst="rect">
              <a:avLst/>
            </a:prstGeom>
            <a:noFill/>
            <a:ln w="9525">
              <a:noFill/>
              <a:miter lim="800000"/>
              <a:headEnd/>
              <a:tailEnd/>
            </a:ln>
          </p:spPr>
          <p:txBody>
            <a:bodyPr lIns="45720" tIns="22860" rIns="45720" bIns="22860">
              <a:spAutoFit/>
            </a:bodyPr>
            <a:lstStyle/>
            <a:p>
              <a:pP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您的内容打在这里，或者通过复制您的文本您的内容打在这里，或者通过复制您的文本您的内容打在这里，或者通过复制您的文本您的内容打在这里，或者通过复制您的文本</a:t>
              </a:r>
              <a:endParaRPr lang="en-US" altLang="zh-CN" sz="1050" dirty="0">
                <a:solidFill>
                  <a:schemeClr val="tx1">
                    <a:lumMod val="85000"/>
                    <a:lumOff val="15000"/>
                  </a:schemeClr>
                </a:solidFill>
                <a:latin typeface="+mn-lt"/>
                <a:ea typeface="Open Sans" pitchFamily="34" charset="0"/>
                <a:cs typeface="Open Sans" pitchFamily="34" charset="0"/>
              </a:endParaRPr>
            </a:p>
          </p:txBody>
        </p:sp>
        <p:sp>
          <p:nvSpPr>
            <p:cNvPr id="29706" name="文本框 35"/>
            <p:cNvSpPr txBox="1">
              <a:spLocks noChangeArrowheads="1"/>
            </p:cNvSpPr>
            <p:nvPr/>
          </p:nvSpPr>
          <p:spPr bwMode="auto">
            <a:xfrm>
              <a:off x="495636" y="3080346"/>
              <a:ext cx="17950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1600" b="1">
                  <a:solidFill>
                    <a:srgbClr val="ED5326"/>
                  </a:solidFill>
                </a:rPr>
                <a:t>添加标题</a:t>
              </a:r>
            </a:p>
          </p:txBody>
        </p:sp>
      </p:grpSp>
      <p:grpSp>
        <p:nvGrpSpPr>
          <p:cNvPr id="40" name="组合 39"/>
          <p:cNvGrpSpPr>
            <a:grpSpLocks/>
          </p:cNvGrpSpPr>
          <p:nvPr/>
        </p:nvGrpSpPr>
        <p:grpSpPr bwMode="auto">
          <a:xfrm>
            <a:off x="5078413" y="3079750"/>
            <a:ext cx="4003675" cy="1385888"/>
            <a:chOff x="5077985" y="3080346"/>
            <a:chExt cx="4004884" cy="1384884"/>
          </a:xfrm>
        </p:grpSpPr>
        <p:sp>
          <p:nvSpPr>
            <p:cNvPr id="37" name="Text Box 10"/>
            <p:cNvSpPr txBox="1">
              <a:spLocks noChangeArrowheads="1"/>
            </p:cNvSpPr>
            <p:nvPr/>
          </p:nvSpPr>
          <p:spPr bwMode="auto">
            <a:xfrm>
              <a:off x="5120860" y="3426170"/>
              <a:ext cx="3962009" cy="1039060"/>
            </a:xfrm>
            <a:prstGeom prst="rect">
              <a:avLst/>
            </a:prstGeom>
            <a:noFill/>
            <a:ln w="9525">
              <a:noFill/>
              <a:miter lim="800000"/>
              <a:headEnd/>
              <a:tailEnd/>
            </a:ln>
          </p:spPr>
          <p:txBody>
            <a:bodyPr lIns="45720" tIns="22860" rIns="45720" bIns="22860">
              <a:spAutoFit/>
            </a:bodyPr>
            <a:lstStyle/>
            <a:p>
              <a:pP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您的内容打在这里，或者通过复制您的文本您的内容打在这里，或者通过复制您的文本您的内容打在这里，或者通过复制您的文本您的内容打在这里，或者通过复制您的文本</a:t>
              </a:r>
              <a:endParaRPr lang="en-US" altLang="zh-CN" sz="1050" dirty="0">
                <a:solidFill>
                  <a:schemeClr val="tx1">
                    <a:lumMod val="85000"/>
                    <a:lumOff val="15000"/>
                  </a:schemeClr>
                </a:solidFill>
                <a:latin typeface="+mn-lt"/>
                <a:ea typeface="Open Sans" pitchFamily="34" charset="0"/>
                <a:cs typeface="Open Sans" pitchFamily="34" charset="0"/>
              </a:endParaRPr>
            </a:p>
          </p:txBody>
        </p:sp>
        <p:sp>
          <p:nvSpPr>
            <p:cNvPr id="29704" name="文本框 37"/>
            <p:cNvSpPr txBox="1">
              <a:spLocks noChangeArrowheads="1"/>
            </p:cNvSpPr>
            <p:nvPr/>
          </p:nvSpPr>
          <p:spPr bwMode="auto">
            <a:xfrm>
              <a:off x="5077985" y="3080346"/>
              <a:ext cx="17950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1600" b="1">
                  <a:solidFill>
                    <a:srgbClr val="ED5326"/>
                  </a:solidFill>
                </a:rPr>
                <a:t>添加标题</a:t>
              </a:r>
            </a:p>
          </p:txBody>
        </p:sp>
      </p:gr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500"/>
                            </p:stCondLst>
                            <p:childTnLst>
                              <p:par>
                                <p:cTn id="5" presetID="2" presetClass="entr" presetSubtype="4"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250" fill="hold"/>
                                        <p:tgtEl>
                                          <p:spTgt spid="34"/>
                                        </p:tgtEl>
                                        <p:attrNameLst>
                                          <p:attrName>ppt_x</p:attrName>
                                        </p:attrNameLst>
                                      </p:cBhvr>
                                      <p:tavLst>
                                        <p:tav tm="0">
                                          <p:val>
                                            <p:strVal val="#ppt_x"/>
                                          </p:val>
                                        </p:tav>
                                        <p:tav tm="100000">
                                          <p:val>
                                            <p:strVal val="#ppt_x"/>
                                          </p:val>
                                        </p:tav>
                                      </p:tavLst>
                                    </p:anim>
                                    <p:anim calcmode="lin" valueType="num">
                                      <p:cBhvr additive="base">
                                        <p:cTn id="8" dur="250" fill="hold"/>
                                        <p:tgtEl>
                                          <p:spTgt spid="3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750"/>
                            </p:stCondLst>
                            <p:childTnLst>
                              <p:par>
                                <p:cTn id="10" presetID="2" presetClass="entr" presetSubtype="4" fill="hold"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250" fill="hold"/>
                                        <p:tgtEl>
                                          <p:spTgt spid="39"/>
                                        </p:tgtEl>
                                        <p:attrNameLst>
                                          <p:attrName>ppt_x</p:attrName>
                                        </p:attrNameLst>
                                      </p:cBhvr>
                                      <p:tavLst>
                                        <p:tav tm="0">
                                          <p:val>
                                            <p:strVal val="#ppt_x"/>
                                          </p:val>
                                        </p:tav>
                                        <p:tav tm="100000">
                                          <p:val>
                                            <p:strVal val="#ppt_x"/>
                                          </p:val>
                                        </p:tav>
                                      </p:tavLst>
                                    </p:anim>
                                    <p:anim calcmode="lin" valueType="num">
                                      <p:cBhvr additive="base">
                                        <p:cTn id="13" dur="250" fill="hold"/>
                                        <p:tgtEl>
                                          <p:spTgt spid="39"/>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250" fill="hold"/>
                                        <p:tgtEl>
                                          <p:spTgt spid="10"/>
                                        </p:tgtEl>
                                        <p:attrNameLst>
                                          <p:attrName>ppt_x</p:attrName>
                                        </p:attrNameLst>
                                      </p:cBhvr>
                                      <p:tavLst>
                                        <p:tav tm="0">
                                          <p:val>
                                            <p:strVal val="#ppt_x"/>
                                          </p:val>
                                        </p:tav>
                                        <p:tav tm="100000">
                                          <p:val>
                                            <p:strVal val="#ppt_x"/>
                                          </p:val>
                                        </p:tav>
                                      </p:tavLst>
                                    </p:anim>
                                    <p:anim calcmode="lin" valueType="num">
                                      <p:cBhvr additive="base">
                                        <p:cTn id="18" dur="250" fill="hold"/>
                                        <p:tgtEl>
                                          <p:spTgt spid="10"/>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250"/>
                            </p:stCondLst>
                            <p:childTnLst>
                              <p:par>
                                <p:cTn id="20" presetID="2" presetClass="entr" presetSubtype="4"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250" fill="hold"/>
                                        <p:tgtEl>
                                          <p:spTgt spid="17"/>
                                        </p:tgtEl>
                                        <p:attrNameLst>
                                          <p:attrName>ppt_x</p:attrName>
                                        </p:attrNameLst>
                                      </p:cBhvr>
                                      <p:tavLst>
                                        <p:tav tm="0">
                                          <p:val>
                                            <p:strVal val="#ppt_x"/>
                                          </p:val>
                                        </p:tav>
                                        <p:tav tm="100000">
                                          <p:val>
                                            <p:strVal val="#ppt_x"/>
                                          </p:val>
                                        </p:tav>
                                      </p:tavLst>
                                    </p:anim>
                                    <p:anim calcmode="lin" valueType="num">
                                      <p:cBhvr additive="base">
                                        <p:cTn id="23" dur="250" fill="hold"/>
                                        <p:tgtEl>
                                          <p:spTgt spid="17"/>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1500"/>
                            </p:stCondLst>
                            <p:childTnLst>
                              <p:par>
                                <p:cTn id="25" presetID="2" presetClass="entr" presetSubtype="4" fill="hold" nodeType="after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250" fill="hold"/>
                                        <p:tgtEl>
                                          <p:spTgt spid="40"/>
                                        </p:tgtEl>
                                        <p:attrNameLst>
                                          <p:attrName>ppt_x</p:attrName>
                                        </p:attrNameLst>
                                      </p:cBhvr>
                                      <p:tavLst>
                                        <p:tav tm="0">
                                          <p:val>
                                            <p:strVal val="#ppt_x"/>
                                          </p:val>
                                        </p:tav>
                                        <p:tav tm="100000">
                                          <p:val>
                                            <p:strVal val="#ppt_x"/>
                                          </p:val>
                                        </p:tav>
                                      </p:tavLst>
                                    </p:anim>
                                    <p:anim calcmode="lin" valueType="num">
                                      <p:cBhvr additive="base">
                                        <p:cTn id="28" dur="25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cxnSp>
        <p:nvCxnSpPr>
          <p:cNvPr id="41" name="Straight Connector 39"/>
          <p:cNvCxnSpPr/>
          <p:nvPr/>
        </p:nvCxnSpPr>
        <p:spPr>
          <a:xfrm>
            <a:off x="6324600" y="1123950"/>
            <a:ext cx="0" cy="35814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2" name="组合 51"/>
          <p:cNvGrpSpPr>
            <a:grpSpLocks/>
          </p:cNvGrpSpPr>
          <p:nvPr/>
        </p:nvGrpSpPr>
        <p:grpSpPr bwMode="auto">
          <a:xfrm>
            <a:off x="6692900" y="1117600"/>
            <a:ext cx="1873250" cy="1912938"/>
            <a:chOff x="6693693" y="1117936"/>
            <a:chExt cx="1871979" cy="1912544"/>
          </a:xfrm>
        </p:grpSpPr>
        <p:sp>
          <p:nvSpPr>
            <p:cNvPr id="42" name="Rounded Rectangle 40"/>
            <p:cNvSpPr/>
            <p:nvPr/>
          </p:nvSpPr>
          <p:spPr>
            <a:xfrm>
              <a:off x="6693693" y="1117936"/>
              <a:ext cx="1871979" cy="1912544"/>
            </a:xfrm>
            <a:prstGeom prst="roundRect">
              <a:avLst>
                <a:gd name="adj" fmla="val 5186"/>
              </a:avLst>
            </a:prstGeom>
            <a:solidFill>
              <a:srgbClr val="ED532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43" name="Text Box 10"/>
            <p:cNvSpPr txBox="1">
              <a:spLocks noChangeArrowheads="1"/>
            </p:cNvSpPr>
            <p:nvPr/>
          </p:nvSpPr>
          <p:spPr bwMode="auto">
            <a:xfrm>
              <a:off x="6884064" y="1275067"/>
              <a:ext cx="1599114" cy="1661770"/>
            </a:xfrm>
            <a:prstGeom prst="rect">
              <a:avLst/>
            </a:prstGeom>
            <a:noFill/>
            <a:ln w="9525">
              <a:noFill/>
              <a:miter lim="800000"/>
              <a:headEnd/>
              <a:tailEnd/>
            </a:ln>
          </p:spPr>
          <p:txBody>
            <a:bodyPr lIns="45720" tIns="22860" rIns="45720" bIns="22860">
              <a:spAutoFit/>
            </a:bodyPr>
            <a:lstStyle/>
            <a:p>
              <a:pPr defTabSz="685754" eaLnBrk="1" fontAlgn="auto" hangingPunct="1">
                <a:lnSpc>
                  <a:spcPct val="150000"/>
                </a:lnSpc>
                <a:spcBef>
                  <a:spcPts val="0"/>
                </a:spcBef>
                <a:spcAft>
                  <a:spcPts val="0"/>
                </a:spcAft>
                <a:defRPr/>
              </a:pPr>
              <a:r>
                <a:rPr lang="zh-CN" altLang="en-US" sz="1000" dirty="0">
                  <a:solidFill>
                    <a:schemeClr val="bg1"/>
                  </a:solidFill>
                  <a:latin typeface="+mn-ea"/>
                  <a:ea typeface="+mn-ea"/>
                </a:rPr>
                <a:t>您的内容打在这里，或者通过复制您的文本后，在此框中选择粘贴，并选择只保留文字。您的内容打在这里，或者通过复制您的文本后，在此框中选择粘贴，并选择只保留</a:t>
              </a:r>
              <a:endParaRPr lang="id-ID" altLang="zh-CN" sz="1000" dirty="0">
                <a:solidFill>
                  <a:schemeClr val="bg1"/>
                </a:solidFill>
                <a:latin typeface="+mn-lt"/>
                <a:ea typeface="Open Sans Light" pitchFamily="34" charset="0"/>
                <a:cs typeface="Open Sans Light" pitchFamily="34" charset="0"/>
              </a:endParaRPr>
            </a:p>
          </p:txBody>
        </p:sp>
      </p:grpSp>
      <p:graphicFrame>
        <p:nvGraphicFramePr>
          <p:cNvPr id="45" name="Chart 83"/>
          <p:cNvGraphicFramePr>
            <a:graphicFrameLocks/>
          </p:cNvGraphicFramePr>
          <p:nvPr/>
        </p:nvGraphicFramePr>
        <p:xfrm>
          <a:off x="-1033463" y="833438"/>
          <a:ext cx="8393113" cy="2640012"/>
        </p:xfrm>
        <a:graphic>
          <a:graphicData uri="http://schemas.openxmlformats.org/drawingml/2006/chart">
            <c:chart xmlns:c="http://schemas.openxmlformats.org/drawingml/2006/chart" xmlns:r="http://schemas.openxmlformats.org/officeDocument/2006/relationships" r:id="rId3"/>
          </a:graphicData>
        </a:graphic>
      </p:graphicFrame>
      <p:grpSp>
        <p:nvGrpSpPr>
          <p:cNvPr id="46" name="Group 14"/>
          <p:cNvGrpSpPr>
            <a:grpSpLocks/>
          </p:cNvGrpSpPr>
          <p:nvPr/>
        </p:nvGrpSpPr>
        <p:grpSpPr bwMode="auto">
          <a:xfrm>
            <a:off x="579438" y="3517900"/>
            <a:ext cx="5529262" cy="1371600"/>
            <a:chOff x="4500561" y="3071816"/>
            <a:chExt cx="5528873" cy="1372853"/>
          </a:xfrm>
        </p:grpSpPr>
        <p:sp>
          <p:nvSpPr>
            <p:cNvPr id="47" name="Rectangle 34"/>
            <p:cNvSpPr/>
            <p:nvPr/>
          </p:nvSpPr>
          <p:spPr>
            <a:xfrm>
              <a:off x="4500561" y="3429330"/>
              <a:ext cx="5528873" cy="1015339"/>
            </a:xfrm>
            <a:prstGeom prst="rect">
              <a:avLst/>
            </a:prstGeom>
          </p:spPr>
          <p:txBody>
            <a:bodyPr>
              <a:spAutoFit/>
            </a:bodyPr>
            <a:lstStyle/>
            <a:p>
              <a:pPr defTabSz="685754" eaLnBrk="1" fontAlgn="auto" hangingPunct="1">
                <a:lnSpc>
                  <a:spcPct val="150000"/>
                </a:lnSpc>
                <a:spcBef>
                  <a:spcPts val="0"/>
                </a:spcBef>
                <a:spcAft>
                  <a:spcPts val="0"/>
                </a:spcAft>
                <a:defRPr/>
              </a:pPr>
              <a:r>
                <a:rPr lang="zh-CN" altLang="en-US" sz="1000" dirty="0">
                  <a:solidFill>
                    <a:sysClr val="windowText" lastClr="000000"/>
                  </a:solidFill>
                  <a:latin typeface="+mn-ea"/>
                  <a:ea typeface="+mn-ea"/>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endParaRPr lang="id-ID" sz="1000" dirty="0">
                <a:solidFill>
                  <a:schemeClr val="tx1">
                    <a:lumMod val="85000"/>
                    <a:lumOff val="15000"/>
                  </a:schemeClr>
                </a:solidFill>
                <a:latin typeface="+mn-lt"/>
                <a:ea typeface="Open Sans Light" pitchFamily="34" charset="0"/>
                <a:cs typeface="Open Sans Light" pitchFamily="34" charset="0"/>
              </a:endParaRPr>
            </a:p>
          </p:txBody>
        </p:sp>
        <p:sp>
          <p:nvSpPr>
            <p:cNvPr id="48" name="Rectangle 35"/>
            <p:cNvSpPr/>
            <p:nvPr/>
          </p:nvSpPr>
          <p:spPr>
            <a:xfrm>
              <a:off x="4500561" y="3071816"/>
              <a:ext cx="1004816" cy="338447"/>
            </a:xfrm>
            <a:prstGeom prst="rect">
              <a:avLst/>
            </a:prstGeom>
          </p:spPr>
          <p:txBody>
            <a:bodyPr wrap="none">
              <a:spAutoFit/>
            </a:bodyPr>
            <a:lstStyle/>
            <a:p>
              <a:pPr defTabSz="685754" eaLnBrk="1" fontAlgn="auto" hangingPunct="1">
                <a:spcBef>
                  <a:spcPts val="0"/>
                </a:spcBef>
                <a:spcAft>
                  <a:spcPts val="0"/>
                </a:spcAft>
                <a:defRPr/>
              </a:pPr>
              <a:r>
                <a:rPr lang="zh-CN" altLang="en-US" sz="1600" b="1" dirty="0">
                  <a:solidFill>
                    <a:schemeClr val="tx1">
                      <a:lumMod val="85000"/>
                      <a:lumOff val="15000"/>
                    </a:schemeClr>
                  </a:solidFill>
                  <a:latin typeface="+mn-lt"/>
                  <a:ea typeface="Open Sans" pitchFamily="34" charset="0"/>
                  <a:cs typeface="Open Sans" pitchFamily="34" charset="0"/>
                </a:rPr>
                <a:t>添加标题</a:t>
              </a:r>
              <a:endParaRPr lang="en-US" sz="1600" b="1" dirty="0">
                <a:solidFill>
                  <a:schemeClr val="tx1">
                    <a:lumMod val="85000"/>
                    <a:lumOff val="15000"/>
                  </a:schemeClr>
                </a:solidFill>
                <a:latin typeface="+mn-lt"/>
                <a:ea typeface="Open Sans" pitchFamily="34" charset="0"/>
                <a:cs typeface="Open Sans" pitchFamily="34" charset="0"/>
              </a:endParaRPr>
            </a:p>
          </p:txBody>
        </p:sp>
      </p:grpSp>
      <p:grpSp>
        <p:nvGrpSpPr>
          <p:cNvPr id="49" name="Group 14"/>
          <p:cNvGrpSpPr>
            <a:grpSpLocks/>
          </p:cNvGrpSpPr>
          <p:nvPr/>
        </p:nvGrpSpPr>
        <p:grpSpPr bwMode="auto">
          <a:xfrm>
            <a:off x="6692900" y="3228975"/>
            <a:ext cx="2143125" cy="1303338"/>
            <a:chOff x="6881673" y="3510169"/>
            <a:chExt cx="2141879" cy="1303371"/>
          </a:xfrm>
        </p:grpSpPr>
        <p:sp>
          <p:nvSpPr>
            <p:cNvPr id="50" name="Rectangle 34"/>
            <p:cNvSpPr/>
            <p:nvPr/>
          </p:nvSpPr>
          <p:spPr>
            <a:xfrm>
              <a:off x="6919751" y="3818152"/>
              <a:ext cx="2103801" cy="995388"/>
            </a:xfrm>
            <a:prstGeom prst="rect">
              <a:avLst/>
            </a:prstGeom>
          </p:spPr>
          <p:txBody>
            <a:bodyPr>
              <a:spAutoFit/>
            </a:bodyPr>
            <a:lstStyle/>
            <a:p>
              <a:pPr defTabSz="685754" eaLnBrk="1" fontAlgn="auto" hangingPunct="1">
                <a:lnSpc>
                  <a:spcPct val="150000"/>
                </a:lnSpc>
                <a:spcBef>
                  <a:spcPts val="0"/>
                </a:spcBef>
                <a:spcAft>
                  <a:spcPts val="0"/>
                </a:spcAft>
                <a:defRPr/>
              </a:pPr>
              <a:r>
                <a:rPr lang="zh-CN" altLang="en-US" sz="1000" dirty="0">
                  <a:solidFill>
                    <a:sysClr val="windowText" lastClr="000000"/>
                  </a:solidFill>
                  <a:latin typeface="+mn-ea"/>
                  <a:ea typeface="+mn-ea"/>
                </a:rPr>
                <a:t>您的内容打在这里，或者通过复制您的文本后，在此框中选择粘贴，并选择只保留文字。您的内容打在这里，或者通过复制您的文本后。</a:t>
              </a:r>
              <a:endParaRPr lang="id-ID" sz="1000" dirty="0">
                <a:solidFill>
                  <a:schemeClr val="tx1">
                    <a:lumMod val="85000"/>
                    <a:lumOff val="15000"/>
                  </a:schemeClr>
                </a:solidFill>
                <a:latin typeface="+mn-lt"/>
                <a:ea typeface="Open Sans Light" pitchFamily="34" charset="0"/>
                <a:cs typeface="Open Sans Light" pitchFamily="34" charset="0"/>
              </a:endParaRPr>
            </a:p>
          </p:txBody>
        </p:sp>
        <p:sp>
          <p:nvSpPr>
            <p:cNvPr id="51" name="Rectangle 35"/>
            <p:cNvSpPr/>
            <p:nvPr/>
          </p:nvSpPr>
          <p:spPr>
            <a:xfrm>
              <a:off x="6881673" y="3510169"/>
              <a:ext cx="1005890" cy="338147"/>
            </a:xfrm>
            <a:prstGeom prst="rect">
              <a:avLst/>
            </a:prstGeom>
          </p:spPr>
          <p:txBody>
            <a:bodyPr wrap="none">
              <a:spAutoFit/>
            </a:bodyPr>
            <a:lstStyle/>
            <a:p>
              <a:pPr defTabSz="685754" eaLnBrk="1" fontAlgn="auto" hangingPunct="1">
                <a:spcBef>
                  <a:spcPts val="0"/>
                </a:spcBef>
                <a:spcAft>
                  <a:spcPts val="0"/>
                </a:spcAft>
                <a:defRPr/>
              </a:pPr>
              <a:r>
                <a:rPr lang="zh-CN" altLang="en-US" sz="1600" b="1" dirty="0">
                  <a:solidFill>
                    <a:schemeClr val="tx1">
                      <a:lumMod val="85000"/>
                      <a:lumOff val="15000"/>
                    </a:schemeClr>
                  </a:solidFill>
                  <a:latin typeface="+mn-lt"/>
                  <a:ea typeface="Open Sans" pitchFamily="34" charset="0"/>
                  <a:cs typeface="Open Sans" pitchFamily="34" charset="0"/>
                </a:rPr>
                <a:t>添加标题</a:t>
              </a:r>
              <a:endParaRPr lang="en-US" sz="1600" b="1" dirty="0">
                <a:solidFill>
                  <a:schemeClr val="tx1">
                    <a:lumMod val="85000"/>
                    <a:lumOff val="15000"/>
                  </a:schemeClr>
                </a:solidFill>
                <a:latin typeface="+mn-lt"/>
                <a:ea typeface="Open Sans" pitchFamily="34" charset="0"/>
                <a:cs typeface="Open Sans" pitchFamily="34" charset="0"/>
              </a:endParaRPr>
            </a:p>
          </p:txBody>
        </p:sp>
      </p:gr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slide(fromBottom)">
                                      <p:cBhvr>
                                        <p:cTn id="7" dur="500"/>
                                        <p:tgtEl>
                                          <p:spTgt spid="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500"/>
                                        <p:tgtEl>
                                          <p:spTgt spid="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up)">
                                      <p:cBhvr>
                                        <p:cTn id="17" dur="500"/>
                                        <p:tgtEl>
                                          <p:spTgt spid="41"/>
                                        </p:tgtEl>
                                      </p:cBhvr>
                                    </p:animEffect>
                                  </p:childTnLst>
                                </p:cTn>
                              </p:par>
                            </p:childTnLst>
                          </p:cTn>
                        </p:par>
                        <p:par>
                          <p:cTn id="18" fill="hold" nodeType="afterGroup">
                            <p:stCondLst>
                              <p:cond delay="500"/>
                            </p:stCondLst>
                            <p:childTnLst>
                              <p:par>
                                <p:cTn id="19" presetID="12" presetClass="entr" presetSubtype="8" fill="hold" nodeType="after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400"/>
                                        <p:tgtEl>
                                          <p:spTgt spid="49"/>
                                        </p:tgtEl>
                                        <p:attrNameLst>
                                          <p:attrName>ppt_x</p:attrName>
                                        </p:attrNameLst>
                                      </p:cBhvr>
                                      <p:tavLst>
                                        <p:tav tm="0">
                                          <p:val>
                                            <p:strVal val="#ppt_x-#ppt_w*1.125000"/>
                                          </p:val>
                                        </p:tav>
                                        <p:tav tm="100000">
                                          <p:val>
                                            <p:strVal val="#ppt_x"/>
                                          </p:val>
                                        </p:tav>
                                      </p:tavLst>
                                    </p:anim>
                                    <p:animEffect transition="in" filter="wipe(right)">
                                      <p:cBhvr>
                                        <p:cTn id="22" dur="400"/>
                                        <p:tgtEl>
                                          <p:spTgt spid="49"/>
                                        </p:tgtEl>
                                      </p:cBhvr>
                                    </p:animEffect>
                                  </p:childTnLst>
                                </p:cTn>
                              </p:par>
                              <p:par>
                                <p:cTn id="23" presetID="12" presetClass="entr" presetSubtype="8"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400"/>
                                        <p:tgtEl>
                                          <p:spTgt spid="52"/>
                                        </p:tgtEl>
                                        <p:attrNameLst>
                                          <p:attrName>ppt_x</p:attrName>
                                        </p:attrNameLst>
                                      </p:cBhvr>
                                      <p:tavLst>
                                        <p:tav tm="0">
                                          <p:val>
                                            <p:strVal val="#ppt_x-#ppt_w*1.125000"/>
                                          </p:val>
                                        </p:tav>
                                        <p:tav tm="100000">
                                          <p:val>
                                            <p:strVal val="#ppt_x"/>
                                          </p:val>
                                        </p:tav>
                                      </p:tavLst>
                                    </p:anim>
                                    <p:animEffect transition="in" filter="wipe(right)">
                                      <p:cBhvr>
                                        <p:cTn id="26" dur="4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7" name="矩形 6"/>
          <p:cNvSpPr/>
          <p:nvPr/>
        </p:nvSpPr>
        <p:spPr>
          <a:xfrm>
            <a:off x="4276725" y="2192338"/>
            <a:ext cx="4867275" cy="5905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27" name="矩形 26"/>
          <p:cNvSpPr/>
          <p:nvPr/>
        </p:nvSpPr>
        <p:spPr>
          <a:xfrm>
            <a:off x="5205413" y="871538"/>
            <a:ext cx="2651125" cy="369887"/>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01     </a:t>
            </a:r>
            <a:r>
              <a:rPr lang="zh-CN" altLang="en-US" sz="1800" kern="100" dirty="0">
                <a:latin typeface="+mn-lt"/>
                <a:cs typeface="Times New Roman" panose="02020603050405020304" pitchFamily="18" charset="0"/>
              </a:rPr>
              <a:t>年度工作概述</a:t>
            </a:r>
            <a:endParaRPr lang="zh-CN" altLang="zh-CN" sz="1800" kern="100" dirty="0">
              <a:latin typeface="微软雅黑" panose="020B0503020204020204" pitchFamily="34" charset="-122"/>
              <a:cs typeface="Times New Roman" panose="02020603050405020304" pitchFamily="18" charset="0"/>
            </a:endParaRPr>
          </a:p>
        </p:txBody>
      </p:sp>
      <p:sp>
        <p:nvSpPr>
          <p:cNvPr id="30" name="矩形 29"/>
          <p:cNvSpPr/>
          <p:nvPr/>
        </p:nvSpPr>
        <p:spPr>
          <a:xfrm>
            <a:off x="5205413" y="1622425"/>
            <a:ext cx="2655887" cy="369888"/>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02    </a:t>
            </a:r>
            <a:r>
              <a:rPr lang="zh-CN" altLang="en-US" sz="1800" kern="100" dirty="0">
                <a:latin typeface="+mn-lt"/>
                <a:cs typeface="Times New Roman" panose="02020603050405020304" pitchFamily="18" charset="0"/>
              </a:rPr>
              <a:t>工作完成情况</a:t>
            </a:r>
            <a:endParaRPr lang="zh-CN" altLang="zh-CN" sz="1800" kern="100" dirty="0">
              <a:latin typeface="微软雅黑" panose="020B0503020204020204" pitchFamily="34" charset="-122"/>
              <a:cs typeface="Times New Roman" panose="02020603050405020304" pitchFamily="18" charset="0"/>
            </a:endParaRPr>
          </a:p>
        </p:txBody>
      </p:sp>
      <p:sp>
        <p:nvSpPr>
          <p:cNvPr id="32" name="矩形 31"/>
          <p:cNvSpPr/>
          <p:nvPr/>
        </p:nvSpPr>
        <p:spPr>
          <a:xfrm>
            <a:off x="5205413" y="2365375"/>
            <a:ext cx="2660650" cy="368300"/>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03    </a:t>
            </a:r>
            <a:r>
              <a:rPr lang="zh-CN" altLang="en-US" sz="1800" kern="100" dirty="0">
                <a:latin typeface="+mn-lt"/>
                <a:cs typeface="Times New Roman" panose="02020603050405020304" pitchFamily="18" charset="0"/>
              </a:rPr>
              <a:t>成果项目展示</a:t>
            </a:r>
            <a:endParaRPr lang="zh-CN" altLang="zh-CN" sz="1800" kern="100" dirty="0">
              <a:latin typeface="微软雅黑" panose="020B0503020204020204" pitchFamily="34" charset="-122"/>
              <a:cs typeface="Times New Roman" panose="02020603050405020304" pitchFamily="18" charset="0"/>
            </a:endParaRPr>
          </a:p>
        </p:txBody>
      </p:sp>
      <p:sp>
        <p:nvSpPr>
          <p:cNvPr id="34" name="矩形 33"/>
          <p:cNvSpPr/>
          <p:nvPr/>
        </p:nvSpPr>
        <p:spPr>
          <a:xfrm>
            <a:off x="5205413" y="3127375"/>
            <a:ext cx="2659062" cy="369888"/>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04    </a:t>
            </a:r>
            <a:r>
              <a:rPr lang="zh-CN" altLang="en-US" sz="1800" kern="100" dirty="0">
                <a:latin typeface="+mn-lt"/>
                <a:cs typeface="Times New Roman" panose="02020603050405020304" pitchFamily="18" charset="0"/>
              </a:rPr>
              <a:t>工作存在不足</a:t>
            </a:r>
            <a:endParaRPr lang="zh-CN" altLang="zh-CN" sz="1800" kern="100" dirty="0">
              <a:latin typeface="微软雅黑" panose="020B0503020204020204" pitchFamily="34" charset="-122"/>
              <a:cs typeface="Times New Roman" panose="02020603050405020304" pitchFamily="18" charset="0"/>
            </a:endParaRPr>
          </a:p>
        </p:txBody>
      </p:sp>
      <p:sp>
        <p:nvSpPr>
          <p:cNvPr id="36" name="矩形 35"/>
          <p:cNvSpPr/>
          <p:nvPr/>
        </p:nvSpPr>
        <p:spPr>
          <a:xfrm>
            <a:off x="5205413" y="3868738"/>
            <a:ext cx="2660650" cy="369887"/>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05    </a:t>
            </a:r>
            <a:r>
              <a:rPr lang="zh-CN" altLang="en-US" sz="1800" kern="100" dirty="0">
                <a:latin typeface="+mn-lt"/>
                <a:cs typeface="Times New Roman" panose="02020603050405020304" pitchFamily="18" charset="0"/>
              </a:rPr>
              <a:t>明年工作计划</a:t>
            </a:r>
            <a:endParaRPr lang="zh-CN" altLang="zh-CN" sz="1800" kern="100" dirty="0">
              <a:latin typeface="微软雅黑" panose="020B0503020204020204" pitchFamily="34" charset="-122"/>
              <a:cs typeface="Times New Roman" panose="02020603050405020304" pitchFamily="18" charset="0"/>
            </a:endParaRPr>
          </a:p>
        </p:txBody>
      </p:sp>
      <p:sp>
        <p:nvSpPr>
          <p:cNvPr id="16" name="Oval 2287"/>
          <p:cNvSpPr/>
          <p:nvPr/>
        </p:nvSpPr>
        <p:spPr>
          <a:xfrm>
            <a:off x="4484688" y="809625"/>
            <a:ext cx="493712" cy="493713"/>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7" name="Oval 2287"/>
          <p:cNvSpPr/>
          <p:nvPr/>
        </p:nvSpPr>
        <p:spPr>
          <a:xfrm>
            <a:off x="4484688" y="1498600"/>
            <a:ext cx="493712" cy="493713"/>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8" name="Oval 2287"/>
          <p:cNvSpPr/>
          <p:nvPr/>
        </p:nvSpPr>
        <p:spPr>
          <a:xfrm>
            <a:off x="4484688" y="2239963"/>
            <a:ext cx="493712" cy="493712"/>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Oval 2287"/>
          <p:cNvSpPr/>
          <p:nvPr/>
        </p:nvSpPr>
        <p:spPr>
          <a:xfrm>
            <a:off x="4484688" y="3003550"/>
            <a:ext cx="493712" cy="493713"/>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Oval 2287"/>
          <p:cNvSpPr/>
          <p:nvPr/>
        </p:nvSpPr>
        <p:spPr>
          <a:xfrm>
            <a:off x="4484688" y="3744913"/>
            <a:ext cx="493712" cy="4937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5</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6" name="组合 5"/>
          <p:cNvGrpSpPr>
            <a:grpSpLocks/>
          </p:cNvGrpSpPr>
          <p:nvPr/>
        </p:nvGrpSpPr>
        <p:grpSpPr bwMode="auto">
          <a:xfrm>
            <a:off x="1335088" y="1622425"/>
            <a:ext cx="2028825" cy="1828800"/>
            <a:chOff x="1335314" y="1622529"/>
            <a:chExt cx="2028706" cy="1828800"/>
          </a:xfrm>
        </p:grpSpPr>
        <p:sp>
          <p:nvSpPr>
            <p:cNvPr id="5" name="椭圆 4"/>
            <p:cNvSpPr/>
            <p:nvPr/>
          </p:nvSpPr>
          <p:spPr>
            <a:xfrm>
              <a:off x="1443258" y="1622529"/>
              <a:ext cx="1828693" cy="1828800"/>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33812" name="文本框 1"/>
            <p:cNvSpPr txBox="1">
              <a:spLocks noChangeArrowheads="1"/>
            </p:cNvSpPr>
            <p:nvPr/>
          </p:nvSpPr>
          <p:spPr bwMode="auto">
            <a:xfrm>
              <a:off x="1335314" y="2071593"/>
              <a:ext cx="2028706"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3600" b="1">
                  <a:solidFill>
                    <a:schemeClr val="bg1"/>
                  </a:solidFill>
                </a:rPr>
                <a:t>目录</a:t>
              </a:r>
              <a:r>
                <a:rPr lang="zh-CN" altLang="en-US" sz="2400">
                  <a:solidFill>
                    <a:schemeClr val="bg1"/>
                  </a:solidFill>
                </a:rPr>
                <a:t> </a:t>
              </a:r>
              <a:endParaRPr lang="en-US" altLang="zh-CN" sz="2400">
                <a:solidFill>
                  <a:schemeClr val="bg1"/>
                </a:solidFill>
              </a:endParaRPr>
            </a:p>
            <a:p>
              <a:pPr algn="ctr" eaLnBrk="1" hangingPunct="1"/>
              <a:r>
                <a:rPr lang="en-US" altLang="zh-CN" sz="1600" b="1">
                  <a:solidFill>
                    <a:schemeClr val="bg1"/>
                  </a:solidFill>
                </a:rPr>
                <a:t>CONTENTS</a:t>
              </a:r>
              <a:endParaRPr lang="zh-CN" altLang="en-US" sz="1600" b="1">
                <a:solidFill>
                  <a:schemeClr val="bg1"/>
                </a:solidFill>
              </a:endParaRPr>
            </a:p>
          </p:txBody>
        </p:sp>
      </p:grpSp>
      <p:sp>
        <p:nvSpPr>
          <p:cNvPr id="22" name="Oval 2287"/>
          <p:cNvSpPr/>
          <p:nvPr/>
        </p:nvSpPr>
        <p:spPr>
          <a:xfrm>
            <a:off x="1833563" y="1119188"/>
            <a:ext cx="369887" cy="371475"/>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3" name="Oval 2287"/>
          <p:cNvSpPr/>
          <p:nvPr/>
        </p:nvSpPr>
        <p:spPr>
          <a:xfrm>
            <a:off x="3159125" y="1668463"/>
            <a:ext cx="325438" cy="325437"/>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5" name="Oval 2287"/>
          <p:cNvSpPr/>
          <p:nvPr/>
        </p:nvSpPr>
        <p:spPr>
          <a:xfrm>
            <a:off x="1230313" y="3257550"/>
            <a:ext cx="325437" cy="325438"/>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8" name="Oval 2287"/>
          <p:cNvSpPr/>
          <p:nvPr/>
        </p:nvSpPr>
        <p:spPr>
          <a:xfrm>
            <a:off x="922338" y="1993900"/>
            <a:ext cx="371475" cy="3714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Oval 2287"/>
          <p:cNvSpPr/>
          <p:nvPr/>
        </p:nvSpPr>
        <p:spPr>
          <a:xfrm>
            <a:off x="2508250" y="3506788"/>
            <a:ext cx="433388" cy="433387"/>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par>
                                <p:cTn id="10" presetID="6" presetClass="emph" presetSubtype="0" decel="100000" fill="hold" nodeType="withEffect">
                                  <p:stCondLst>
                                    <p:cond delay="200"/>
                                  </p:stCondLst>
                                  <p:childTnLst>
                                    <p:animScale>
                                      <p:cBhvr>
                                        <p:cTn id="11" dur="250" fill="hold"/>
                                        <p:tgtEl>
                                          <p:spTgt spid="6"/>
                                        </p:tgtEl>
                                      </p:cBhvr>
                                      <p:by x="110000" y="110000"/>
                                    </p:animScale>
                                  </p:childTnLst>
                                </p:cTn>
                              </p:par>
                              <p:par>
                                <p:cTn id="12" presetID="6" presetClass="emph" presetSubtype="0" decel="100000" fill="hold" nodeType="withEffect">
                                  <p:stCondLst>
                                    <p:cond delay="300"/>
                                  </p:stCondLst>
                                  <p:childTnLst>
                                    <p:animScale>
                                      <p:cBhvr>
                                        <p:cTn id="13" dur="250" fill="hold"/>
                                        <p:tgtEl>
                                          <p:spTgt spid="6"/>
                                        </p:tgtEl>
                                      </p:cBhvr>
                                      <p:by x="91000" y="91000"/>
                                    </p:animScale>
                                  </p:childTnLst>
                                </p:cTn>
                              </p:par>
                            </p:childTnLst>
                          </p:cTn>
                        </p:par>
                        <p:par>
                          <p:cTn id="14" fill="hold" nodeType="afterGroup">
                            <p:stCondLst>
                              <p:cond delay="550"/>
                            </p:stCondLst>
                            <p:childTnLst>
                              <p:par>
                                <p:cTn id="15" presetID="2" presetClass="entr" presetSubtype="1" decel="10000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0-#ppt_h/2"/>
                                          </p:val>
                                        </p:tav>
                                        <p:tav tm="100000">
                                          <p:val>
                                            <p:strVal val="#ppt_y"/>
                                          </p:val>
                                        </p:tav>
                                      </p:tavLst>
                                    </p:anim>
                                  </p:childTnLst>
                                </p:cTn>
                              </p:par>
                              <p:par>
                                <p:cTn id="19" presetID="2" presetClass="entr" presetSubtype="3" decel="10000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1+#ppt_w/2"/>
                                          </p:val>
                                        </p:tav>
                                        <p:tav tm="100000">
                                          <p:val>
                                            <p:strVal val="#ppt_x"/>
                                          </p:val>
                                        </p:tav>
                                      </p:tavLst>
                                    </p:anim>
                                    <p:anim calcmode="lin" valueType="num">
                                      <p:cBhvr additive="base">
                                        <p:cTn id="22" dur="500" fill="hold"/>
                                        <p:tgtEl>
                                          <p:spTgt spid="23"/>
                                        </p:tgtEl>
                                        <p:attrNameLst>
                                          <p:attrName>ppt_y</p:attrName>
                                        </p:attrNameLst>
                                      </p:cBhvr>
                                      <p:tavLst>
                                        <p:tav tm="0">
                                          <p:val>
                                            <p:strVal val="0-#ppt_h/2"/>
                                          </p:val>
                                        </p:tav>
                                        <p:tav tm="100000">
                                          <p:val>
                                            <p:strVal val="#ppt_y"/>
                                          </p:val>
                                        </p:tav>
                                      </p:tavLst>
                                    </p:anim>
                                  </p:childTnLst>
                                </p:cTn>
                              </p:par>
                              <p:par>
                                <p:cTn id="23" presetID="2" presetClass="entr" presetSubtype="6" decel="10000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1+#ppt_w/2"/>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par>
                                <p:cTn id="27" presetID="2" presetClass="entr" presetSubtype="12"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0-#ppt_w/2"/>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8" decel="10000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0-#ppt_w/2"/>
                                          </p:val>
                                        </p:tav>
                                        <p:tav tm="100000">
                                          <p:val>
                                            <p:strVal val="#ppt_x"/>
                                          </p:val>
                                        </p:tav>
                                      </p:tavLst>
                                    </p:anim>
                                    <p:anim calcmode="lin" valueType="num">
                                      <p:cBhvr additive="base">
                                        <p:cTn id="34" dur="500" fill="hold"/>
                                        <p:tgtEl>
                                          <p:spTgt spid="28"/>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1050"/>
                            </p:stCondLst>
                            <p:childTnLst>
                              <p:par>
                                <p:cTn id="36" presetID="53" presetClass="entr" presetSubtype="16"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250" fill="hold"/>
                                        <p:tgtEl>
                                          <p:spTgt spid="16"/>
                                        </p:tgtEl>
                                        <p:attrNameLst>
                                          <p:attrName>ppt_w</p:attrName>
                                        </p:attrNameLst>
                                      </p:cBhvr>
                                      <p:tavLst>
                                        <p:tav tm="0">
                                          <p:val>
                                            <p:fltVal val="0"/>
                                          </p:val>
                                        </p:tav>
                                        <p:tav tm="100000">
                                          <p:val>
                                            <p:strVal val="#ppt_w"/>
                                          </p:val>
                                        </p:tav>
                                      </p:tavLst>
                                    </p:anim>
                                    <p:anim calcmode="lin" valueType="num">
                                      <p:cBhvr>
                                        <p:cTn id="39" dur="250" fill="hold"/>
                                        <p:tgtEl>
                                          <p:spTgt spid="16"/>
                                        </p:tgtEl>
                                        <p:attrNameLst>
                                          <p:attrName>ppt_h</p:attrName>
                                        </p:attrNameLst>
                                      </p:cBhvr>
                                      <p:tavLst>
                                        <p:tav tm="0">
                                          <p:val>
                                            <p:fltVal val="0"/>
                                          </p:val>
                                        </p:tav>
                                        <p:tav tm="100000">
                                          <p:val>
                                            <p:strVal val="#ppt_h"/>
                                          </p:val>
                                        </p:tav>
                                      </p:tavLst>
                                    </p:anim>
                                    <p:animEffect transition="in" filter="fade">
                                      <p:cBhvr>
                                        <p:cTn id="40" dur="250"/>
                                        <p:tgtEl>
                                          <p:spTgt spid="16"/>
                                        </p:tgtEl>
                                      </p:cBhvr>
                                    </p:animEffect>
                                  </p:childTnLst>
                                </p:cTn>
                              </p:par>
                              <p:par>
                                <p:cTn id="41" presetID="6" presetClass="emph" presetSubtype="0" decel="100000" fill="hold" grpId="1" nodeType="withEffect">
                                  <p:stCondLst>
                                    <p:cond delay="200"/>
                                  </p:stCondLst>
                                  <p:childTnLst>
                                    <p:animScale>
                                      <p:cBhvr>
                                        <p:cTn id="42" dur="250" fill="hold"/>
                                        <p:tgtEl>
                                          <p:spTgt spid="16"/>
                                        </p:tgtEl>
                                      </p:cBhvr>
                                      <p:by x="110000" y="110000"/>
                                    </p:animScale>
                                  </p:childTnLst>
                                </p:cTn>
                              </p:par>
                              <p:par>
                                <p:cTn id="43" presetID="6" presetClass="emph" presetSubtype="0" decel="100000" fill="hold" grpId="2" nodeType="withEffect">
                                  <p:stCondLst>
                                    <p:cond delay="300"/>
                                  </p:stCondLst>
                                  <p:childTnLst>
                                    <p:animScale>
                                      <p:cBhvr>
                                        <p:cTn id="44" dur="250" fill="hold"/>
                                        <p:tgtEl>
                                          <p:spTgt spid="16"/>
                                        </p:tgtEl>
                                      </p:cBhvr>
                                      <p:by x="91000" y="91000"/>
                                    </p:animScale>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nodeType="afterGroup">
                            <p:stCondLst>
                              <p:cond delay="500"/>
                            </p:stCondLst>
                            <p:childTnLst>
                              <p:par>
                                <p:cTn id="51" presetID="53" presetClass="entr" presetSubtype="16"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p:cTn id="53" dur="250" fill="hold"/>
                                        <p:tgtEl>
                                          <p:spTgt spid="17"/>
                                        </p:tgtEl>
                                        <p:attrNameLst>
                                          <p:attrName>ppt_w</p:attrName>
                                        </p:attrNameLst>
                                      </p:cBhvr>
                                      <p:tavLst>
                                        <p:tav tm="0">
                                          <p:val>
                                            <p:fltVal val="0"/>
                                          </p:val>
                                        </p:tav>
                                        <p:tav tm="100000">
                                          <p:val>
                                            <p:strVal val="#ppt_w"/>
                                          </p:val>
                                        </p:tav>
                                      </p:tavLst>
                                    </p:anim>
                                    <p:anim calcmode="lin" valueType="num">
                                      <p:cBhvr>
                                        <p:cTn id="54" dur="250" fill="hold"/>
                                        <p:tgtEl>
                                          <p:spTgt spid="17"/>
                                        </p:tgtEl>
                                        <p:attrNameLst>
                                          <p:attrName>ppt_h</p:attrName>
                                        </p:attrNameLst>
                                      </p:cBhvr>
                                      <p:tavLst>
                                        <p:tav tm="0">
                                          <p:val>
                                            <p:fltVal val="0"/>
                                          </p:val>
                                        </p:tav>
                                        <p:tav tm="100000">
                                          <p:val>
                                            <p:strVal val="#ppt_h"/>
                                          </p:val>
                                        </p:tav>
                                      </p:tavLst>
                                    </p:anim>
                                    <p:animEffect transition="in" filter="fade">
                                      <p:cBhvr>
                                        <p:cTn id="55" dur="250"/>
                                        <p:tgtEl>
                                          <p:spTgt spid="17"/>
                                        </p:tgtEl>
                                      </p:cBhvr>
                                    </p:animEffect>
                                  </p:childTnLst>
                                </p:cTn>
                              </p:par>
                              <p:par>
                                <p:cTn id="56" presetID="6" presetClass="emph" presetSubtype="0" decel="100000" fill="hold" grpId="1" nodeType="withEffect">
                                  <p:stCondLst>
                                    <p:cond delay="200"/>
                                  </p:stCondLst>
                                  <p:childTnLst>
                                    <p:animScale>
                                      <p:cBhvr>
                                        <p:cTn id="57" dur="250" fill="hold"/>
                                        <p:tgtEl>
                                          <p:spTgt spid="17"/>
                                        </p:tgtEl>
                                      </p:cBhvr>
                                      <p:by x="110000" y="110000"/>
                                    </p:animScale>
                                  </p:childTnLst>
                                </p:cTn>
                              </p:par>
                              <p:par>
                                <p:cTn id="58" presetID="6" presetClass="emph" presetSubtype="0" decel="100000" fill="hold" grpId="2" nodeType="withEffect">
                                  <p:stCondLst>
                                    <p:cond delay="300"/>
                                  </p:stCondLst>
                                  <p:childTnLst>
                                    <p:animScale>
                                      <p:cBhvr>
                                        <p:cTn id="59" dur="250" fill="hold"/>
                                        <p:tgtEl>
                                          <p:spTgt spid="17"/>
                                        </p:tgtEl>
                                      </p:cBhvr>
                                      <p:by x="91000" y="91000"/>
                                    </p:animScale>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left)">
                                      <p:cBhvr>
                                        <p:cTn id="64" dur="500"/>
                                        <p:tgtEl>
                                          <p:spTgt spid="30"/>
                                        </p:tgtEl>
                                      </p:cBhvr>
                                    </p:animEffect>
                                  </p:childTnLst>
                                </p:cTn>
                              </p:par>
                            </p:childTnLst>
                          </p:cTn>
                        </p:par>
                        <p:par>
                          <p:cTn id="65" fill="hold" nodeType="afterGroup">
                            <p:stCondLst>
                              <p:cond delay="500"/>
                            </p:stCondLst>
                            <p:childTnLst>
                              <p:par>
                                <p:cTn id="66" presetID="53" presetClass="entr" presetSubtype="16"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p:cTn id="68" dur="250" fill="hold"/>
                                        <p:tgtEl>
                                          <p:spTgt spid="18"/>
                                        </p:tgtEl>
                                        <p:attrNameLst>
                                          <p:attrName>ppt_w</p:attrName>
                                        </p:attrNameLst>
                                      </p:cBhvr>
                                      <p:tavLst>
                                        <p:tav tm="0">
                                          <p:val>
                                            <p:fltVal val="0"/>
                                          </p:val>
                                        </p:tav>
                                        <p:tav tm="100000">
                                          <p:val>
                                            <p:strVal val="#ppt_w"/>
                                          </p:val>
                                        </p:tav>
                                      </p:tavLst>
                                    </p:anim>
                                    <p:anim calcmode="lin" valueType="num">
                                      <p:cBhvr>
                                        <p:cTn id="69" dur="250" fill="hold"/>
                                        <p:tgtEl>
                                          <p:spTgt spid="18"/>
                                        </p:tgtEl>
                                        <p:attrNameLst>
                                          <p:attrName>ppt_h</p:attrName>
                                        </p:attrNameLst>
                                      </p:cBhvr>
                                      <p:tavLst>
                                        <p:tav tm="0">
                                          <p:val>
                                            <p:fltVal val="0"/>
                                          </p:val>
                                        </p:tav>
                                        <p:tav tm="100000">
                                          <p:val>
                                            <p:strVal val="#ppt_h"/>
                                          </p:val>
                                        </p:tav>
                                      </p:tavLst>
                                    </p:anim>
                                    <p:animEffect transition="in" filter="fade">
                                      <p:cBhvr>
                                        <p:cTn id="70" dur="250"/>
                                        <p:tgtEl>
                                          <p:spTgt spid="18"/>
                                        </p:tgtEl>
                                      </p:cBhvr>
                                    </p:animEffect>
                                  </p:childTnLst>
                                </p:cTn>
                              </p:par>
                              <p:par>
                                <p:cTn id="71" presetID="6" presetClass="emph" presetSubtype="0" decel="100000" fill="hold" grpId="1" nodeType="withEffect">
                                  <p:stCondLst>
                                    <p:cond delay="200"/>
                                  </p:stCondLst>
                                  <p:childTnLst>
                                    <p:animScale>
                                      <p:cBhvr>
                                        <p:cTn id="72" dur="250" fill="hold"/>
                                        <p:tgtEl>
                                          <p:spTgt spid="18"/>
                                        </p:tgtEl>
                                      </p:cBhvr>
                                      <p:by x="110000" y="110000"/>
                                    </p:animScale>
                                  </p:childTnLst>
                                </p:cTn>
                              </p:par>
                              <p:par>
                                <p:cTn id="73" presetID="6" presetClass="emph" presetSubtype="0" decel="100000" fill="hold" grpId="2" nodeType="withEffect">
                                  <p:stCondLst>
                                    <p:cond delay="300"/>
                                  </p:stCondLst>
                                  <p:childTnLst>
                                    <p:animScale>
                                      <p:cBhvr>
                                        <p:cTn id="74" dur="250" fill="hold"/>
                                        <p:tgtEl>
                                          <p:spTgt spid="18"/>
                                        </p:tgtEl>
                                      </p:cBhvr>
                                      <p:by x="91000" y="91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wipe(left)">
                                      <p:cBhvr>
                                        <p:cTn id="79" dur="500"/>
                                        <p:tgtEl>
                                          <p:spTgt spid="32"/>
                                        </p:tgtEl>
                                      </p:cBhvr>
                                    </p:animEffect>
                                  </p:childTnLst>
                                </p:cTn>
                              </p:par>
                            </p:childTnLst>
                          </p:cTn>
                        </p:par>
                        <p:par>
                          <p:cTn id="80" fill="hold" nodeType="afterGroup">
                            <p:stCondLst>
                              <p:cond delay="500"/>
                            </p:stCondLst>
                            <p:childTnLst>
                              <p:par>
                                <p:cTn id="81" presetID="53" presetClass="entr" presetSubtype="16" fill="hold" grpId="0" nodeType="after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p:cTn id="83" dur="250" fill="hold"/>
                                        <p:tgtEl>
                                          <p:spTgt spid="19"/>
                                        </p:tgtEl>
                                        <p:attrNameLst>
                                          <p:attrName>ppt_w</p:attrName>
                                        </p:attrNameLst>
                                      </p:cBhvr>
                                      <p:tavLst>
                                        <p:tav tm="0">
                                          <p:val>
                                            <p:fltVal val="0"/>
                                          </p:val>
                                        </p:tav>
                                        <p:tav tm="100000">
                                          <p:val>
                                            <p:strVal val="#ppt_w"/>
                                          </p:val>
                                        </p:tav>
                                      </p:tavLst>
                                    </p:anim>
                                    <p:anim calcmode="lin" valueType="num">
                                      <p:cBhvr>
                                        <p:cTn id="84" dur="250" fill="hold"/>
                                        <p:tgtEl>
                                          <p:spTgt spid="19"/>
                                        </p:tgtEl>
                                        <p:attrNameLst>
                                          <p:attrName>ppt_h</p:attrName>
                                        </p:attrNameLst>
                                      </p:cBhvr>
                                      <p:tavLst>
                                        <p:tav tm="0">
                                          <p:val>
                                            <p:fltVal val="0"/>
                                          </p:val>
                                        </p:tav>
                                        <p:tav tm="100000">
                                          <p:val>
                                            <p:strVal val="#ppt_h"/>
                                          </p:val>
                                        </p:tav>
                                      </p:tavLst>
                                    </p:anim>
                                    <p:animEffect transition="in" filter="fade">
                                      <p:cBhvr>
                                        <p:cTn id="85" dur="250"/>
                                        <p:tgtEl>
                                          <p:spTgt spid="19"/>
                                        </p:tgtEl>
                                      </p:cBhvr>
                                    </p:animEffect>
                                  </p:childTnLst>
                                </p:cTn>
                              </p:par>
                              <p:par>
                                <p:cTn id="86" presetID="6" presetClass="emph" presetSubtype="0" decel="100000" fill="hold" grpId="1" nodeType="withEffect">
                                  <p:stCondLst>
                                    <p:cond delay="200"/>
                                  </p:stCondLst>
                                  <p:childTnLst>
                                    <p:animScale>
                                      <p:cBhvr>
                                        <p:cTn id="87" dur="250" fill="hold"/>
                                        <p:tgtEl>
                                          <p:spTgt spid="19"/>
                                        </p:tgtEl>
                                      </p:cBhvr>
                                      <p:by x="110000" y="110000"/>
                                    </p:animScale>
                                  </p:childTnLst>
                                </p:cTn>
                              </p:par>
                              <p:par>
                                <p:cTn id="88" presetID="6" presetClass="emph" presetSubtype="0" decel="100000" fill="hold" grpId="2" nodeType="withEffect">
                                  <p:stCondLst>
                                    <p:cond delay="300"/>
                                  </p:stCondLst>
                                  <p:childTnLst>
                                    <p:animScale>
                                      <p:cBhvr>
                                        <p:cTn id="89" dur="250" fill="hold"/>
                                        <p:tgtEl>
                                          <p:spTgt spid="19"/>
                                        </p:tgtEl>
                                      </p:cBhvr>
                                      <p:by x="91000" y="91000"/>
                                    </p:animScale>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left)">
                                      <p:cBhvr>
                                        <p:cTn id="94" dur="500"/>
                                        <p:tgtEl>
                                          <p:spTgt spid="34"/>
                                        </p:tgtEl>
                                      </p:cBhvr>
                                    </p:animEffect>
                                  </p:childTnLst>
                                </p:cTn>
                              </p:par>
                            </p:childTnLst>
                          </p:cTn>
                        </p:par>
                        <p:par>
                          <p:cTn id="95" fill="hold" nodeType="afterGroup">
                            <p:stCondLst>
                              <p:cond delay="500"/>
                            </p:stCondLst>
                            <p:childTnLst>
                              <p:par>
                                <p:cTn id="96" presetID="53" presetClass="entr" presetSubtype="16" fill="hold" grpId="0" nodeType="afterEffect">
                                  <p:stCondLst>
                                    <p:cond delay="0"/>
                                  </p:stCondLst>
                                  <p:childTnLst>
                                    <p:set>
                                      <p:cBhvr>
                                        <p:cTn id="97" dur="1" fill="hold">
                                          <p:stCondLst>
                                            <p:cond delay="0"/>
                                          </p:stCondLst>
                                        </p:cTn>
                                        <p:tgtEl>
                                          <p:spTgt spid="20"/>
                                        </p:tgtEl>
                                        <p:attrNameLst>
                                          <p:attrName>style.visibility</p:attrName>
                                        </p:attrNameLst>
                                      </p:cBhvr>
                                      <p:to>
                                        <p:strVal val="visible"/>
                                      </p:to>
                                    </p:set>
                                    <p:anim calcmode="lin" valueType="num">
                                      <p:cBhvr>
                                        <p:cTn id="98" dur="250" fill="hold"/>
                                        <p:tgtEl>
                                          <p:spTgt spid="20"/>
                                        </p:tgtEl>
                                        <p:attrNameLst>
                                          <p:attrName>ppt_w</p:attrName>
                                        </p:attrNameLst>
                                      </p:cBhvr>
                                      <p:tavLst>
                                        <p:tav tm="0">
                                          <p:val>
                                            <p:fltVal val="0"/>
                                          </p:val>
                                        </p:tav>
                                        <p:tav tm="100000">
                                          <p:val>
                                            <p:strVal val="#ppt_w"/>
                                          </p:val>
                                        </p:tav>
                                      </p:tavLst>
                                    </p:anim>
                                    <p:anim calcmode="lin" valueType="num">
                                      <p:cBhvr>
                                        <p:cTn id="99" dur="250" fill="hold"/>
                                        <p:tgtEl>
                                          <p:spTgt spid="20"/>
                                        </p:tgtEl>
                                        <p:attrNameLst>
                                          <p:attrName>ppt_h</p:attrName>
                                        </p:attrNameLst>
                                      </p:cBhvr>
                                      <p:tavLst>
                                        <p:tav tm="0">
                                          <p:val>
                                            <p:fltVal val="0"/>
                                          </p:val>
                                        </p:tav>
                                        <p:tav tm="100000">
                                          <p:val>
                                            <p:strVal val="#ppt_h"/>
                                          </p:val>
                                        </p:tav>
                                      </p:tavLst>
                                    </p:anim>
                                    <p:animEffect transition="in" filter="fade">
                                      <p:cBhvr>
                                        <p:cTn id="100" dur="250"/>
                                        <p:tgtEl>
                                          <p:spTgt spid="20"/>
                                        </p:tgtEl>
                                      </p:cBhvr>
                                    </p:animEffect>
                                  </p:childTnLst>
                                </p:cTn>
                              </p:par>
                              <p:par>
                                <p:cTn id="101" presetID="6" presetClass="emph" presetSubtype="0" decel="100000" fill="hold" grpId="1" nodeType="withEffect">
                                  <p:stCondLst>
                                    <p:cond delay="200"/>
                                  </p:stCondLst>
                                  <p:childTnLst>
                                    <p:animScale>
                                      <p:cBhvr>
                                        <p:cTn id="102" dur="250" fill="hold"/>
                                        <p:tgtEl>
                                          <p:spTgt spid="20"/>
                                        </p:tgtEl>
                                      </p:cBhvr>
                                      <p:by x="110000" y="110000"/>
                                    </p:animScale>
                                  </p:childTnLst>
                                </p:cTn>
                              </p:par>
                              <p:par>
                                <p:cTn id="103" presetID="6" presetClass="emph" presetSubtype="0" decel="100000" fill="hold" grpId="2" nodeType="withEffect">
                                  <p:stCondLst>
                                    <p:cond delay="300"/>
                                  </p:stCondLst>
                                  <p:childTnLst>
                                    <p:animScale>
                                      <p:cBhvr>
                                        <p:cTn id="104" dur="250" fill="hold"/>
                                        <p:tgtEl>
                                          <p:spTgt spid="20"/>
                                        </p:tgtEl>
                                      </p:cBhvr>
                                      <p:by x="91000" y="91000"/>
                                    </p:animScale>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wipe(left)">
                                      <p:cBhvr>
                                        <p:cTn id="109" dur="500"/>
                                        <p:tgtEl>
                                          <p:spTgt spid="36"/>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2" fill="hold" grpId="0" nodeType="clickEffect">
                                  <p:stCondLst>
                                    <p:cond delay="0"/>
                                  </p:stCondLst>
                                  <p:childTnLst>
                                    <p:set>
                                      <p:cBhvr>
                                        <p:cTn id="113" dur="1" fill="hold">
                                          <p:stCondLst>
                                            <p:cond delay="0"/>
                                          </p:stCondLst>
                                        </p:cTn>
                                        <p:tgtEl>
                                          <p:spTgt spid="7"/>
                                        </p:tgtEl>
                                        <p:attrNameLst>
                                          <p:attrName>style.visibility</p:attrName>
                                        </p:attrNameLst>
                                      </p:cBhvr>
                                      <p:to>
                                        <p:strVal val="visible"/>
                                      </p:to>
                                    </p:set>
                                    <p:animEffect transition="in" filter="wipe(right)">
                                      <p:cBhvr>
                                        <p:cTn id="1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p:bldP spid="30" grpId="0"/>
      <p:bldP spid="32" grpId="0"/>
      <p:bldP spid="34" grpId="0"/>
      <p:bldP spid="36" grpId="0"/>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2" grpId="0" animBg="1"/>
      <p:bldP spid="23" grpId="0" animBg="1"/>
      <p:bldP spid="25" grpId="0" animBg="1"/>
      <p:bldP spid="28"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27" name="组合 26"/>
          <p:cNvGrpSpPr>
            <a:grpSpLocks/>
          </p:cNvGrpSpPr>
          <p:nvPr/>
        </p:nvGrpSpPr>
        <p:grpSpPr bwMode="auto">
          <a:xfrm>
            <a:off x="1095375" y="2133600"/>
            <a:ext cx="7132638" cy="1504950"/>
            <a:chOff x="1362075" y="2755900"/>
            <a:chExt cx="9509125" cy="2006600"/>
          </a:xfrm>
        </p:grpSpPr>
        <p:grpSp>
          <p:nvGrpSpPr>
            <p:cNvPr id="34838" name="组合 35"/>
            <p:cNvGrpSpPr>
              <a:grpSpLocks/>
            </p:cNvGrpSpPr>
            <p:nvPr/>
          </p:nvGrpSpPr>
          <p:grpSpPr bwMode="auto">
            <a:xfrm>
              <a:off x="1703539" y="2755900"/>
              <a:ext cx="8826197" cy="2006600"/>
              <a:chOff x="1703539" y="2755900"/>
              <a:chExt cx="8826197" cy="2006600"/>
            </a:xfrm>
          </p:grpSpPr>
          <p:grpSp>
            <p:nvGrpSpPr>
              <p:cNvPr id="34841" name="组合 38"/>
              <p:cNvGrpSpPr>
                <a:grpSpLocks/>
              </p:cNvGrpSpPr>
              <p:nvPr/>
            </p:nvGrpSpPr>
            <p:grpSpPr bwMode="auto">
              <a:xfrm>
                <a:off x="1703539" y="2755900"/>
                <a:ext cx="8826197" cy="2006600"/>
                <a:chOff x="1703539" y="2755900"/>
                <a:chExt cx="8826197" cy="2006600"/>
              </a:xfrm>
            </p:grpSpPr>
            <p:cxnSp>
              <p:nvCxnSpPr>
                <p:cNvPr id="41" name="直接连接符 40"/>
                <p:cNvCxnSpPr>
                  <a:stCxn id="38" idx="5"/>
                </p:cNvCxnSpPr>
                <p:nvPr/>
              </p:nvCxnSpPr>
              <p:spPr>
                <a:xfrm flipV="1">
                  <a:off x="1702820" y="2755900"/>
                  <a:ext cx="658209" cy="960967"/>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361030" y="2755900"/>
                  <a:ext cx="1358749" cy="1898651"/>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3719778" y="2755900"/>
                  <a:ext cx="1968281" cy="1898651"/>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688059" y="2755900"/>
                  <a:ext cx="2211671" cy="2006600"/>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7891265" y="2844800"/>
                  <a:ext cx="895250" cy="1917700"/>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37" idx="1"/>
                </p:cNvCxnSpPr>
                <p:nvPr/>
              </p:nvCxnSpPr>
              <p:spPr>
                <a:xfrm flipV="1">
                  <a:off x="10265900" y="4004733"/>
                  <a:ext cx="264553" cy="757767"/>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grpSp>
          <p:cxnSp>
            <p:nvCxnSpPr>
              <p:cNvPr id="40" name="直接连接符 39"/>
              <p:cNvCxnSpPr/>
              <p:nvPr/>
            </p:nvCxnSpPr>
            <p:spPr>
              <a:xfrm>
                <a:off x="8786514" y="2844800"/>
                <a:ext cx="1479386" cy="1917700"/>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grpSp>
        <p:sp>
          <p:nvSpPr>
            <p:cNvPr id="37" name="椭圆 36"/>
            <p:cNvSpPr/>
            <p:nvPr/>
          </p:nvSpPr>
          <p:spPr>
            <a:xfrm flipV="1">
              <a:off x="10471194" y="3663951"/>
              <a:ext cx="400006" cy="400049"/>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p>
          </p:txBody>
        </p:sp>
        <p:sp>
          <p:nvSpPr>
            <p:cNvPr id="38" name="椭圆 37"/>
            <p:cNvSpPr/>
            <p:nvPr/>
          </p:nvSpPr>
          <p:spPr>
            <a:xfrm flipV="1">
              <a:off x="1362075" y="3657600"/>
              <a:ext cx="400006" cy="400051"/>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p>
          </p:txBody>
        </p:sp>
      </p:grpSp>
      <p:sp>
        <p:nvSpPr>
          <p:cNvPr id="47" name="Oval 2287"/>
          <p:cNvSpPr/>
          <p:nvPr/>
        </p:nvSpPr>
        <p:spPr>
          <a:xfrm>
            <a:off x="1846263" y="2401888"/>
            <a:ext cx="914400" cy="914400"/>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FontAwesome" pitchFamily="2" charset="0"/>
              </a:rPr>
              <a:t></a:t>
            </a:r>
            <a:endParaRPr lang="en-US" sz="2800" dirty="0">
              <a:solidFill>
                <a:schemeClr val="bg1"/>
              </a:solidFill>
            </a:endParaRPr>
          </a:p>
        </p:txBody>
      </p:sp>
      <p:sp>
        <p:nvSpPr>
          <p:cNvPr id="48" name="Oval 2289"/>
          <p:cNvSpPr/>
          <p:nvPr/>
        </p:nvSpPr>
        <p:spPr>
          <a:xfrm>
            <a:off x="3273425" y="2352675"/>
            <a:ext cx="914400" cy="914400"/>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FontAwesome" pitchFamily="2" charset="0"/>
              </a:rPr>
              <a:t></a:t>
            </a:r>
            <a:endParaRPr lang="en-US" sz="2800" dirty="0">
              <a:solidFill>
                <a:schemeClr val="bg1"/>
              </a:solidFill>
            </a:endParaRPr>
          </a:p>
        </p:txBody>
      </p:sp>
      <p:sp>
        <p:nvSpPr>
          <p:cNvPr id="49" name="Oval 2291"/>
          <p:cNvSpPr/>
          <p:nvPr/>
        </p:nvSpPr>
        <p:spPr>
          <a:xfrm>
            <a:off x="4862513" y="2439988"/>
            <a:ext cx="914400" cy="914400"/>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FontAwesome" pitchFamily="2" charset="0"/>
              </a:rPr>
              <a:t></a:t>
            </a:r>
          </a:p>
        </p:txBody>
      </p:sp>
      <p:sp>
        <p:nvSpPr>
          <p:cNvPr id="50" name="Oval 2293"/>
          <p:cNvSpPr/>
          <p:nvPr/>
        </p:nvSpPr>
        <p:spPr>
          <a:xfrm>
            <a:off x="6880225" y="2462213"/>
            <a:ext cx="912813" cy="91440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FontAwesome" pitchFamily="2" charset="0"/>
              </a:rPr>
              <a:t></a:t>
            </a:r>
          </a:p>
        </p:txBody>
      </p:sp>
      <p:grpSp>
        <p:nvGrpSpPr>
          <p:cNvPr id="72" name="组合 71"/>
          <p:cNvGrpSpPr>
            <a:grpSpLocks/>
          </p:cNvGrpSpPr>
          <p:nvPr/>
        </p:nvGrpSpPr>
        <p:grpSpPr bwMode="auto">
          <a:xfrm>
            <a:off x="828675" y="1227138"/>
            <a:ext cx="1903413" cy="908050"/>
            <a:chOff x="8872834" y="1983004"/>
            <a:chExt cx="2539521" cy="1211616"/>
          </a:xfrm>
        </p:grpSpPr>
        <p:sp>
          <p:nvSpPr>
            <p:cNvPr id="73" name="文本框 72"/>
            <p:cNvSpPr txBox="1"/>
            <p:nvPr/>
          </p:nvSpPr>
          <p:spPr>
            <a:xfrm>
              <a:off x="9368453" y="1983004"/>
              <a:ext cx="1662656" cy="396105"/>
            </a:xfrm>
            <a:prstGeom prst="rect">
              <a:avLst/>
            </a:prstGeom>
            <a:noFill/>
          </p:spPr>
          <p:txBody>
            <a:bodyPr>
              <a:spAutoFit/>
            </a:bodyPr>
            <a:lstStyle/>
            <a:p>
              <a:pPr algn="ctr" defTabSz="685754" eaLnBrk="1" fontAlgn="auto" hangingPunct="1">
                <a:spcBef>
                  <a:spcPts val="0"/>
                </a:spcBef>
                <a:spcAft>
                  <a:spcPts val="0"/>
                </a:spcAft>
                <a:defRPr/>
              </a:pPr>
              <a:r>
                <a:rPr lang="zh-CN" altLang="en-US" sz="2000" b="1" baseline="-3000" dirty="0">
                  <a:solidFill>
                    <a:schemeClr val="tx1">
                      <a:lumMod val="85000"/>
                      <a:lumOff val="15000"/>
                    </a:schemeClr>
                  </a:solidFill>
                  <a:ea typeface="+mn-ea"/>
                </a:rPr>
                <a:t>添加标题</a:t>
              </a:r>
            </a:p>
          </p:txBody>
        </p:sp>
        <p:sp>
          <p:nvSpPr>
            <p:cNvPr id="74" name="文本框 73"/>
            <p:cNvSpPr txBox="1"/>
            <p:nvPr/>
          </p:nvSpPr>
          <p:spPr>
            <a:xfrm>
              <a:off x="8872834" y="2273198"/>
              <a:ext cx="2539521" cy="921422"/>
            </a:xfrm>
            <a:prstGeom prst="rect">
              <a:avLst/>
            </a:prstGeom>
            <a:noFill/>
          </p:spPr>
          <p:txBody>
            <a:bodyPr>
              <a:spAutoFit/>
            </a:bodyPr>
            <a:lstStyle/>
            <a:p>
              <a:pPr algn="ctr" defTabSz="685754" eaLnBrk="1" fontAlgn="auto" hangingPunct="1">
                <a:lnSpc>
                  <a:spcPct val="150000"/>
                </a:lnSpc>
                <a:spcBef>
                  <a:spcPts val="0"/>
                </a:spcBef>
                <a:spcAft>
                  <a:spcPts val="0"/>
                </a:spcAft>
                <a:defRPr/>
              </a:pPr>
              <a:r>
                <a:rPr lang="zh-CN" altLang="en-US" sz="900" dirty="0">
                  <a:solidFill>
                    <a:sysClr val="windowText" lastClr="000000"/>
                  </a:solidFill>
                  <a:latin typeface="微软雅黑" pitchFamily="34" charset="-122"/>
                </a:rPr>
                <a:t>您的内容打在这里，或者通过复制您的文本后，在此框中选择粘贴您的内容打在这里</a:t>
              </a:r>
              <a:endParaRPr lang="en-US" altLang="zh-CN" sz="900" dirty="0">
                <a:solidFill>
                  <a:schemeClr val="tx1">
                    <a:lumMod val="65000"/>
                    <a:lumOff val="35000"/>
                  </a:schemeClr>
                </a:solidFill>
                <a:latin typeface="Lato Light" panose="020F0302020204030203" pitchFamily="34" charset="0"/>
                <a:ea typeface="+mn-ea"/>
              </a:endParaRPr>
            </a:p>
          </p:txBody>
        </p:sp>
      </p:grpSp>
      <p:grpSp>
        <p:nvGrpSpPr>
          <p:cNvPr id="33" name="组合 32"/>
          <p:cNvGrpSpPr>
            <a:grpSpLocks/>
          </p:cNvGrpSpPr>
          <p:nvPr/>
        </p:nvGrpSpPr>
        <p:grpSpPr bwMode="auto">
          <a:xfrm>
            <a:off x="3322638" y="1236663"/>
            <a:ext cx="1905000" cy="933450"/>
            <a:chOff x="8872834" y="1983004"/>
            <a:chExt cx="2539521" cy="1245044"/>
          </a:xfrm>
        </p:grpSpPr>
        <p:sp>
          <p:nvSpPr>
            <p:cNvPr id="34" name="文本框 33"/>
            <p:cNvSpPr txBox="1"/>
            <p:nvPr/>
          </p:nvSpPr>
          <p:spPr>
            <a:xfrm>
              <a:off x="9370156" y="1983004"/>
              <a:ext cx="1661271" cy="395957"/>
            </a:xfrm>
            <a:prstGeom prst="rect">
              <a:avLst/>
            </a:prstGeom>
            <a:noFill/>
          </p:spPr>
          <p:txBody>
            <a:bodyPr>
              <a:spAutoFit/>
            </a:bodyPr>
            <a:lstStyle/>
            <a:p>
              <a:pPr algn="ctr" defTabSz="685754" eaLnBrk="1" fontAlgn="auto" hangingPunct="1">
                <a:spcBef>
                  <a:spcPts val="0"/>
                </a:spcBef>
                <a:spcAft>
                  <a:spcPts val="0"/>
                </a:spcAft>
                <a:defRPr/>
              </a:pPr>
              <a:r>
                <a:rPr lang="zh-CN" altLang="en-US" sz="2000" b="1" baseline="-3000" dirty="0">
                  <a:solidFill>
                    <a:schemeClr val="tx1">
                      <a:lumMod val="85000"/>
                      <a:lumOff val="15000"/>
                    </a:schemeClr>
                  </a:solidFill>
                  <a:ea typeface="+mn-ea"/>
                </a:rPr>
                <a:t>添加标题</a:t>
              </a:r>
            </a:p>
          </p:txBody>
        </p:sp>
        <p:sp>
          <p:nvSpPr>
            <p:cNvPr id="35" name="文本框 34"/>
            <p:cNvSpPr txBox="1"/>
            <p:nvPr/>
          </p:nvSpPr>
          <p:spPr>
            <a:xfrm>
              <a:off x="8872834" y="2273090"/>
              <a:ext cx="2539521" cy="954958"/>
            </a:xfrm>
            <a:prstGeom prst="rect">
              <a:avLst/>
            </a:prstGeom>
            <a:noFill/>
          </p:spPr>
          <p:txBody>
            <a:bodyPr>
              <a:spAutoFit/>
            </a:bodyPr>
            <a:lstStyle/>
            <a:p>
              <a:pPr algn="ctr" defTabSz="685754" eaLnBrk="1" fontAlgn="auto" hangingPunct="1">
                <a:lnSpc>
                  <a:spcPct val="150000"/>
                </a:lnSpc>
                <a:spcBef>
                  <a:spcPts val="0"/>
                </a:spcBef>
                <a:spcAft>
                  <a:spcPts val="0"/>
                </a:spcAft>
                <a:defRPr/>
              </a:pPr>
              <a:r>
                <a:rPr lang="zh-CN" altLang="en-US" sz="900" dirty="0">
                  <a:solidFill>
                    <a:sysClr val="windowText" lastClr="000000"/>
                  </a:solidFill>
                  <a:latin typeface="微软雅黑" pitchFamily="34" charset="-122"/>
                </a:rPr>
                <a:t>您的内容打在这里，或者通过复制您的文本后，在此框中选择粘贴您的内容打在这里</a:t>
              </a:r>
              <a:endParaRPr lang="en-US" altLang="zh-CN" sz="900" dirty="0">
                <a:solidFill>
                  <a:schemeClr val="tx1">
                    <a:lumMod val="65000"/>
                    <a:lumOff val="35000"/>
                  </a:schemeClr>
                </a:solidFill>
                <a:latin typeface="Lato Light" panose="020F0302020204030203" pitchFamily="34" charset="0"/>
                <a:ea typeface="+mn-ea"/>
              </a:endParaRPr>
            </a:p>
          </p:txBody>
        </p:sp>
      </p:grpSp>
      <p:grpSp>
        <p:nvGrpSpPr>
          <p:cNvPr id="51" name="组合 50"/>
          <p:cNvGrpSpPr>
            <a:grpSpLocks/>
          </p:cNvGrpSpPr>
          <p:nvPr/>
        </p:nvGrpSpPr>
        <p:grpSpPr bwMode="auto">
          <a:xfrm>
            <a:off x="5711825" y="1247775"/>
            <a:ext cx="1903413" cy="933450"/>
            <a:chOff x="8872834" y="1983004"/>
            <a:chExt cx="2539521" cy="1245044"/>
          </a:xfrm>
        </p:grpSpPr>
        <p:sp>
          <p:nvSpPr>
            <p:cNvPr id="52" name="文本框 51"/>
            <p:cNvSpPr txBox="1"/>
            <p:nvPr/>
          </p:nvSpPr>
          <p:spPr>
            <a:xfrm>
              <a:off x="9368453" y="1983004"/>
              <a:ext cx="1662656" cy="395959"/>
            </a:xfrm>
            <a:prstGeom prst="rect">
              <a:avLst/>
            </a:prstGeom>
            <a:noFill/>
          </p:spPr>
          <p:txBody>
            <a:bodyPr>
              <a:spAutoFit/>
            </a:bodyPr>
            <a:lstStyle/>
            <a:p>
              <a:pPr algn="ctr" defTabSz="685754" eaLnBrk="1" fontAlgn="auto" hangingPunct="1">
                <a:spcBef>
                  <a:spcPts val="0"/>
                </a:spcBef>
                <a:spcAft>
                  <a:spcPts val="0"/>
                </a:spcAft>
                <a:defRPr/>
              </a:pPr>
              <a:r>
                <a:rPr lang="zh-CN" altLang="en-US" sz="2000" b="1" baseline="-3000" dirty="0">
                  <a:solidFill>
                    <a:schemeClr val="tx1">
                      <a:lumMod val="85000"/>
                      <a:lumOff val="15000"/>
                    </a:schemeClr>
                  </a:solidFill>
                  <a:ea typeface="+mn-ea"/>
                </a:rPr>
                <a:t>添加标题</a:t>
              </a:r>
            </a:p>
          </p:txBody>
        </p:sp>
        <p:sp>
          <p:nvSpPr>
            <p:cNvPr id="53" name="文本框 52"/>
            <p:cNvSpPr txBox="1"/>
            <p:nvPr/>
          </p:nvSpPr>
          <p:spPr>
            <a:xfrm>
              <a:off x="8872834" y="2273091"/>
              <a:ext cx="2539521" cy="954957"/>
            </a:xfrm>
            <a:prstGeom prst="rect">
              <a:avLst/>
            </a:prstGeom>
            <a:noFill/>
          </p:spPr>
          <p:txBody>
            <a:bodyPr>
              <a:spAutoFit/>
            </a:bodyPr>
            <a:lstStyle/>
            <a:p>
              <a:pPr algn="ctr" defTabSz="685754" eaLnBrk="1" fontAlgn="auto" hangingPunct="1">
                <a:lnSpc>
                  <a:spcPct val="150000"/>
                </a:lnSpc>
                <a:spcBef>
                  <a:spcPts val="0"/>
                </a:spcBef>
                <a:spcAft>
                  <a:spcPts val="0"/>
                </a:spcAft>
                <a:defRPr/>
              </a:pPr>
              <a:r>
                <a:rPr lang="zh-CN" altLang="en-US" sz="900" dirty="0">
                  <a:solidFill>
                    <a:sysClr val="windowText" lastClr="000000"/>
                  </a:solidFill>
                  <a:latin typeface="微软雅黑" pitchFamily="34" charset="-122"/>
                </a:rPr>
                <a:t>您的内容打在这里，或者通过复制您的文本后，在此框中选择粘贴您的内容打在这里</a:t>
              </a:r>
              <a:endParaRPr lang="en-US" altLang="zh-CN" sz="900" dirty="0">
                <a:solidFill>
                  <a:schemeClr val="tx1">
                    <a:lumMod val="65000"/>
                    <a:lumOff val="35000"/>
                  </a:schemeClr>
                </a:solidFill>
                <a:latin typeface="Lato Light" panose="020F0302020204030203" pitchFamily="34" charset="0"/>
                <a:ea typeface="+mn-ea"/>
              </a:endParaRPr>
            </a:p>
          </p:txBody>
        </p:sp>
      </p:grpSp>
      <p:grpSp>
        <p:nvGrpSpPr>
          <p:cNvPr id="54" name="组合 53"/>
          <p:cNvGrpSpPr>
            <a:grpSpLocks/>
          </p:cNvGrpSpPr>
          <p:nvPr/>
        </p:nvGrpSpPr>
        <p:grpSpPr bwMode="auto">
          <a:xfrm>
            <a:off x="1887538" y="3640138"/>
            <a:ext cx="1905000" cy="935037"/>
            <a:chOff x="8872834" y="1983004"/>
            <a:chExt cx="2539521" cy="1245044"/>
          </a:xfrm>
        </p:grpSpPr>
        <p:sp>
          <p:nvSpPr>
            <p:cNvPr id="55" name="文本框 54"/>
            <p:cNvSpPr txBox="1"/>
            <p:nvPr/>
          </p:nvSpPr>
          <p:spPr>
            <a:xfrm>
              <a:off x="9370156" y="1983004"/>
              <a:ext cx="1661271" cy="369919"/>
            </a:xfrm>
            <a:prstGeom prst="rect">
              <a:avLst/>
            </a:prstGeom>
            <a:noFill/>
          </p:spPr>
          <p:txBody>
            <a:bodyPr>
              <a:spAutoFit/>
            </a:bodyPr>
            <a:lstStyle/>
            <a:p>
              <a:pPr algn="ctr" defTabSz="685754" eaLnBrk="1" fontAlgn="auto" hangingPunct="1">
                <a:spcBef>
                  <a:spcPts val="0"/>
                </a:spcBef>
                <a:spcAft>
                  <a:spcPts val="0"/>
                </a:spcAft>
                <a:defRPr/>
              </a:pPr>
              <a:r>
                <a:rPr lang="zh-CN" altLang="en-US" sz="1800" b="1" baseline="-3000" dirty="0">
                  <a:solidFill>
                    <a:schemeClr val="tx1">
                      <a:lumMod val="85000"/>
                      <a:lumOff val="15000"/>
                    </a:schemeClr>
                  </a:solidFill>
                  <a:ea typeface="+mn-ea"/>
                </a:rPr>
                <a:t>添加标题</a:t>
              </a:r>
            </a:p>
          </p:txBody>
        </p:sp>
        <p:sp>
          <p:nvSpPr>
            <p:cNvPr id="56" name="文本框 55"/>
            <p:cNvSpPr txBox="1"/>
            <p:nvPr/>
          </p:nvSpPr>
          <p:spPr>
            <a:xfrm>
              <a:off x="8872834" y="2274712"/>
              <a:ext cx="2539521" cy="953336"/>
            </a:xfrm>
            <a:prstGeom prst="rect">
              <a:avLst/>
            </a:prstGeom>
            <a:noFill/>
          </p:spPr>
          <p:txBody>
            <a:bodyPr>
              <a:spAutoFit/>
            </a:bodyPr>
            <a:lstStyle/>
            <a:p>
              <a:pPr algn="ctr" defTabSz="685754" eaLnBrk="1" fontAlgn="auto" hangingPunct="1">
                <a:lnSpc>
                  <a:spcPct val="150000"/>
                </a:lnSpc>
                <a:spcBef>
                  <a:spcPts val="0"/>
                </a:spcBef>
                <a:spcAft>
                  <a:spcPts val="0"/>
                </a:spcAft>
                <a:defRPr/>
              </a:pPr>
              <a:r>
                <a:rPr lang="zh-CN" altLang="en-US" sz="900" dirty="0">
                  <a:solidFill>
                    <a:sysClr val="windowText" lastClr="000000"/>
                  </a:solidFill>
                  <a:latin typeface="微软雅黑" pitchFamily="34" charset="-122"/>
                </a:rPr>
                <a:t>您的内容打在这里，或者通过复制您的文本后，在此框中选择粘贴您的内容打在这里</a:t>
              </a:r>
              <a:endParaRPr lang="en-US" altLang="zh-CN" sz="900" dirty="0">
                <a:solidFill>
                  <a:schemeClr val="tx1">
                    <a:lumMod val="65000"/>
                    <a:lumOff val="35000"/>
                  </a:schemeClr>
                </a:solidFill>
                <a:latin typeface="Lato Light" panose="020F0302020204030203" pitchFamily="34" charset="0"/>
                <a:ea typeface="+mn-ea"/>
              </a:endParaRPr>
            </a:p>
          </p:txBody>
        </p:sp>
      </p:grpSp>
      <p:grpSp>
        <p:nvGrpSpPr>
          <p:cNvPr id="57" name="组合 56"/>
          <p:cNvGrpSpPr>
            <a:grpSpLocks/>
          </p:cNvGrpSpPr>
          <p:nvPr/>
        </p:nvGrpSpPr>
        <p:grpSpPr bwMode="auto">
          <a:xfrm>
            <a:off x="5040313" y="3671888"/>
            <a:ext cx="1905000" cy="933450"/>
            <a:chOff x="8872834" y="1983004"/>
            <a:chExt cx="2539521" cy="1245044"/>
          </a:xfrm>
        </p:grpSpPr>
        <p:sp>
          <p:nvSpPr>
            <p:cNvPr id="58" name="文本框 57"/>
            <p:cNvSpPr txBox="1"/>
            <p:nvPr/>
          </p:nvSpPr>
          <p:spPr>
            <a:xfrm>
              <a:off x="9370156" y="1983004"/>
              <a:ext cx="1661271" cy="395957"/>
            </a:xfrm>
            <a:prstGeom prst="rect">
              <a:avLst/>
            </a:prstGeom>
            <a:noFill/>
          </p:spPr>
          <p:txBody>
            <a:bodyPr>
              <a:spAutoFit/>
            </a:bodyPr>
            <a:lstStyle/>
            <a:p>
              <a:pPr algn="ctr" defTabSz="685754" eaLnBrk="1" fontAlgn="auto" hangingPunct="1">
                <a:spcBef>
                  <a:spcPts val="0"/>
                </a:spcBef>
                <a:spcAft>
                  <a:spcPts val="0"/>
                </a:spcAft>
                <a:defRPr/>
              </a:pPr>
              <a:r>
                <a:rPr lang="zh-CN" altLang="en-US" sz="2000" b="1" baseline="-3000" dirty="0">
                  <a:solidFill>
                    <a:schemeClr val="tx1">
                      <a:lumMod val="85000"/>
                      <a:lumOff val="15000"/>
                    </a:schemeClr>
                  </a:solidFill>
                  <a:ea typeface="+mn-ea"/>
                </a:rPr>
                <a:t>添加标题</a:t>
              </a:r>
            </a:p>
          </p:txBody>
        </p:sp>
        <p:sp>
          <p:nvSpPr>
            <p:cNvPr id="59" name="文本框 58"/>
            <p:cNvSpPr txBox="1"/>
            <p:nvPr/>
          </p:nvSpPr>
          <p:spPr>
            <a:xfrm>
              <a:off x="8872834" y="2273090"/>
              <a:ext cx="2539521" cy="954958"/>
            </a:xfrm>
            <a:prstGeom prst="rect">
              <a:avLst/>
            </a:prstGeom>
            <a:noFill/>
          </p:spPr>
          <p:txBody>
            <a:bodyPr>
              <a:spAutoFit/>
            </a:bodyPr>
            <a:lstStyle/>
            <a:p>
              <a:pPr algn="ctr" defTabSz="685754" eaLnBrk="1" fontAlgn="auto" hangingPunct="1">
                <a:lnSpc>
                  <a:spcPct val="150000"/>
                </a:lnSpc>
                <a:spcBef>
                  <a:spcPts val="0"/>
                </a:spcBef>
                <a:spcAft>
                  <a:spcPts val="0"/>
                </a:spcAft>
                <a:defRPr/>
              </a:pPr>
              <a:r>
                <a:rPr lang="zh-CN" altLang="en-US" sz="900" dirty="0">
                  <a:solidFill>
                    <a:sysClr val="windowText" lastClr="000000"/>
                  </a:solidFill>
                  <a:latin typeface="微软雅黑" pitchFamily="34" charset="-122"/>
                </a:rPr>
                <a:t>您的内容打在这里，或者通过复制您的文本后，在此框中选择粘贴您的内容打在这里</a:t>
              </a:r>
              <a:endParaRPr lang="en-US" altLang="zh-CN" sz="900" dirty="0">
                <a:solidFill>
                  <a:schemeClr val="tx1">
                    <a:lumMod val="65000"/>
                    <a:lumOff val="35000"/>
                  </a:schemeClr>
                </a:solidFill>
                <a:latin typeface="Lato Light" panose="020F0302020204030203" pitchFamily="34" charset="0"/>
                <a:ea typeface="+mn-ea"/>
              </a:endParaRPr>
            </a:p>
          </p:txBody>
        </p:sp>
      </p:gr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25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750"/>
                                        <p:tgtEl>
                                          <p:spTgt spid="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p:cTn id="12" dur="500" fill="hold"/>
                                        <p:tgtEl>
                                          <p:spTgt spid="47"/>
                                        </p:tgtEl>
                                        <p:attrNameLst>
                                          <p:attrName>ppt_w</p:attrName>
                                        </p:attrNameLst>
                                      </p:cBhvr>
                                      <p:tavLst>
                                        <p:tav tm="0">
                                          <p:val>
                                            <p:fltVal val="0"/>
                                          </p:val>
                                        </p:tav>
                                        <p:tav tm="100000">
                                          <p:val>
                                            <p:strVal val="#ppt_w"/>
                                          </p:val>
                                        </p:tav>
                                      </p:tavLst>
                                    </p:anim>
                                    <p:anim calcmode="lin" valueType="num">
                                      <p:cBhvr>
                                        <p:cTn id="13" dur="500" fill="hold"/>
                                        <p:tgtEl>
                                          <p:spTgt spid="47"/>
                                        </p:tgtEl>
                                        <p:attrNameLst>
                                          <p:attrName>ppt_h</p:attrName>
                                        </p:attrNameLst>
                                      </p:cBhvr>
                                      <p:tavLst>
                                        <p:tav tm="0">
                                          <p:val>
                                            <p:fltVal val="0"/>
                                          </p:val>
                                        </p:tav>
                                        <p:tav tm="100000">
                                          <p:val>
                                            <p:strVal val="#ppt_h"/>
                                          </p:val>
                                        </p:tav>
                                      </p:tavLst>
                                    </p:anim>
                                    <p:animEffect transition="in" filter="fade">
                                      <p:cBhvr>
                                        <p:cTn id="14" dur="500"/>
                                        <p:tgtEl>
                                          <p:spTgt spid="47"/>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48"/>
                                        </p:tgtEl>
                                        <p:attrNameLst>
                                          <p:attrName>style.visibility</p:attrName>
                                        </p:attrNameLst>
                                      </p:cBhvr>
                                      <p:to>
                                        <p:strVal val="visible"/>
                                      </p:to>
                                    </p:set>
                                    <p:anim calcmode="lin" valueType="num">
                                      <p:cBhvr>
                                        <p:cTn id="17" dur="500" fill="hold"/>
                                        <p:tgtEl>
                                          <p:spTgt spid="48"/>
                                        </p:tgtEl>
                                        <p:attrNameLst>
                                          <p:attrName>ppt_w</p:attrName>
                                        </p:attrNameLst>
                                      </p:cBhvr>
                                      <p:tavLst>
                                        <p:tav tm="0">
                                          <p:val>
                                            <p:fltVal val="0"/>
                                          </p:val>
                                        </p:tav>
                                        <p:tav tm="100000">
                                          <p:val>
                                            <p:strVal val="#ppt_w"/>
                                          </p:val>
                                        </p:tav>
                                      </p:tavLst>
                                    </p:anim>
                                    <p:anim calcmode="lin" valueType="num">
                                      <p:cBhvr>
                                        <p:cTn id="18" dur="500" fill="hold"/>
                                        <p:tgtEl>
                                          <p:spTgt spid="48"/>
                                        </p:tgtEl>
                                        <p:attrNameLst>
                                          <p:attrName>ppt_h</p:attrName>
                                        </p:attrNameLst>
                                      </p:cBhvr>
                                      <p:tavLst>
                                        <p:tav tm="0">
                                          <p:val>
                                            <p:fltVal val="0"/>
                                          </p:val>
                                        </p:tav>
                                        <p:tav tm="100000">
                                          <p:val>
                                            <p:strVal val="#ppt_h"/>
                                          </p:val>
                                        </p:tav>
                                      </p:tavLst>
                                    </p:anim>
                                    <p:animEffect transition="in" filter="fade">
                                      <p:cBhvr>
                                        <p:cTn id="19" dur="500"/>
                                        <p:tgtEl>
                                          <p:spTgt spid="48"/>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49"/>
                                        </p:tgtEl>
                                        <p:attrNameLst>
                                          <p:attrName>style.visibility</p:attrName>
                                        </p:attrNameLst>
                                      </p:cBhvr>
                                      <p:to>
                                        <p:strVal val="visible"/>
                                      </p:to>
                                    </p:set>
                                    <p:anim calcmode="lin" valueType="num">
                                      <p:cBhvr>
                                        <p:cTn id="22" dur="500" fill="hold"/>
                                        <p:tgtEl>
                                          <p:spTgt spid="49"/>
                                        </p:tgtEl>
                                        <p:attrNameLst>
                                          <p:attrName>ppt_w</p:attrName>
                                        </p:attrNameLst>
                                      </p:cBhvr>
                                      <p:tavLst>
                                        <p:tav tm="0">
                                          <p:val>
                                            <p:fltVal val="0"/>
                                          </p:val>
                                        </p:tav>
                                        <p:tav tm="100000">
                                          <p:val>
                                            <p:strVal val="#ppt_w"/>
                                          </p:val>
                                        </p:tav>
                                      </p:tavLst>
                                    </p:anim>
                                    <p:anim calcmode="lin" valueType="num">
                                      <p:cBhvr>
                                        <p:cTn id="23" dur="500" fill="hold"/>
                                        <p:tgtEl>
                                          <p:spTgt spid="49"/>
                                        </p:tgtEl>
                                        <p:attrNameLst>
                                          <p:attrName>ppt_h</p:attrName>
                                        </p:attrNameLst>
                                      </p:cBhvr>
                                      <p:tavLst>
                                        <p:tav tm="0">
                                          <p:val>
                                            <p:fltVal val="0"/>
                                          </p:val>
                                        </p:tav>
                                        <p:tav tm="100000">
                                          <p:val>
                                            <p:strVal val="#ppt_h"/>
                                          </p:val>
                                        </p:tav>
                                      </p:tavLst>
                                    </p:anim>
                                    <p:animEffect transition="in" filter="fade">
                                      <p:cBhvr>
                                        <p:cTn id="24" dur="500"/>
                                        <p:tgtEl>
                                          <p:spTgt spid="49"/>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50"/>
                                        </p:tgtEl>
                                        <p:attrNameLst>
                                          <p:attrName>style.visibility</p:attrName>
                                        </p:attrNameLst>
                                      </p:cBhvr>
                                      <p:to>
                                        <p:strVal val="visible"/>
                                      </p:to>
                                    </p:set>
                                    <p:anim calcmode="lin" valueType="num">
                                      <p:cBhvr>
                                        <p:cTn id="27" dur="500" fill="hold"/>
                                        <p:tgtEl>
                                          <p:spTgt spid="50"/>
                                        </p:tgtEl>
                                        <p:attrNameLst>
                                          <p:attrName>ppt_w</p:attrName>
                                        </p:attrNameLst>
                                      </p:cBhvr>
                                      <p:tavLst>
                                        <p:tav tm="0">
                                          <p:val>
                                            <p:fltVal val="0"/>
                                          </p:val>
                                        </p:tav>
                                        <p:tav tm="100000">
                                          <p:val>
                                            <p:strVal val="#ppt_w"/>
                                          </p:val>
                                        </p:tav>
                                      </p:tavLst>
                                    </p:anim>
                                    <p:anim calcmode="lin" valueType="num">
                                      <p:cBhvr>
                                        <p:cTn id="28" dur="500" fill="hold"/>
                                        <p:tgtEl>
                                          <p:spTgt spid="50"/>
                                        </p:tgtEl>
                                        <p:attrNameLst>
                                          <p:attrName>ppt_h</p:attrName>
                                        </p:attrNameLst>
                                      </p:cBhvr>
                                      <p:tavLst>
                                        <p:tav tm="0">
                                          <p:val>
                                            <p:fltVal val="0"/>
                                          </p:val>
                                        </p:tav>
                                        <p:tav tm="100000">
                                          <p:val>
                                            <p:strVal val="#ppt_h"/>
                                          </p:val>
                                        </p:tav>
                                      </p:tavLst>
                                    </p:anim>
                                    <p:animEffect transition="in" filter="fade">
                                      <p:cBhvr>
                                        <p:cTn id="29" dur="500"/>
                                        <p:tgtEl>
                                          <p:spTgt spid="50"/>
                                        </p:tgtEl>
                                      </p:cBhvr>
                                    </p:animEffect>
                                  </p:childTnLst>
                                </p:cTn>
                              </p:par>
                            </p:childTnLst>
                          </p:cTn>
                        </p:par>
                        <p:par>
                          <p:cTn id="30" fill="hold" nodeType="afterGroup">
                            <p:stCondLst>
                              <p:cond delay="800"/>
                            </p:stCondLst>
                            <p:childTnLst>
                              <p:par>
                                <p:cTn id="31" presetID="12" presetClass="entr" presetSubtype="1" fill="hold" nodeType="afterEffect">
                                  <p:stCondLst>
                                    <p:cond delay="0"/>
                                  </p:stCondLst>
                                  <p:childTnLst>
                                    <p:set>
                                      <p:cBhvr>
                                        <p:cTn id="32" dur="1" fill="hold">
                                          <p:stCondLst>
                                            <p:cond delay="0"/>
                                          </p:stCondLst>
                                        </p:cTn>
                                        <p:tgtEl>
                                          <p:spTgt spid="72"/>
                                        </p:tgtEl>
                                        <p:attrNameLst>
                                          <p:attrName>style.visibility</p:attrName>
                                        </p:attrNameLst>
                                      </p:cBhvr>
                                      <p:to>
                                        <p:strVal val="visible"/>
                                      </p:to>
                                    </p:set>
                                    <p:anim calcmode="lin" valueType="num">
                                      <p:cBhvr additive="base">
                                        <p:cTn id="33" dur="500"/>
                                        <p:tgtEl>
                                          <p:spTgt spid="72"/>
                                        </p:tgtEl>
                                        <p:attrNameLst>
                                          <p:attrName>ppt_y</p:attrName>
                                        </p:attrNameLst>
                                      </p:cBhvr>
                                      <p:tavLst>
                                        <p:tav tm="0">
                                          <p:val>
                                            <p:strVal val="#ppt_y-#ppt_h*1.125000"/>
                                          </p:val>
                                        </p:tav>
                                        <p:tav tm="100000">
                                          <p:val>
                                            <p:strVal val="#ppt_y"/>
                                          </p:val>
                                        </p:tav>
                                      </p:tavLst>
                                    </p:anim>
                                    <p:animEffect transition="in" filter="wipe(down)">
                                      <p:cBhvr>
                                        <p:cTn id="34" dur="500"/>
                                        <p:tgtEl>
                                          <p:spTgt spid="72"/>
                                        </p:tgtEl>
                                      </p:cBhvr>
                                    </p:animEffect>
                                  </p:childTnLst>
                                </p:cTn>
                              </p:par>
                              <p:par>
                                <p:cTn id="35" presetID="12" presetClass="entr" presetSubtype="1"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p:tgtEl>
                                          <p:spTgt spid="33"/>
                                        </p:tgtEl>
                                        <p:attrNameLst>
                                          <p:attrName>ppt_y</p:attrName>
                                        </p:attrNameLst>
                                      </p:cBhvr>
                                      <p:tavLst>
                                        <p:tav tm="0">
                                          <p:val>
                                            <p:strVal val="#ppt_y-#ppt_h*1.125000"/>
                                          </p:val>
                                        </p:tav>
                                        <p:tav tm="100000">
                                          <p:val>
                                            <p:strVal val="#ppt_y"/>
                                          </p:val>
                                        </p:tav>
                                      </p:tavLst>
                                    </p:anim>
                                    <p:animEffect transition="in" filter="wipe(down)">
                                      <p:cBhvr>
                                        <p:cTn id="38" dur="500"/>
                                        <p:tgtEl>
                                          <p:spTgt spid="33"/>
                                        </p:tgtEl>
                                      </p:cBhvr>
                                    </p:animEffect>
                                  </p:childTnLst>
                                </p:cTn>
                              </p:par>
                              <p:par>
                                <p:cTn id="39" presetID="12" presetClass="entr" presetSubtype="1"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anim calcmode="lin" valueType="num">
                                      <p:cBhvr additive="base">
                                        <p:cTn id="41" dur="500"/>
                                        <p:tgtEl>
                                          <p:spTgt spid="51"/>
                                        </p:tgtEl>
                                        <p:attrNameLst>
                                          <p:attrName>ppt_y</p:attrName>
                                        </p:attrNameLst>
                                      </p:cBhvr>
                                      <p:tavLst>
                                        <p:tav tm="0">
                                          <p:val>
                                            <p:strVal val="#ppt_y-#ppt_h*1.125000"/>
                                          </p:val>
                                        </p:tav>
                                        <p:tav tm="100000">
                                          <p:val>
                                            <p:strVal val="#ppt_y"/>
                                          </p:val>
                                        </p:tav>
                                      </p:tavLst>
                                    </p:anim>
                                    <p:animEffect transition="in" filter="wipe(down)">
                                      <p:cBhvr>
                                        <p:cTn id="42" dur="500"/>
                                        <p:tgtEl>
                                          <p:spTgt spid="51"/>
                                        </p:tgtEl>
                                      </p:cBhvr>
                                    </p:animEffect>
                                  </p:childTnLst>
                                </p:cTn>
                              </p:par>
                              <p:par>
                                <p:cTn id="43" presetID="12" presetClass="entr" presetSubtype="4"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anim calcmode="lin" valueType="num">
                                      <p:cBhvr additive="base">
                                        <p:cTn id="45" dur="500"/>
                                        <p:tgtEl>
                                          <p:spTgt spid="54"/>
                                        </p:tgtEl>
                                        <p:attrNameLst>
                                          <p:attrName>ppt_y</p:attrName>
                                        </p:attrNameLst>
                                      </p:cBhvr>
                                      <p:tavLst>
                                        <p:tav tm="0">
                                          <p:val>
                                            <p:strVal val="#ppt_y+#ppt_h*1.125000"/>
                                          </p:val>
                                        </p:tav>
                                        <p:tav tm="100000">
                                          <p:val>
                                            <p:strVal val="#ppt_y"/>
                                          </p:val>
                                        </p:tav>
                                      </p:tavLst>
                                    </p:anim>
                                    <p:animEffect transition="in" filter="wipe(up)">
                                      <p:cBhvr>
                                        <p:cTn id="46" dur="500"/>
                                        <p:tgtEl>
                                          <p:spTgt spid="54"/>
                                        </p:tgtEl>
                                      </p:cBhvr>
                                    </p:animEffect>
                                  </p:childTnLst>
                                </p:cTn>
                              </p:par>
                              <p:par>
                                <p:cTn id="47" presetID="12" presetClass="entr" presetSubtype="4"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anim calcmode="lin" valueType="num">
                                      <p:cBhvr additive="base">
                                        <p:cTn id="49" dur="500"/>
                                        <p:tgtEl>
                                          <p:spTgt spid="57"/>
                                        </p:tgtEl>
                                        <p:attrNameLst>
                                          <p:attrName>ppt_y</p:attrName>
                                        </p:attrNameLst>
                                      </p:cBhvr>
                                      <p:tavLst>
                                        <p:tav tm="0">
                                          <p:val>
                                            <p:strVal val="#ppt_y+#ppt_h*1.125000"/>
                                          </p:val>
                                        </p:tav>
                                        <p:tav tm="100000">
                                          <p:val>
                                            <p:strVal val="#ppt_y"/>
                                          </p:val>
                                        </p:tav>
                                      </p:tavLst>
                                    </p:anim>
                                    <p:animEffect transition="in" filter="wipe(up)">
                                      <p:cBhvr>
                                        <p:cTn id="5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2" name="组合 1"/>
          <p:cNvGrpSpPr>
            <a:grpSpLocks/>
          </p:cNvGrpSpPr>
          <p:nvPr/>
        </p:nvGrpSpPr>
        <p:grpSpPr bwMode="auto">
          <a:xfrm>
            <a:off x="6024563" y="2065338"/>
            <a:ext cx="2659062" cy="766762"/>
            <a:chOff x="8046720" y="2768487"/>
            <a:chExt cx="3545474" cy="1021478"/>
          </a:xfrm>
        </p:grpSpPr>
        <p:cxnSp>
          <p:nvCxnSpPr>
            <p:cNvPr id="3" name="直接连接符 2"/>
            <p:cNvCxnSpPr/>
            <p:nvPr/>
          </p:nvCxnSpPr>
          <p:spPr>
            <a:xfrm flipH="1">
              <a:off x="8046720" y="3163966"/>
              <a:ext cx="611726" cy="0"/>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grpSp>
          <p:nvGrpSpPr>
            <p:cNvPr id="36922" name="组合 3"/>
            <p:cNvGrpSpPr>
              <a:grpSpLocks/>
            </p:cNvGrpSpPr>
            <p:nvPr/>
          </p:nvGrpSpPr>
          <p:grpSpPr bwMode="auto">
            <a:xfrm>
              <a:off x="8656905" y="2768487"/>
              <a:ext cx="2935289" cy="1021478"/>
              <a:chOff x="8872834" y="2059204"/>
              <a:chExt cx="2935289" cy="1021478"/>
            </a:xfrm>
          </p:grpSpPr>
          <p:sp>
            <p:nvSpPr>
              <p:cNvPr id="5" name="文本框 4"/>
              <p:cNvSpPr txBox="1"/>
              <p:nvPr/>
            </p:nvSpPr>
            <p:spPr>
              <a:xfrm>
                <a:off x="8872259" y="2059204"/>
                <a:ext cx="1587526" cy="397594"/>
              </a:xfrm>
              <a:prstGeom prst="rect">
                <a:avLst/>
              </a:prstGeom>
              <a:noFill/>
            </p:spPr>
            <p:txBody>
              <a:bodyPr>
                <a:spAutoFit/>
              </a:bodyPr>
              <a:lstStyle/>
              <a:p>
                <a:pPr defTabSz="685754" eaLnBrk="1" fontAlgn="auto" hangingPunct="1">
                  <a:spcBef>
                    <a:spcPts val="0"/>
                  </a:spcBef>
                  <a:spcAft>
                    <a:spcPts val="0"/>
                  </a:spcAft>
                  <a:defRPr/>
                </a:pPr>
                <a:r>
                  <a:rPr lang="zh-CN" altLang="en-US" sz="2000" b="1" baseline="-3000" dirty="0">
                    <a:solidFill>
                      <a:schemeClr val="tx1">
                        <a:lumMod val="95000"/>
                        <a:lumOff val="5000"/>
                      </a:schemeClr>
                    </a:solidFill>
                    <a:ea typeface="+mn-ea"/>
                  </a:rPr>
                  <a:t>添加标题</a:t>
                </a:r>
              </a:p>
            </p:txBody>
          </p:sp>
          <p:sp>
            <p:nvSpPr>
              <p:cNvPr id="6" name="文本框 5"/>
              <p:cNvSpPr txBox="1"/>
              <p:nvPr/>
            </p:nvSpPr>
            <p:spPr>
              <a:xfrm>
                <a:off x="8872259" y="2351055"/>
                <a:ext cx="2935864" cy="729627"/>
              </a:xfrm>
              <a:prstGeom prst="rect">
                <a:avLst/>
              </a:prstGeom>
              <a:noFill/>
            </p:spPr>
            <p:txBody>
              <a:bodyPr>
                <a:spAutoFit/>
              </a:bodyPr>
              <a:lstStyle/>
              <a:p>
                <a:pPr algn="ct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a:t>
                </a:r>
                <a:endParaRPr lang="en-US" altLang="zh-CN" sz="1050" dirty="0">
                  <a:solidFill>
                    <a:schemeClr val="tx1">
                      <a:lumMod val="65000"/>
                      <a:lumOff val="35000"/>
                    </a:schemeClr>
                  </a:solidFill>
                  <a:latin typeface="Lato Light" panose="020F0302020204030203" pitchFamily="34" charset="0"/>
                  <a:ea typeface="+mn-ea"/>
                </a:endParaRPr>
              </a:p>
            </p:txBody>
          </p:sp>
        </p:grpSp>
      </p:grpSp>
      <p:grpSp>
        <p:nvGrpSpPr>
          <p:cNvPr id="7" name="组合 6"/>
          <p:cNvGrpSpPr>
            <a:grpSpLocks/>
          </p:cNvGrpSpPr>
          <p:nvPr/>
        </p:nvGrpSpPr>
        <p:grpSpPr bwMode="auto">
          <a:xfrm>
            <a:off x="6024563" y="3086100"/>
            <a:ext cx="2652712" cy="795338"/>
            <a:chOff x="8046720" y="4130111"/>
            <a:chExt cx="3537968" cy="1060377"/>
          </a:xfrm>
        </p:grpSpPr>
        <p:cxnSp>
          <p:nvCxnSpPr>
            <p:cNvPr id="8" name="直接连接符 7"/>
            <p:cNvCxnSpPr/>
            <p:nvPr/>
          </p:nvCxnSpPr>
          <p:spPr>
            <a:xfrm flipH="1">
              <a:off x="8046720" y="4536483"/>
              <a:ext cx="611892" cy="0"/>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grpSp>
          <p:nvGrpSpPr>
            <p:cNvPr id="36918" name="组合 8"/>
            <p:cNvGrpSpPr>
              <a:grpSpLocks/>
            </p:cNvGrpSpPr>
            <p:nvPr/>
          </p:nvGrpSpPr>
          <p:grpSpPr bwMode="auto">
            <a:xfrm>
              <a:off x="8649399" y="4130111"/>
              <a:ext cx="2935289" cy="1060377"/>
              <a:chOff x="8872834" y="2110004"/>
              <a:chExt cx="2935289" cy="1060377"/>
            </a:xfrm>
          </p:grpSpPr>
          <p:sp>
            <p:nvSpPr>
              <p:cNvPr id="10" name="文本框 9"/>
              <p:cNvSpPr txBox="1"/>
              <p:nvPr/>
            </p:nvSpPr>
            <p:spPr>
              <a:xfrm>
                <a:off x="8873578" y="2110004"/>
                <a:ext cx="1689586" cy="395790"/>
              </a:xfrm>
              <a:prstGeom prst="rect">
                <a:avLst/>
              </a:prstGeom>
              <a:noFill/>
            </p:spPr>
            <p:txBody>
              <a:bodyPr>
                <a:spAutoFit/>
              </a:bodyPr>
              <a:lstStyle/>
              <a:p>
                <a:pPr defTabSz="685754" eaLnBrk="1" fontAlgn="auto" hangingPunct="1">
                  <a:spcBef>
                    <a:spcPts val="0"/>
                  </a:spcBef>
                  <a:spcAft>
                    <a:spcPts val="0"/>
                  </a:spcAft>
                  <a:defRPr/>
                </a:pPr>
                <a:r>
                  <a:rPr lang="zh-CN" altLang="en-US" sz="2000" b="1" baseline="-3000" dirty="0">
                    <a:solidFill>
                      <a:schemeClr val="tx1">
                        <a:lumMod val="95000"/>
                        <a:lumOff val="5000"/>
                      </a:schemeClr>
                    </a:solidFill>
                    <a:ea typeface="+mn-ea"/>
                  </a:rPr>
                  <a:t>添加标题</a:t>
                </a:r>
              </a:p>
            </p:txBody>
          </p:sp>
          <p:sp>
            <p:nvSpPr>
              <p:cNvPr id="11" name="文本框 10"/>
              <p:cNvSpPr txBox="1"/>
              <p:nvPr/>
            </p:nvSpPr>
            <p:spPr>
              <a:xfrm>
                <a:off x="8873578" y="2399968"/>
                <a:ext cx="2934545" cy="770413"/>
              </a:xfrm>
              <a:prstGeom prst="rect">
                <a:avLst/>
              </a:prstGeom>
              <a:noFill/>
            </p:spPr>
            <p:txBody>
              <a:bodyPr>
                <a:spAutoFit/>
              </a:bodyPr>
              <a:lstStyle/>
              <a:p>
                <a:pPr algn="ct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a:t>
                </a:r>
                <a:endParaRPr lang="en-US" altLang="zh-CN" sz="1050" dirty="0">
                  <a:solidFill>
                    <a:schemeClr val="tx1">
                      <a:lumMod val="65000"/>
                      <a:lumOff val="35000"/>
                    </a:schemeClr>
                  </a:solidFill>
                  <a:latin typeface="Lato Light" panose="020F0302020204030203" pitchFamily="34" charset="0"/>
                  <a:ea typeface="+mn-ea"/>
                </a:endParaRPr>
              </a:p>
            </p:txBody>
          </p:sp>
        </p:grpSp>
      </p:grpSp>
      <p:grpSp>
        <p:nvGrpSpPr>
          <p:cNvPr id="12" name="组合 11"/>
          <p:cNvGrpSpPr>
            <a:grpSpLocks/>
          </p:cNvGrpSpPr>
          <p:nvPr/>
        </p:nvGrpSpPr>
        <p:grpSpPr bwMode="auto">
          <a:xfrm>
            <a:off x="4840288" y="4176713"/>
            <a:ext cx="3368675" cy="795337"/>
            <a:chOff x="6469063" y="5583734"/>
            <a:chExt cx="4491264" cy="1060377"/>
          </a:xfrm>
        </p:grpSpPr>
        <p:grpSp>
          <p:nvGrpSpPr>
            <p:cNvPr id="36911" name="组合 12"/>
            <p:cNvGrpSpPr>
              <a:grpSpLocks/>
            </p:cNvGrpSpPr>
            <p:nvPr/>
          </p:nvGrpSpPr>
          <p:grpSpPr bwMode="auto">
            <a:xfrm flipH="1" flipV="1">
              <a:off x="6469063" y="5734800"/>
              <a:ext cx="1505426" cy="262890"/>
              <a:chOff x="4255294" y="1661160"/>
              <a:chExt cx="1505426" cy="262890"/>
            </a:xfrm>
          </p:grpSpPr>
          <p:cxnSp>
            <p:nvCxnSpPr>
              <p:cNvPr id="17" name="直接连接符 16"/>
              <p:cNvCxnSpPr/>
              <p:nvPr/>
            </p:nvCxnSpPr>
            <p:spPr>
              <a:xfrm flipH="1" flipV="1">
                <a:off x="5409377" y="1660277"/>
                <a:ext cx="351343" cy="264566"/>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255873" y="1662395"/>
                <a:ext cx="1157738" cy="0"/>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grpSp>
        <p:grpSp>
          <p:nvGrpSpPr>
            <p:cNvPr id="36912" name="组合 13"/>
            <p:cNvGrpSpPr>
              <a:grpSpLocks/>
            </p:cNvGrpSpPr>
            <p:nvPr/>
          </p:nvGrpSpPr>
          <p:grpSpPr bwMode="auto">
            <a:xfrm>
              <a:off x="8025038" y="5583734"/>
              <a:ext cx="2935289" cy="1060377"/>
              <a:chOff x="8758534" y="2100479"/>
              <a:chExt cx="2935289" cy="1060377"/>
            </a:xfrm>
          </p:grpSpPr>
          <p:sp>
            <p:nvSpPr>
              <p:cNvPr id="15" name="文本框 14"/>
              <p:cNvSpPr txBox="1"/>
              <p:nvPr/>
            </p:nvSpPr>
            <p:spPr>
              <a:xfrm>
                <a:off x="8758203" y="2100479"/>
                <a:ext cx="1767298" cy="395789"/>
              </a:xfrm>
              <a:prstGeom prst="rect">
                <a:avLst/>
              </a:prstGeom>
              <a:noFill/>
            </p:spPr>
            <p:txBody>
              <a:bodyPr>
                <a:spAutoFit/>
              </a:bodyPr>
              <a:lstStyle/>
              <a:p>
                <a:pPr defTabSz="685754" eaLnBrk="1" fontAlgn="auto" hangingPunct="1">
                  <a:spcBef>
                    <a:spcPts val="0"/>
                  </a:spcBef>
                  <a:spcAft>
                    <a:spcPts val="0"/>
                  </a:spcAft>
                  <a:defRPr/>
                </a:pPr>
                <a:r>
                  <a:rPr lang="zh-CN" altLang="en-US" sz="2000" b="1" baseline="-3000" dirty="0">
                    <a:solidFill>
                      <a:schemeClr val="tx1">
                        <a:lumMod val="95000"/>
                        <a:lumOff val="5000"/>
                      </a:schemeClr>
                    </a:solidFill>
                    <a:ea typeface="+mn-ea"/>
                  </a:rPr>
                  <a:t>添加标题</a:t>
                </a:r>
              </a:p>
            </p:txBody>
          </p:sp>
          <p:sp>
            <p:nvSpPr>
              <p:cNvPr id="16" name="文本框 15"/>
              <p:cNvSpPr txBox="1"/>
              <p:nvPr/>
            </p:nvSpPr>
            <p:spPr>
              <a:xfrm>
                <a:off x="8758203" y="2390442"/>
                <a:ext cx="2935620" cy="770414"/>
              </a:xfrm>
              <a:prstGeom prst="rect">
                <a:avLst/>
              </a:prstGeom>
              <a:noFill/>
            </p:spPr>
            <p:txBody>
              <a:bodyPr>
                <a:spAutoFit/>
              </a:bodyPr>
              <a:lstStyle/>
              <a:p>
                <a:pPr algn="ct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a:t>
                </a:r>
                <a:endParaRPr lang="en-US" altLang="zh-CN" sz="1050" dirty="0">
                  <a:solidFill>
                    <a:schemeClr val="tx1">
                      <a:lumMod val="65000"/>
                      <a:lumOff val="35000"/>
                    </a:schemeClr>
                  </a:solidFill>
                  <a:latin typeface="Lato Light" panose="020F0302020204030203" pitchFamily="34" charset="0"/>
                  <a:ea typeface="+mn-ea"/>
                </a:endParaRPr>
              </a:p>
            </p:txBody>
          </p:sp>
        </p:grpSp>
      </p:grpSp>
      <p:grpSp>
        <p:nvGrpSpPr>
          <p:cNvPr id="60" name="组合 59"/>
          <p:cNvGrpSpPr>
            <a:grpSpLocks/>
          </p:cNvGrpSpPr>
          <p:nvPr/>
        </p:nvGrpSpPr>
        <p:grpSpPr bwMode="auto">
          <a:xfrm>
            <a:off x="430213" y="3502025"/>
            <a:ext cx="2913062" cy="795338"/>
            <a:chOff x="429733" y="3501545"/>
            <a:chExt cx="2913231" cy="795284"/>
          </a:xfrm>
        </p:grpSpPr>
        <p:grpSp>
          <p:nvGrpSpPr>
            <p:cNvPr id="36905" name="组合 58"/>
            <p:cNvGrpSpPr>
              <a:grpSpLocks/>
            </p:cNvGrpSpPr>
            <p:nvPr/>
          </p:nvGrpSpPr>
          <p:grpSpPr bwMode="auto">
            <a:xfrm flipH="1">
              <a:off x="2610594" y="3631050"/>
              <a:ext cx="732370" cy="197168"/>
              <a:chOff x="2975710" y="4235450"/>
              <a:chExt cx="732370" cy="197168"/>
            </a:xfrm>
          </p:grpSpPr>
          <p:cxnSp>
            <p:nvCxnSpPr>
              <p:cNvPr id="57" name="直接连接符 56"/>
              <p:cNvCxnSpPr/>
              <p:nvPr/>
            </p:nvCxnSpPr>
            <p:spPr>
              <a:xfrm>
                <a:off x="2975710" y="4236111"/>
                <a:ext cx="261952" cy="196837"/>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3239250" y="4431361"/>
                <a:ext cx="468339" cy="0"/>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grpSp>
        <p:grpSp>
          <p:nvGrpSpPr>
            <p:cNvPr id="36906" name="组合 20"/>
            <p:cNvGrpSpPr>
              <a:grpSpLocks/>
            </p:cNvGrpSpPr>
            <p:nvPr/>
          </p:nvGrpSpPr>
          <p:grpSpPr bwMode="auto">
            <a:xfrm>
              <a:off x="429733" y="3501545"/>
              <a:ext cx="2201466" cy="795284"/>
              <a:chOff x="8872835" y="2084604"/>
              <a:chExt cx="2935288" cy="1060377"/>
            </a:xfrm>
          </p:grpSpPr>
          <p:sp>
            <p:nvSpPr>
              <p:cNvPr id="22" name="文本框 21"/>
              <p:cNvSpPr txBox="1"/>
              <p:nvPr/>
            </p:nvSpPr>
            <p:spPr>
              <a:xfrm>
                <a:off x="10049770" y="2084604"/>
                <a:ext cx="1759052" cy="395790"/>
              </a:xfrm>
              <a:prstGeom prst="rect">
                <a:avLst/>
              </a:prstGeom>
              <a:noFill/>
            </p:spPr>
            <p:txBody>
              <a:bodyPr>
                <a:spAutoFit/>
              </a:bodyPr>
              <a:lstStyle/>
              <a:p>
                <a:pPr algn="r" defTabSz="685754" eaLnBrk="1" fontAlgn="auto" hangingPunct="1">
                  <a:spcBef>
                    <a:spcPts val="0"/>
                  </a:spcBef>
                  <a:spcAft>
                    <a:spcPts val="0"/>
                  </a:spcAft>
                  <a:defRPr/>
                </a:pPr>
                <a:r>
                  <a:rPr lang="zh-CN" altLang="en-US" sz="2000" b="1" baseline="-3000" dirty="0">
                    <a:solidFill>
                      <a:schemeClr val="tx1">
                        <a:lumMod val="95000"/>
                        <a:lumOff val="5000"/>
                      </a:schemeClr>
                    </a:solidFill>
                    <a:ea typeface="+mn-ea"/>
                  </a:rPr>
                  <a:t>添加标题</a:t>
                </a:r>
              </a:p>
            </p:txBody>
          </p:sp>
          <p:sp>
            <p:nvSpPr>
              <p:cNvPr id="23" name="文本框 22"/>
              <p:cNvSpPr txBox="1"/>
              <p:nvPr/>
            </p:nvSpPr>
            <p:spPr>
              <a:xfrm>
                <a:off x="8872835" y="2374568"/>
                <a:ext cx="2935987" cy="770413"/>
              </a:xfrm>
              <a:prstGeom prst="rect">
                <a:avLst/>
              </a:prstGeom>
              <a:noFill/>
            </p:spPr>
            <p:txBody>
              <a:bodyPr>
                <a:spAutoFit/>
              </a:bodyPr>
              <a:lstStyle/>
              <a:p>
                <a:pPr algn="ct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a:t>
                </a:r>
                <a:endParaRPr lang="en-US" altLang="zh-CN" sz="1050" dirty="0">
                  <a:solidFill>
                    <a:schemeClr val="tx1">
                      <a:lumMod val="65000"/>
                      <a:lumOff val="35000"/>
                    </a:schemeClr>
                  </a:solidFill>
                  <a:latin typeface="Lato Light" panose="020F0302020204030203" pitchFamily="34" charset="0"/>
                  <a:ea typeface="+mn-ea"/>
                </a:endParaRPr>
              </a:p>
            </p:txBody>
          </p:sp>
        </p:grpSp>
      </p:grpSp>
      <p:grpSp>
        <p:nvGrpSpPr>
          <p:cNvPr id="24" name="组合 23"/>
          <p:cNvGrpSpPr>
            <a:grpSpLocks/>
          </p:cNvGrpSpPr>
          <p:nvPr/>
        </p:nvGrpSpPr>
        <p:grpSpPr bwMode="auto">
          <a:xfrm>
            <a:off x="465138" y="2047875"/>
            <a:ext cx="2678112" cy="795338"/>
            <a:chOff x="634955" y="2745107"/>
            <a:chExt cx="3571285" cy="1060381"/>
          </a:xfrm>
        </p:grpSpPr>
        <p:cxnSp>
          <p:nvCxnSpPr>
            <p:cNvPr id="25" name="直接连接符 24"/>
            <p:cNvCxnSpPr/>
            <p:nvPr/>
          </p:nvCxnSpPr>
          <p:spPr>
            <a:xfrm flipH="1">
              <a:off x="3594444" y="3164179"/>
              <a:ext cx="611796" cy="0"/>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grpSp>
          <p:nvGrpSpPr>
            <p:cNvPr id="36902" name="组合 25"/>
            <p:cNvGrpSpPr>
              <a:grpSpLocks/>
            </p:cNvGrpSpPr>
            <p:nvPr/>
          </p:nvGrpSpPr>
          <p:grpSpPr bwMode="auto">
            <a:xfrm>
              <a:off x="634955" y="2745107"/>
              <a:ext cx="2935288" cy="1060381"/>
              <a:chOff x="8872835" y="2071904"/>
              <a:chExt cx="2935288" cy="1060381"/>
            </a:xfrm>
          </p:grpSpPr>
          <p:sp>
            <p:nvSpPr>
              <p:cNvPr id="27" name="文本框 26"/>
              <p:cNvSpPr txBox="1"/>
              <p:nvPr/>
            </p:nvSpPr>
            <p:spPr>
              <a:xfrm>
                <a:off x="10098545" y="2071904"/>
                <a:ext cx="1710491" cy="395791"/>
              </a:xfrm>
              <a:prstGeom prst="rect">
                <a:avLst/>
              </a:prstGeom>
              <a:noFill/>
            </p:spPr>
            <p:txBody>
              <a:bodyPr>
                <a:spAutoFit/>
              </a:bodyPr>
              <a:lstStyle/>
              <a:p>
                <a:pPr algn="r" defTabSz="685754" eaLnBrk="1" fontAlgn="auto" hangingPunct="1">
                  <a:spcBef>
                    <a:spcPts val="0"/>
                  </a:spcBef>
                  <a:spcAft>
                    <a:spcPts val="0"/>
                  </a:spcAft>
                  <a:defRPr/>
                </a:pPr>
                <a:r>
                  <a:rPr lang="zh-CN" altLang="en-US" sz="2000" b="1" baseline="-3000" dirty="0">
                    <a:solidFill>
                      <a:schemeClr val="tx1">
                        <a:lumMod val="95000"/>
                        <a:lumOff val="5000"/>
                      </a:schemeClr>
                    </a:solidFill>
                    <a:ea typeface="+mn-ea"/>
                  </a:rPr>
                  <a:t>添加标题</a:t>
                </a:r>
              </a:p>
            </p:txBody>
          </p:sp>
          <p:sp>
            <p:nvSpPr>
              <p:cNvPr id="28" name="文本框 27"/>
              <p:cNvSpPr txBox="1"/>
              <p:nvPr/>
            </p:nvSpPr>
            <p:spPr>
              <a:xfrm>
                <a:off x="8872835" y="2361869"/>
                <a:ext cx="2936201" cy="770416"/>
              </a:xfrm>
              <a:prstGeom prst="rect">
                <a:avLst/>
              </a:prstGeom>
              <a:noFill/>
            </p:spPr>
            <p:txBody>
              <a:bodyPr>
                <a:spAutoFit/>
              </a:bodyPr>
              <a:lstStyle/>
              <a:p>
                <a:pPr algn="ct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a:t>
                </a:r>
                <a:endParaRPr lang="en-US" altLang="zh-CN" sz="1050" dirty="0">
                  <a:solidFill>
                    <a:schemeClr val="tx1">
                      <a:lumMod val="65000"/>
                      <a:lumOff val="35000"/>
                    </a:schemeClr>
                  </a:solidFill>
                  <a:latin typeface="Lato Light" panose="020F0302020204030203" pitchFamily="34" charset="0"/>
                  <a:ea typeface="+mn-ea"/>
                </a:endParaRPr>
              </a:p>
            </p:txBody>
          </p:sp>
        </p:grpSp>
      </p:grpSp>
      <p:grpSp>
        <p:nvGrpSpPr>
          <p:cNvPr id="29" name="组合 28"/>
          <p:cNvGrpSpPr>
            <a:grpSpLocks/>
          </p:cNvGrpSpPr>
          <p:nvPr/>
        </p:nvGrpSpPr>
        <p:grpSpPr bwMode="auto">
          <a:xfrm>
            <a:off x="917575" y="915988"/>
            <a:ext cx="3392488" cy="765175"/>
            <a:chOff x="1238162" y="1235216"/>
            <a:chExt cx="4522558" cy="1021479"/>
          </a:xfrm>
        </p:grpSpPr>
        <p:grpSp>
          <p:nvGrpSpPr>
            <p:cNvPr id="36895" name="组合 29"/>
            <p:cNvGrpSpPr>
              <a:grpSpLocks/>
            </p:cNvGrpSpPr>
            <p:nvPr/>
          </p:nvGrpSpPr>
          <p:grpSpPr bwMode="auto">
            <a:xfrm>
              <a:off x="4255294" y="1616190"/>
              <a:ext cx="1505426" cy="262890"/>
              <a:chOff x="4255294" y="1661160"/>
              <a:chExt cx="1505426" cy="262890"/>
            </a:xfrm>
          </p:grpSpPr>
          <p:cxnSp>
            <p:nvCxnSpPr>
              <p:cNvPr id="34" name="直接连接符 33"/>
              <p:cNvCxnSpPr/>
              <p:nvPr/>
            </p:nvCxnSpPr>
            <p:spPr>
              <a:xfrm flipH="1" flipV="1">
                <a:off x="5409412" y="1661651"/>
                <a:ext cx="351308" cy="262787"/>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256022" y="1663770"/>
                <a:ext cx="1157623" cy="0"/>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grpSp>
        <p:grpSp>
          <p:nvGrpSpPr>
            <p:cNvPr id="36896" name="组合 30"/>
            <p:cNvGrpSpPr>
              <a:grpSpLocks/>
            </p:cNvGrpSpPr>
            <p:nvPr/>
          </p:nvGrpSpPr>
          <p:grpSpPr bwMode="auto">
            <a:xfrm>
              <a:off x="1238162" y="1235216"/>
              <a:ext cx="2935288" cy="1021479"/>
              <a:chOff x="8872835" y="2106842"/>
              <a:chExt cx="2935288" cy="1021479"/>
            </a:xfrm>
          </p:grpSpPr>
          <p:sp>
            <p:nvSpPr>
              <p:cNvPr id="32" name="文本框 31"/>
              <p:cNvSpPr txBox="1"/>
              <p:nvPr/>
            </p:nvSpPr>
            <p:spPr>
              <a:xfrm>
                <a:off x="10104528" y="2106842"/>
                <a:ext cx="1703631" cy="396299"/>
              </a:xfrm>
              <a:prstGeom prst="rect">
                <a:avLst/>
              </a:prstGeom>
              <a:noFill/>
            </p:spPr>
            <p:txBody>
              <a:bodyPr>
                <a:spAutoFit/>
              </a:bodyPr>
              <a:lstStyle/>
              <a:p>
                <a:pPr algn="r" defTabSz="685754" eaLnBrk="1" fontAlgn="auto" hangingPunct="1">
                  <a:spcBef>
                    <a:spcPts val="0"/>
                  </a:spcBef>
                  <a:spcAft>
                    <a:spcPts val="0"/>
                  </a:spcAft>
                  <a:defRPr/>
                </a:pPr>
                <a:r>
                  <a:rPr lang="zh-CN" altLang="en-US" sz="2000" b="1" baseline="-3000" dirty="0">
                    <a:solidFill>
                      <a:schemeClr val="tx1">
                        <a:lumMod val="95000"/>
                        <a:lumOff val="5000"/>
                      </a:schemeClr>
                    </a:solidFill>
                    <a:ea typeface="+mn-ea"/>
                  </a:rPr>
                  <a:t>添加标题</a:t>
                </a:r>
              </a:p>
            </p:txBody>
          </p:sp>
          <p:sp>
            <p:nvSpPr>
              <p:cNvPr id="33" name="文本框 32"/>
              <p:cNvSpPr txBox="1"/>
              <p:nvPr/>
            </p:nvSpPr>
            <p:spPr>
              <a:xfrm>
                <a:off x="8872835" y="2397179"/>
                <a:ext cx="2935324" cy="731142"/>
              </a:xfrm>
              <a:prstGeom prst="rect">
                <a:avLst/>
              </a:prstGeom>
              <a:noFill/>
            </p:spPr>
            <p:txBody>
              <a:bodyPr>
                <a:spAutoFit/>
              </a:bodyPr>
              <a:lstStyle/>
              <a:p>
                <a:pPr algn="ct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a:t>
                </a:r>
                <a:endParaRPr lang="en-US" altLang="zh-CN" sz="1050" dirty="0">
                  <a:solidFill>
                    <a:schemeClr val="tx1">
                      <a:lumMod val="65000"/>
                      <a:lumOff val="35000"/>
                    </a:schemeClr>
                  </a:solidFill>
                  <a:latin typeface="Lato Light" panose="020F0302020204030203" pitchFamily="34" charset="0"/>
                  <a:ea typeface="+mn-ea"/>
                </a:endParaRPr>
              </a:p>
            </p:txBody>
          </p:sp>
        </p:grpSp>
      </p:grpSp>
      <p:grpSp>
        <p:nvGrpSpPr>
          <p:cNvPr id="36" name="组合 35"/>
          <p:cNvGrpSpPr>
            <a:grpSpLocks/>
          </p:cNvGrpSpPr>
          <p:nvPr/>
        </p:nvGrpSpPr>
        <p:grpSpPr bwMode="auto">
          <a:xfrm>
            <a:off x="5121275" y="1966913"/>
            <a:ext cx="903288" cy="788987"/>
            <a:chOff x="6842760" y="2637270"/>
            <a:chExt cx="1203960" cy="1051560"/>
          </a:xfrm>
        </p:grpSpPr>
        <p:sp>
          <p:nvSpPr>
            <p:cNvPr id="37" name="六边形 36"/>
            <p:cNvSpPr/>
            <p:nvPr/>
          </p:nvSpPr>
          <p:spPr>
            <a:xfrm>
              <a:off x="6842760" y="2637270"/>
              <a:ext cx="1203960" cy="1051560"/>
            </a:xfrm>
            <a:prstGeom prst="hexagon">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00" dirty="0">
                <a:solidFill>
                  <a:schemeClr val="bg1"/>
                </a:solidFill>
                <a:latin typeface="FontAwesome" pitchFamily="2" charset="0"/>
              </a:endParaRPr>
            </a:p>
          </p:txBody>
        </p:sp>
        <p:sp>
          <p:nvSpPr>
            <p:cNvPr id="36894" name="文本框 37"/>
            <p:cNvSpPr txBox="1">
              <a:spLocks noChangeArrowheads="1"/>
            </p:cNvSpPr>
            <p:nvPr/>
          </p:nvSpPr>
          <p:spPr bwMode="auto">
            <a:xfrm>
              <a:off x="7024263" y="2809107"/>
              <a:ext cx="820724" cy="69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2800">
                  <a:solidFill>
                    <a:schemeClr val="bg1"/>
                  </a:solidFill>
                  <a:latin typeface="FontAwesome" pitchFamily="2" charset="0"/>
                </a:rPr>
                <a:t></a:t>
              </a:r>
              <a:endParaRPr lang="zh-CN" altLang="en-US" sz="2800" baseline="-3000">
                <a:solidFill>
                  <a:schemeClr val="bg1"/>
                </a:solidFill>
                <a:latin typeface="FontAwesome" pitchFamily="2" charset="0"/>
              </a:endParaRPr>
            </a:p>
          </p:txBody>
        </p:sp>
      </p:grpSp>
      <p:grpSp>
        <p:nvGrpSpPr>
          <p:cNvPr id="39" name="组合 38"/>
          <p:cNvGrpSpPr>
            <a:grpSpLocks/>
          </p:cNvGrpSpPr>
          <p:nvPr/>
        </p:nvGrpSpPr>
        <p:grpSpPr bwMode="auto">
          <a:xfrm>
            <a:off x="4133850" y="1398588"/>
            <a:ext cx="903288" cy="788987"/>
            <a:chOff x="5525852" y="1879080"/>
            <a:chExt cx="1203960" cy="1051560"/>
          </a:xfrm>
        </p:grpSpPr>
        <p:sp>
          <p:nvSpPr>
            <p:cNvPr id="40" name="六边形 39"/>
            <p:cNvSpPr/>
            <p:nvPr/>
          </p:nvSpPr>
          <p:spPr>
            <a:xfrm>
              <a:off x="5525852" y="1879080"/>
              <a:ext cx="1203960" cy="1051560"/>
            </a:xfrm>
            <a:prstGeom prst="hexagon">
              <a:avLst/>
            </a:prstGeom>
            <a:solidFill>
              <a:srgbClr val="FB5B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00" dirty="0">
                <a:solidFill>
                  <a:schemeClr val="bg1"/>
                </a:solidFill>
                <a:latin typeface="FontAwesome" pitchFamily="2" charset="0"/>
              </a:endParaRPr>
            </a:p>
          </p:txBody>
        </p:sp>
        <p:sp>
          <p:nvSpPr>
            <p:cNvPr id="36892" name="文本框 40"/>
            <p:cNvSpPr txBox="1">
              <a:spLocks noChangeArrowheads="1"/>
            </p:cNvSpPr>
            <p:nvPr/>
          </p:nvSpPr>
          <p:spPr bwMode="auto">
            <a:xfrm>
              <a:off x="5744509" y="1989363"/>
              <a:ext cx="768096" cy="81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lnSpc>
                  <a:spcPct val="120000"/>
                </a:lnSpc>
              </a:pPr>
              <a:r>
                <a:rPr lang="en-US" altLang="zh-CN" sz="2800">
                  <a:solidFill>
                    <a:schemeClr val="bg1"/>
                  </a:solidFill>
                  <a:latin typeface="FontAwesome" pitchFamily="2" charset="0"/>
                </a:rPr>
                <a:t></a:t>
              </a:r>
              <a:endParaRPr lang="zh-CN" altLang="en-US" sz="2800" baseline="-3000">
                <a:solidFill>
                  <a:schemeClr val="bg1"/>
                </a:solidFill>
                <a:latin typeface="FontAwesome" pitchFamily="2" charset="0"/>
              </a:endParaRPr>
            </a:p>
          </p:txBody>
        </p:sp>
      </p:grpSp>
      <p:grpSp>
        <p:nvGrpSpPr>
          <p:cNvPr id="42" name="组合 41"/>
          <p:cNvGrpSpPr>
            <a:grpSpLocks/>
          </p:cNvGrpSpPr>
          <p:nvPr/>
        </p:nvGrpSpPr>
        <p:grpSpPr bwMode="auto">
          <a:xfrm>
            <a:off x="5121275" y="2995613"/>
            <a:ext cx="903288" cy="788987"/>
            <a:chOff x="6842760" y="4008870"/>
            <a:chExt cx="1203960" cy="1051560"/>
          </a:xfrm>
        </p:grpSpPr>
        <p:sp>
          <p:nvSpPr>
            <p:cNvPr id="43" name="六边形 42"/>
            <p:cNvSpPr/>
            <p:nvPr/>
          </p:nvSpPr>
          <p:spPr>
            <a:xfrm>
              <a:off x="6842760" y="4008870"/>
              <a:ext cx="1203960" cy="1051560"/>
            </a:xfrm>
            <a:prstGeom prst="hexagon">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900" dirty="0">
                <a:solidFill>
                  <a:schemeClr val="bg1"/>
                </a:solidFill>
                <a:latin typeface="FontAwesome" pitchFamily="2" charset="0"/>
              </a:endParaRPr>
            </a:p>
          </p:txBody>
        </p:sp>
        <p:sp>
          <p:nvSpPr>
            <p:cNvPr id="36890" name="文本框 43"/>
            <p:cNvSpPr txBox="1">
              <a:spLocks noChangeArrowheads="1"/>
            </p:cNvSpPr>
            <p:nvPr/>
          </p:nvSpPr>
          <p:spPr bwMode="auto">
            <a:xfrm>
              <a:off x="7048277" y="4119153"/>
              <a:ext cx="768096" cy="81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lnSpc>
                  <a:spcPct val="120000"/>
                </a:lnSpc>
              </a:pPr>
              <a:r>
                <a:rPr lang="en-US" altLang="zh-CN" sz="2800">
                  <a:solidFill>
                    <a:schemeClr val="bg1"/>
                  </a:solidFill>
                  <a:latin typeface="FontAwesome" pitchFamily="2" charset="0"/>
                </a:rPr>
                <a:t></a:t>
              </a:r>
              <a:endParaRPr lang="zh-CN" altLang="en-US" sz="2800" baseline="-3000">
                <a:solidFill>
                  <a:schemeClr val="bg1"/>
                </a:solidFill>
                <a:latin typeface="FontAwesome" pitchFamily="2" charset="0"/>
              </a:endParaRPr>
            </a:p>
          </p:txBody>
        </p:sp>
      </p:grpSp>
      <p:grpSp>
        <p:nvGrpSpPr>
          <p:cNvPr id="45" name="组合 44"/>
          <p:cNvGrpSpPr>
            <a:grpSpLocks/>
          </p:cNvGrpSpPr>
          <p:nvPr/>
        </p:nvGrpSpPr>
        <p:grpSpPr bwMode="auto">
          <a:xfrm>
            <a:off x="3143250" y="2995613"/>
            <a:ext cx="903288" cy="788987"/>
            <a:chOff x="4206240" y="4008870"/>
            <a:chExt cx="1203960" cy="1051560"/>
          </a:xfrm>
        </p:grpSpPr>
        <p:sp>
          <p:nvSpPr>
            <p:cNvPr id="46" name="六边形 45"/>
            <p:cNvSpPr/>
            <p:nvPr/>
          </p:nvSpPr>
          <p:spPr>
            <a:xfrm>
              <a:off x="4206240" y="4008870"/>
              <a:ext cx="1203960" cy="1051560"/>
            </a:xfrm>
            <a:prstGeom prst="hexagon">
              <a:avLst/>
            </a:prstGeom>
            <a:solidFill>
              <a:srgbClr val="9951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00" dirty="0">
                <a:solidFill>
                  <a:schemeClr val="bg1"/>
                </a:solidFill>
                <a:latin typeface="FontAwesome" pitchFamily="2" charset="0"/>
              </a:endParaRPr>
            </a:p>
          </p:txBody>
        </p:sp>
        <p:sp>
          <p:nvSpPr>
            <p:cNvPr id="36888" name="文本框 46"/>
            <p:cNvSpPr txBox="1">
              <a:spLocks noChangeArrowheads="1"/>
            </p:cNvSpPr>
            <p:nvPr/>
          </p:nvSpPr>
          <p:spPr bwMode="auto">
            <a:xfrm>
              <a:off x="4422073" y="4119153"/>
              <a:ext cx="768096" cy="81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lnSpc>
                  <a:spcPct val="120000"/>
                </a:lnSpc>
              </a:pPr>
              <a:r>
                <a:rPr lang="en-US" altLang="zh-CN" sz="2800">
                  <a:solidFill>
                    <a:schemeClr val="bg1"/>
                  </a:solidFill>
                  <a:latin typeface="FontAwesome" pitchFamily="2" charset="0"/>
                </a:rPr>
                <a:t></a:t>
              </a:r>
              <a:endParaRPr lang="zh-CN" altLang="en-US" sz="2800" baseline="-3000">
                <a:solidFill>
                  <a:schemeClr val="bg1"/>
                </a:solidFill>
                <a:latin typeface="FontAwesome" pitchFamily="2" charset="0"/>
              </a:endParaRPr>
            </a:p>
          </p:txBody>
        </p:sp>
      </p:grpSp>
      <p:grpSp>
        <p:nvGrpSpPr>
          <p:cNvPr id="48" name="组合 47"/>
          <p:cNvGrpSpPr>
            <a:grpSpLocks/>
          </p:cNvGrpSpPr>
          <p:nvPr/>
        </p:nvGrpSpPr>
        <p:grpSpPr bwMode="auto">
          <a:xfrm>
            <a:off x="3143250" y="1966913"/>
            <a:ext cx="903288" cy="788987"/>
            <a:chOff x="4206240" y="2637270"/>
            <a:chExt cx="1203960" cy="1051560"/>
          </a:xfrm>
        </p:grpSpPr>
        <p:sp>
          <p:nvSpPr>
            <p:cNvPr id="49" name="六边形 48"/>
            <p:cNvSpPr/>
            <p:nvPr/>
          </p:nvSpPr>
          <p:spPr>
            <a:xfrm>
              <a:off x="4206240" y="2637270"/>
              <a:ext cx="1203960" cy="1051560"/>
            </a:xfrm>
            <a:prstGeom prst="hexagon">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00" dirty="0">
                <a:solidFill>
                  <a:schemeClr val="bg1"/>
                </a:solidFill>
                <a:latin typeface="FontAwesome" pitchFamily="2" charset="0"/>
              </a:endParaRPr>
            </a:p>
          </p:txBody>
        </p:sp>
        <p:sp>
          <p:nvSpPr>
            <p:cNvPr id="36886" name="文本框 49"/>
            <p:cNvSpPr txBox="1">
              <a:spLocks noChangeArrowheads="1"/>
            </p:cNvSpPr>
            <p:nvPr/>
          </p:nvSpPr>
          <p:spPr bwMode="auto">
            <a:xfrm>
              <a:off x="4387743" y="2809107"/>
              <a:ext cx="82072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2400">
                  <a:solidFill>
                    <a:schemeClr val="bg1"/>
                  </a:solidFill>
                  <a:latin typeface="FontAwesome" pitchFamily="2" charset="0"/>
                </a:rPr>
                <a:t></a:t>
              </a:r>
              <a:endParaRPr lang="zh-CN" altLang="en-US" sz="2400" baseline="-3000">
                <a:solidFill>
                  <a:schemeClr val="bg1"/>
                </a:solidFill>
                <a:latin typeface="FontAwesome" pitchFamily="2" charset="0"/>
              </a:endParaRPr>
            </a:p>
          </p:txBody>
        </p:sp>
      </p:grpSp>
      <p:grpSp>
        <p:nvGrpSpPr>
          <p:cNvPr id="51" name="组合 50"/>
          <p:cNvGrpSpPr>
            <a:grpSpLocks/>
          </p:cNvGrpSpPr>
          <p:nvPr/>
        </p:nvGrpSpPr>
        <p:grpSpPr bwMode="auto">
          <a:xfrm>
            <a:off x="4133850" y="3502025"/>
            <a:ext cx="903288" cy="787400"/>
            <a:chOff x="5525852" y="4683240"/>
            <a:chExt cx="1203960" cy="1051560"/>
          </a:xfrm>
        </p:grpSpPr>
        <p:sp>
          <p:nvSpPr>
            <p:cNvPr id="52" name="六边形 51"/>
            <p:cNvSpPr/>
            <p:nvPr/>
          </p:nvSpPr>
          <p:spPr>
            <a:xfrm>
              <a:off x="5525852" y="4683240"/>
              <a:ext cx="1203960" cy="1051560"/>
            </a:xfrm>
            <a:prstGeom prst="hexagon">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00" dirty="0">
                <a:solidFill>
                  <a:schemeClr val="bg1"/>
                </a:solidFill>
                <a:latin typeface="FontAwesome" pitchFamily="2" charset="0"/>
              </a:endParaRPr>
            </a:p>
          </p:txBody>
        </p:sp>
        <p:sp>
          <p:nvSpPr>
            <p:cNvPr id="36884" name="文本框 52"/>
            <p:cNvSpPr txBox="1">
              <a:spLocks noChangeArrowheads="1"/>
            </p:cNvSpPr>
            <p:nvPr/>
          </p:nvSpPr>
          <p:spPr bwMode="auto">
            <a:xfrm>
              <a:off x="5693281" y="4855077"/>
              <a:ext cx="820724" cy="69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2800">
                  <a:solidFill>
                    <a:schemeClr val="bg1"/>
                  </a:solidFill>
                  <a:latin typeface="FontAwesome" pitchFamily="2" charset="0"/>
                </a:rPr>
                <a:t></a:t>
              </a:r>
              <a:endParaRPr lang="zh-CN" altLang="en-US" sz="2800" baseline="-3000">
                <a:solidFill>
                  <a:schemeClr val="bg1"/>
                </a:solidFill>
                <a:latin typeface="FontAwesome" pitchFamily="2" charset="0"/>
              </a:endParaRPr>
            </a:p>
          </p:txBody>
        </p:sp>
      </p:grpSp>
      <p:grpSp>
        <p:nvGrpSpPr>
          <p:cNvPr id="54" name="组合 53"/>
          <p:cNvGrpSpPr>
            <a:grpSpLocks/>
          </p:cNvGrpSpPr>
          <p:nvPr/>
        </p:nvGrpSpPr>
        <p:grpSpPr bwMode="auto">
          <a:xfrm>
            <a:off x="3876675" y="2257425"/>
            <a:ext cx="1416050" cy="1195388"/>
            <a:chOff x="3877344" y="2257988"/>
            <a:chExt cx="1415291" cy="1194435"/>
          </a:xfrm>
        </p:grpSpPr>
        <p:sp>
          <p:nvSpPr>
            <p:cNvPr id="55" name="六边形 54"/>
            <p:cNvSpPr/>
            <p:nvPr/>
          </p:nvSpPr>
          <p:spPr>
            <a:xfrm>
              <a:off x="3877344" y="2257988"/>
              <a:ext cx="1415291" cy="1194435"/>
            </a:xfrm>
            <a:prstGeom prst="hexagon">
              <a:avLst/>
            </a:prstGeom>
            <a:gradFill flip="none" rotWithShape="1">
              <a:gsLst>
                <a:gs pos="50000">
                  <a:srgbClr val="DA1F28">
                    <a:alpha val="90000"/>
                  </a:srgbClr>
                </a:gs>
                <a:gs pos="0">
                  <a:srgbClr val="DA1F28"/>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bg1"/>
                </a:solidFill>
              </a:endParaRPr>
            </a:p>
          </p:txBody>
        </p:sp>
        <p:sp>
          <p:nvSpPr>
            <p:cNvPr id="36882" name="文本框 55"/>
            <p:cNvSpPr txBox="1">
              <a:spLocks noChangeArrowheads="1"/>
            </p:cNvSpPr>
            <p:nvPr/>
          </p:nvSpPr>
          <p:spPr bwMode="auto">
            <a:xfrm>
              <a:off x="4293005" y="2354274"/>
              <a:ext cx="61554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4800">
                  <a:solidFill>
                    <a:schemeClr val="bg1"/>
                  </a:solidFill>
                  <a:latin typeface="FontAwesome" pitchFamily="2" charset="0"/>
                </a:rPr>
                <a:t></a:t>
              </a:r>
              <a:endParaRPr lang="zh-CN" altLang="en-US" sz="4800" baseline="-3000">
                <a:solidFill>
                  <a:schemeClr val="bg1"/>
                </a:solidFill>
                <a:latin typeface="FontAwesome" pitchFamily="2" charset="0"/>
              </a:endParaRPr>
            </a:p>
          </p:txBody>
        </p:sp>
      </p:gr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250" fill="hold"/>
                                        <p:tgtEl>
                                          <p:spTgt spid="54"/>
                                        </p:tgtEl>
                                        <p:attrNameLst>
                                          <p:attrName>ppt_w</p:attrName>
                                        </p:attrNameLst>
                                      </p:cBhvr>
                                      <p:tavLst>
                                        <p:tav tm="0">
                                          <p:val>
                                            <p:fltVal val="0"/>
                                          </p:val>
                                        </p:tav>
                                        <p:tav tm="100000">
                                          <p:val>
                                            <p:strVal val="#ppt_w"/>
                                          </p:val>
                                        </p:tav>
                                      </p:tavLst>
                                    </p:anim>
                                    <p:anim calcmode="lin" valueType="num">
                                      <p:cBhvr>
                                        <p:cTn id="8" dur="250" fill="hold"/>
                                        <p:tgtEl>
                                          <p:spTgt spid="54"/>
                                        </p:tgtEl>
                                        <p:attrNameLst>
                                          <p:attrName>ppt_h</p:attrName>
                                        </p:attrNameLst>
                                      </p:cBhvr>
                                      <p:tavLst>
                                        <p:tav tm="0">
                                          <p:val>
                                            <p:fltVal val="0"/>
                                          </p:val>
                                        </p:tav>
                                        <p:tav tm="100000">
                                          <p:val>
                                            <p:strVal val="#ppt_h"/>
                                          </p:val>
                                        </p:tav>
                                      </p:tavLst>
                                    </p:anim>
                                    <p:animEffect transition="in" filter="fade">
                                      <p:cBhvr>
                                        <p:cTn id="9" dur="250"/>
                                        <p:tgtEl>
                                          <p:spTgt spid="54"/>
                                        </p:tgtEl>
                                      </p:cBhvr>
                                    </p:animEffect>
                                  </p:childTnLst>
                                </p:cTn>
                              </p:par>
                              <p:par>
                                <p:cTn id="10" presetID="6" presetClass="emph" presetSubtype="0" decel="100000" fill="hold" nodeType="withEffect">
                                  <p:stCondLst>
                                    <p:cond delay="200"/>
                                  </p:stCondLst>
                                  <p:childTnLst>
                                    <p:animScale>
                                      <p:cBhvr>
                                        <p:cTn id="11" dur="250" fill="hold"/>
                                        <p:tgtEl>
                                          <p:spTgt spid="54"/>
                                        </p:tgtEl>
                                      </p:cBhvr>
                                      <p:by x="110000" y="110000"/>
                                    </p:animScale>
                                  </p:childTnLst>
                                </p:cTn>
                              </p:par>
                              <p:par>
                                <p:cTn id="12" presetID="6" presetClass="emph" presetSubtype="0" decel="100000" fill="hold" nodeType="withEffect">
                                  <p:stCondLst>
                                    <p:cond delay="300"/>
                                  </p:stCondLst>
                                  <p:childTnLst>
                                    <p:animScale>
                                      <p:cBhvr>
                                        <p:cTn id="13" dur="250" fill="hold"/>
                                        <p:tgtEl>
                                          <p:spTgt spid="54"/>
                                        </p:tgtEl>
                                      </p:cBhvr>
                                      <p:by x="91000" y="91000"/>
                                    </p:animScale>
                                  </p:childTnLst>
                                </p:cTn>
                              </p:par>
                            </p:childTnLst>
                          </p:cTn>
                        </p:par>
                        <p:par>
                          <p:cTn id="14" fill="hold" nodeType="afterGroup">
                            <p:stCondLst>
                              <p:cond delay="550"/>
                            </p:stCondLst>
                            <p:childTnLst>
                              <p:par>
                                <p:cTn id="15" presetID="53" presetClass="entr" presetSubtype="16" fill="hold" nodeType="after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250" fill="hold"/>
                                        <p:tgtEl>
                                          <p:spTgt spid="39"/>
                                        </p:tgtEl>
                                        <p:attrNameLst>
                                          <p:attrName>ppt_w</p:attrName>
                                        </p:attrNameLst>
                                      </p:cBhvr>
                                      <p:tavLst>
                                        <p:tav tm="0">
                                          <p:val>
                                            <p:fltVal val="0"/>
                                          </p:val>
                                        </p:tav>
                                        <p:tav tm="100000">
                                          <p:val>
                                            <p:strVal val="#ppt_w"/>
                                          </p:val>
                                        </p:tav>
                                      </p:tavLst>
                                    </p:anim>
                                    <p:anim calcmode="lin" valueType="num">
                                      <p:cBhvr>
                                        <p:cTn id="18" dur="250" fill="hold"/>
                                        <p:tgtEl>
                                          <p:spTgt spid="39"/>
                                        </p:tgtEl>
                                        <p:attrNameLst>
                                          <p:attrName>ppt_h</p:attrName>
                                        </p:attrNameLst>
                                      </p:cBhvr>
                                      <p:tavLst>
                                        <p:tav tm="0">
                                          <p:val>
                                            <p:fltVal val="0"/>
                                          </p:val>
                                        </p:tav>
                                        <p:tav tm="100000">
                                          <p:val>
                                            <p:strVal val="#ppt_h"/>
                                          </p:val>
                                        </p:tav>
                                      </p:tavLst>
                                    </p:anim>
                                    <p:animEffect transition="in" filter="fade">
                                      <p:cBhvr>
                                        <p:cTn id="19" dur="250"/>
                                        <p:tgtEl>
                                          <p:spTgt spid="39"/>
                                        </p:tgtEl>
                                      </p:cBhvr>
                                    </p:animEffect>
                                  </p:childTnLst>
                                </p:cTn>
                              </p:par>
                              <p:par>
                                <p:cTn id="20" presetID="6" presetClass="emph" presetSubtype="0" decel="100000" fill="hold" nodeType="withEffect">
                                  <p:stCondLst>
                                    <p:cond delay="200"/>
                                  </p:stCondLst>
                                  <p:childTnLst>
                                    <p:animScale>
                                      <p:cBhvr>
                                        <p:cTn id="21" dur="250" fill="hold"/>
                                        <p:tgtEl>
                                          <p:spTgt spid="39"/>
                                        </p:tgtEl>
                                      </p:cBhvr>
                                      <p:by x="110000" y="110000"/>
                                    </p:animScale>
                                  </p:childTnLst>
                                </p:cTn>
                              </p:par>
                              <p:par>
                                <p:cTn id="22" presetID="6" presetClass="emph" presetSubtype="0" decel="100000" fill="hold" nodeType="withEffect">
                                  <p:stCondLst>
                                    <p:cond delay="300"/>
                                  </p:stCondLst>
                                  <p:childTnLst>
                                    <p:animScale>
                                      <p:cBhvr>
                                        <p:cTn id="23" dur="250" fill="hold"/>
                                        <p:tgtEl>
                                          <p:spTgt spid="39"/>
                                        </p:tgtEl>
                                      </p:cBhvr>
                                      <p:by x="91000" y="91000"/>
                                    </p:animScale>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right)">
                                      <p:cBhvr>
                                        <p:cTn id="28" dur="500"/>
                                        <p:tgtEl>
                                          <p:spTgt spid="29"/>
                                        </p:tgtEl>
                                      </p:cBhvr>
                                    </p:animEffect>
                                  </p:childTnLst>
                                </p:cTn>
                              </p:par>
                            </p:childTnLst>
                          </p:cTn>
                        </p:par>
                        <p:par>
                          <p:cTn id="29" fill="hold" nodeType="afterGroup">
                            <p:stCondLst>
                              <p:cond delay="500"/>
                            </p:stCondLst>
                            <p:childTnLst>
                              <p:par>
                                <p:cTn id="30" presetID="53" presetClass="entr" presetSubtype="16" fill="hold" nodeType="after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p:cTn id="32" dur="250" fill="hold"/>
                                        <p:tgtEl>
                                          <p:spTgt spid="36"/>
                                        </p:tgtEl>
                                        <p:attrNameLst>
                                          <p:attrName>ppt_w</p:attrName>
                                        </p:attrNameLst>
                                      </p:cBhvr>
                                      <p:tavLst>
                                        <p:tav tm="0">
                                          <p:val>
                                            <p:fltVal val="0"/>
                                          </p:val>
                                        </p:tav>
                                        <p:tav tm="100000">
                                          <p:val>
                                            <p:strVal val="#ppt_w"/>
                                          </p:val>
                                        </p:tav>
                                      </p:tavLst>
                                    </p:anim>
                                    <p:anim calcmode="lin" valueType="num">
                                      <p:cBhvr>
                                        <p:cTn id="33" dur="250" fill="hold"/>
                                        <p:tgtEl>
                                          <p:spTgt spid="36"/>
                                        </p:tgtEl>
                                        <p:attrNameLst>
                                          <p:attrName>ppt_h</p:attrName>
                                        </p:attrNameLst>
                                      </p:cBhvr>
                                      <p:tavLst>
                                        <p:tav tm="0">
                                          <p:val>
                                            <p:fltVal val="0"/>
                                          </p:val>
                                        </p:tav>
                                        <p:tav tm="100000">
                                          <p:val>
                                            <p:strVal val="#ppt_h"/>
                                          </p:val>
                                        </p:tav>
                                      </p:tavLst>
                                    </p:anim>
                                    <p:animEffect transition="in" filter="fade">
                                      <p:cBhvr>
                                        <p:cTn id="34" dur="250"/>
                                        <p:tgtEl>
                                          <p:spTgt spid="36"/>
                                        </p:tgtEl>
                                      </p:cBhvr>
                                    </p:animEffect>
                                  </p:childTnLst>
                                </p:cTn>
                              </p:par>
                              <p:par>
                                <p:cTn id="35" presetID="6" presetClass="emph" presetSubtype="0" decel="100000" fill="hold" nodeType="withEffect">
                                  <p:stCondLst>
                                    <p:cond delay="200"/>
                                  </p:stCondLst>
                                  <p:childTnLst>
                                    <p:animScale>
                                      <p:cBhvr>
                                        <p:cTn id="36" dur="250" fill="hold"/>
                                        <p:tgtEl>
                                          <p:spTgt spid="36"/>
                                        </p:tgtEl>
                                      </p:cBhvr>
                                      <p:by x="110000" y="110000"/>
                                    </p:animScale>
                                  </p:childTnLst>
                                </p:cTn>
                              </p:par>
                              <p:par>
                                <p:cTn id="37" presetID="6" presetClass="emph" presetSubtype="0" decel="100000" fill="hold" nodeType="withEffect">
                                  <p:stCondLst>
                                    <p:cond delay="300"/>
                                  </p:stCondLst>
                                  <p:childTnLst>
                                    <p:animScale>
                                      <p:cBhvr>
                                        <p:cTn id="38" dur="250" fill="hold"/>
                                        <p:tgtEl>
                                          <p:spTgt spid="36"/>
                                        </p:tgtEl>
                                      </p:cBhvr>
                                      <p:by x="91000" y="91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childTnLst>
                          </p:cTn>
                        </p:par>
                        <p:par>
                          <p:cTn id="44" fill="hold" nodeType="afterGroup">
                            <p:stCondLst>
                              <p:cond delay="500"/>
                            </p:stCondLst>
                            <p:childTnLst>
                              <p:par>
                                <p:cTn id="45" presetID="53" presetClass="entr" presetSubtype="16" fill="hold" nodeType="afterEffect">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cBhvr>
                                        <p:cTn id="47" dur="250" fill="hold"/>
                                        <p:tgtEl>
                                          <p:spTgt spid="42"/>
                                        </p:tgtEl>
                                        <p:attrNameLst>
                                          <p:attrName>ppt_w</p:attrName>
                                        </p:attrNameLst>
                                      </p:cBhvr>
                                      <p:tavLst>
                                        <p:tav tm="0">
                                          <p:val>
                                            <p:fltVal val="0"/>
                                          </p:val>
                                        </p:tav>
                                        <p:tav tm="100000">
                                          <p:val>
                                            <p:strVal val="#ppt_w"/>
                                          </p:val>
                                        </p:tav>
                                      </p:tavLst>
                                    </p:anim>
                                    <p:anim calcmode="lin" valueType="num">
                                      <p:cBhvr>
                                        <p:cTn id="48" dur="250" fill="hold"/>
                                        <p:tgtEl>
                                          <p:spTgt spid="42"/>
                                        </p:tgtEl>
                                        <p:attrNameLst>
                                          <p:attrName>ppt_h</p:attrName>
                                        </p:attrNameLst>
                                      </p:cBhvr>
                                      <p:tavLst>
                                        <p:tav tm="0">
                                          <p:val>
                                            <p:fltVal val="0"/>
                                          </p:val>
                                        </p:tav>
                                        <p:tav tm="100000">
                                          <p:val>
                                            <p:strVal val="#ppt_h"/>
                                          </p:val>
                                        </p:tav>
                                      </p:tavLst>
                                    </p:anim>
                                    <p:animEffect transition="in" filter="fade">
                                      <p:cBhvr>
                                        <p:cTn id="49" dur="250"/>
                                        <p:tgtEl>
                                          <p:spTgt spid="42"/>
                                        </p:tgtEl>
                                      </p:cBhvr>
                                    </p:animEffect>
                                  </p:childTnLst>
                                </p:cTn>
                              </p:par>
                              <p:par>
                                <p:cTn id="50" presetID="6" presetClass="emph" presetSubtype="0" decel="100000" fill="hold" nodeType="withEffect">
                                  <p:stCondLst>
                                    <p:cond delay="200"/>
                                  </p:stCondLst>
                                  <p:childTnLst>
                                    <p:animScale>
                                      <p:cBhvr>
                                        <p:cTn id="51" dur="250" fill="hold"/>
                                        <p:tgtEl>
                                          <p:spTgt spid="42"/>
                                        </p:tgtEl>
                                      </p:cBhvr>
                                      <p:by x="110000" y="110000"/>
                                    </p:animScale>
                                  </p:childTnLst>
                                </p:cTn>
                              </p:par>
                              <p:par>
                                <p:cTn id="52" presetID="6" presetClass="emph" presetSubtype="0" decel="100000" fill="hold" nodeType="withEffect">
                                  <p:stCondLst>
                                    <p:cond delay="300"/>
                                  </p:stCondLst>
                                  <p:childTnLst>
                                    <p:animScale>
                                      <p:cBhvr>
                                        <p:cTn id="53" dur="250" fill="hold"/>
                                        <p:tgtEl>
                                          <p:spTgt spid="42"/>
                                        </p:tgtEl>
                                      </p:cBhvr>
                                      <p:by x="91000" y="91000"/>
                                    </p:animScale>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left)">
                                      <p:cBhvr>
                                        <p:cTn id="58" dur="500"/>
                                        <p:tgtEl>
                                          <p:spTgt spid="7"/>
                                        </p:tgtEl>
                                      </p:cBhvr>
                                    </p:animEffect>
                                  </p:childTnLst>
                                </p:cTn>
                              </p:par>
                            </p:childTnLst>
                          </p:cTn>
                        </p:par>
                        <p:par>
                          <p:cTn id="59" fill="hold" nodeType="afterGroup">
                            <p:stCondLst>
                              <p:cond delay="500"/>
                            </p:stCondLst>
                            <p:childTnLst>
                              <p:par>
                                <p:cTn id="60" presetID="53" presetClass="entr" presetSubtype="16" fill="hold" nodeType="afterEffect">
                                  <p:stCondLst>
                                    <p:cond delay="0"/>
                                  </p:stCondLst>
                                  <p:childTnLst>
                                    <p:set>
                                      <p:cBhvr>
                                        <p:cTn id="61" dur="1" fill="hold">
                                          <p:stCondLst>
                                            <p:cond delay="0"/>
                                          </p:stCondLst>
                                        </p:cTn>
                                        <p:tgtEl>
                                          <p:spTgt spid="51"/>
                                        </p:tgtEl>
                                        <p:attrNameLst>
                                          <p:attrName>style.visibility</p:attrName>
                                        </p:attrNameLst>
                                      </p:cBhvr>
                                      <p:to>
                                        <p:strVal val="visible"/>
                                      </p:to>
                                    </p:set>
                                    <p:anim calcmode="lin" valueType="num">
                                      <p:cBhvr>
                                        <p:cTn id="62" dur="250" fill="hold"/>
                                        <p:tgtEl>
                                          <p:spTgt spid="51"/>
                                        </p:tgtEl>
                                        <p:attrNameLst>
                                          <p:attrName>ppt_w</p:attrName>
                                        </p:attrNameLst>
                                      </p:cBhvr>
                                      <p:tavLst>
                                        <p:tav tm="0">
                                          <p:val>
                                            <p:fltVal val="0"/>
                                          </p:val>
                                        </p:tav>
                                        <p:tav tm="100000">
                                          <p:val>
                                            <p:strVal val="#ppt_w"/>
                                          </p:val>
                                        </p:tav>
                                      </p:tavLst>
                                    </p:anim>
                                    <p:anim calcmode="lin" valueType="num">
                                      <p:cBhvr>
                                        <p:cTn id="63" dur="250" fill="hold"/>
                                        <p:tgtEl>
                                          <p:spTgt spid="51"/>
                                        </p:tgtEl>
                                        <p:attrNameLst>
                                          <p:attrName>ppt_h</p:attrName>
                                        </p:attrNameLst>
                                      </p:cBhvr>
                                      <p:tavLst>
                                        <p:tav tm="0">
                                          <p:val>
                                            <p:fltVal val="0"/>
                                          </p:val>
                                        </p:tav>
                                        <p:tav tm="100000">
                                          <p:val>
                                            <p:strVal val="#ppt_h"/>
                                          </p:val>
                                        </p:tav>
                                      </p:tavLst>
                                    </p:anim>
                                    <p:animEffect transition="in" filter="fade">
                                      <p:cBhvr>
                                        <p:cTn id="64" dur="250"/>
                                        <p:tgtEl>
                                          <p:spTgt spid="51"/>
                                        </p:tgtEl>
                                      </p:cBhvr>
                                    </p:animEffect>
                                  </p:childTnLst>
                                </p:cTn>
                              </p:par>
                              <p:par>
                                <p:cTn id="65" presetID="6" presetClass="emph" presetSubtype="0" decel="100000" fill="hold" nodeType="withEffect">
                                  <p:stCondLst>
                                    <p:cond delay="200"/>
                                  </p:stCondLst>
                                  <p:childTnLst>
                                    <p:animScale>
                                      <p:cBhvr>
                                        <p:cTn id="66" dur="250" fill="hold"/>
                                        <p:tgtEl>
                                          <p:spTgt spid="51"/>
                                        </p:tgtEl>
                                      </p:cBhvr>
                                      <p:by x="110000" y="110000"/>
                                    </p:animScale>
                                  </p:childTnLst>
                                </p:cTn>
                              </p:par>
                              <p:par>
                                <p:cTn id="67" presetID="6" presetClass="emph" presetSubtype="0" decel="100000" fill="hold" nodeType="withEffect">
                                  <p:stCondLst>
                                    <p:cond delay="300"/>
                                  </p:stCondLst>
                                  <p:childTnLst>
                                    <p:animScale>
                                      <p:cBhvr>
                                        <p:cTn id="68" dur="250" fill="hold"/>
                                        <p:tgtEl>
                                          <p:spTgt spid="51"/>
                                        </p:tgtEl>
                                      </p:cBhvr>
                                      <p:by x="91000" y="91000"/>
                                    </p:animScale>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wipe(left)">
                                      <p:cBhvr>
                                        <p:cTn id="73" dur="500"/>
                                        <p:tgtEl>
                                          <p:spTgt spid="12"/>
                                        </p:tgtEl>
                                      </p:cBhvr>
                                    </p:animEffect>
                                  </p:childTnLst>
                                </p:cTn>
                              </p:par>
                            </p:childTnLst>
                          </p:cTn>
                        </p:par>
                        <p:par>
                          <p:cTn id="74" fill="hold" nodeType="afterGroup">
                            <p:stCondLst>
                              <p:cond delay="500"/>
                            </p:stCondLst>
                            <p:childTnLst>
                              <p:par>
                                <p:cTn id="75" presetID="53" presetClass="entr" presetSubtype="16" fill="hold" nodeType="after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p:cTn id="77" dur="250" fill="hold"/>
                                        <p:tgtEl>
                                          <p:spTgt spid="45"/>
                                        </p:tgtEl>
                                        <p:attrNameLst>
                                          <p:attrName>ppt_w</p:attrName>
                                        </p:attrNameLst>
                                      </p:cBhvr>
                                      <p:tavLst>
                                        <p:tav tm="0">
                                          <p:val>
                                            <p:fltVal val="0"/>
                                          </p:val>
                                        </p:tav>
                                        <p:tav tm="100000">
                                          <p:val>
                                            <p:strVal val="#ppt_w"/>
                                          </p:val>
                                        </p:tav>
                                      </p:tavLst>
                                    </p:anim>
                                    <p:anim calcmode="lin" valueType="num">
                                      <p:cBhvr>
                                        <p:cTn id="78" dur="250" fill="hold"/>
                                        <p:tgtEl>
                                          <p:spTgt spid="45"/>
                                        </p:tgtEl>
                                        <p:attrNameLst>
                                          <p:attrName>ppt_h</p:attrName>
                                        </p:attrNameLst>
                                      </p:cBhvr>
                                      <p:tavLst>
                                        <p:tav tm="0">
                                          <p:val>
                                            <p:fltVal val="0"/>
                                          </p:val>
                                        </p:tav>
                                        <p:tav tm="100000">
                                          <p:val>
                                            <p:strVal val="#ppt_h"/>
                                          </p:val>
                                        </p:tav>
                                      </p:tavLst>
                                    </p:anim>
                                    <p:animEffect transition="in" filter="fade">
                                      <p:cBhvr>
                                        <p:cTn id="79" dur="250"/>
                                        <p:tgtEl>
                                          <p:spTgt spid="45"/>
                                        </p:tgtEl>
                                      </p:cBhvr>
                                    </p:animEffect>
                                  </p:childTnLst>
                                </p:cTn>
                              </p:par>
                              <p:par>
                                <p:cTn id="80" presetID="6" presetClass="emph" presetSubtype="0" decel="100000" fill="hold" nodeType="withEffect">
                                  <p:stCondLst>
                                    <p:cond delay="200"/>
                                  </p:stCondLst>
                                  <p:childTnLst>
                                    <p:animScale>
                                      <p:cBhvr>
                                        <p:cTn id="81" dur="250" fill="hold"/>
                                        <p:tgtEl>
                                          <p:spTgt spid="45"/>
                                        </p:tgtEl>
                                      </p:cBhvr>
                                      <p:by x="110000" y="110000"/>
                                    </p:animScale>
                                  </p:childTnLst>
                                </p:cTn>
                              </p:par>
                              <p:par>
                                <p:cTn id="82" presetID="6" presetClass="emph" presetSubtype="0" decel="100000" fill="hold" nodeType="withEffect">
                                  <p:stCondLst>
                                    <p:cond delay="300"/>
                                  </p:stCondLst>
                                  <p:childTnLst>
                                    <p:animScale>
                                      <p:cBhvr>
                                        <p:cTn id="83" dur="250" fill="hold"/>
                                        <p:tgtEl>
                                          <p:spTgt spid="45"/>
                                        </p:tgtEl>
                                      </p:cBhvr>
                                      <p:by x="91000" y="91000"/>
                                    </p:animScale>
                                  </p:childTnLst>
                                </p:cTn>
                              </p:par>
                            </p:childTnLst>
                          </p:cTn>
                        </p:par>
                        <p:par>
                          <p:cTn id="84" fill="hold" nodeType="afterGroup">
                            <p:stCondLst>
                              <p:cond delay="1050"/>
                            </p:stCondLst>
                            <p:childTnLst>
                              <p:par>
                                <p:cTn id="85" presetID="22" presetClass="entr" presetSubtype="2" fill="hold" nodeType="after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wipe(right)">
                                      <p:cBhvr>
                                        <p:cTn id="87" dur="500"/>
                                        <p:tgtEl>
                                          <p:spTgt spid="60"/>
                                        </p:tgtEl>
                                      </p:cBhvr>
                                    </p:animEffect>
                                  </p:childTnLst>
                                </p:cTn>
                              </p:par>
                            </p:childTnLst>
                          </p:cTn>
                        </p:par>
                        <p:par>
                          <p:cTn id="88" fill="hold" nodeType="afterGroup">
                            <p:stCondLst>
                              <p:cond delay="1550"/>
                            </p:stCondLst>
                            <p:childTnLst>
                              <p:par>
                                <p:cTn id="89" presetID="53" presetClass="entr" presetSubtype="16"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 calcmode="lin" valueType="num">
                                      <p:cBhvr>
                                        <p:cTn id="91" dur="250" fill="hold"/>
                                        <p:tgtEl>
                                          <p:spTgt spid="48"/>
                                        </p:tgtEl>
                                        <p:attrNameLst>
                                          <p:attrName>ppt_w</p:attrName>
                                        </p:attrNameLst>
                                      </p:cBhvr>
                                      <p:tavLst>
                                        <p:tav tm="0">
                                          <p:val>
                                            <p:fltVal val="0"/>
                                          </p:val>
                                        </p:tav>
                                        <p:tav tm="100000">
                                          <p:val>
                                            <p:strVal val="#ppt_w"/>
                                          </p:val>
                                        </p:tav>
                                      </p:tavLst>
                                    </p:anim>
                                    <p:anim calcmode="lin" valueType="num">
                                      <p:cBhvr>
                                        <p:cTn id="92" dur="250" fill="hold"/>
                                        <p:tgtEl>
                                          <p:spTgt spid="48"/>
                                        </p:tgtEl>
                                        <p:attrNameLst>
                                          <p:attrName>ppt_h</p:attrName>
                                        </p:attrNameLst>
                                      </p:cBhvr>
                                      <p:tavLst>
                                        <p:tav tm="0">
                                          <p:val>
                                            <p:fltVal val="0"/>
                                          </p:val>
                                        </p:tav>
                                        <p:tav tm="100000">
                                          <p:val>
                                            <p:strVal val="#ppt_h"/>
                                          </p:val>
                                        </p:tav>
                                      </p:tavLst>
                                    </p:anim>
                                    <p:animEffect transition="in" filter="fade">
                                      <p:cBhvr>
                                        <p:cTn id="93" dur="250"/>
                                        <p:tgtEl>
                                          <p:spTgt spid="48"/>
                                        </p:tgtEl>
                                      </p:cBhvr>
                                    </p:animEffect>
                                  </p:childTnLst>
                                </p:cTn>
                              </p:par>
                              <p:par>
                                <p:cTn id="94" presetID="6" presetClass="emph" presetSubtype="0" decel="100000" fill="hold" nodeType="withEffect">
                                  <p:stCondLst>
                                    <p:cond delay="200"/>
                                  </p:stCondLst>
                                  <p:childTnLst>
                                    <p:animScale>
                                      <p:cBhvr>
                                        <p:cTn id="95" dur="250" fill="hold"/>
                                        <p:tgtEl>
                                          <p:spTgt spid="48"/>
                                        </p:tgtEl>
                                      </p:cBhvr>
                                      <p:by x="110000" y="110000"/>
                                    </p:animScale>
                                  </p:childTnLst>
                                </p:cTn>
                              </p:par>
                              <p:par>
                                <p:cTn id="96" presetID="6" presetClass="emph" presetSubtype="0" decel="100000" fill="hold" nodeType="withEffect">
                                  <p:stCondLst>
                                    <p:cond delay="300"/>
                                  </p:stCondLst>
                                  <p:childTnLst>
                                    <p:animScale>
                                      <p:cBhvr>
                                        <p:cTn id="97" dur="250" fill="hold"/>
                                        <p:tgtEl>
                                          <p:spTgt spid="48"/>
                                        </p:tgtEl>
                                      </p:cBhvr>
                                      <p:by x="91000" y="91000"/>
                                    </p:animScale>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2" fill="hold" nodeType="click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wipe(right)">
                                      <p:cBhvr>
                                        <p:cTn id="10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554038" y="879475"/>
            <a:ext cx="8043862" cy="509588"/>
          </a:xfrm>
          <a:prstGeom prst="rect">
            <a:avLst/>
          </a:prstGeom>
          <a:noFill/>
          <a:ln w="9525">
            <a:noFill/>
            <a:miter lim="800000"/>
            <a:headEnd/>
            <a:tailEnd/>
          </a:ln>
        </p:spPr>
        <p:txBody>
          <a:bodyPr lIns="45720" tIns="22860" rIns="45720" bIns="22860" anchor="ctr">
            <a:spAutoFit/>
          </a:bodyPr>
          <a:lstStyle/>
          <a:p>
            <a:pPr algn="ct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后在此框中您的内容打在这里，您的内容打在这里您的内容打在这里，或者通过复制您的文本后在此框中您的内容打在这里，您的内容打在这里您的内容打在这里，或者通过复制您的文本</a:t>
            </a:r>
            <a:endParaRPr lang="en-US" sz="1050" dirty="0">
              <a:solidFill>
                <a:schemeClr val="bg1">
                  <a:lumMod val="65000"/>
                </a:schemeClr>
              </a:solidFill>
              <a:latin typeface="+mn-lt"/>
              <a:ea typeface="Open Sans Semibold" pitchFamily="34" charset="0"/>
              <a:cs typeface="Open Sans Semibold" pitchFamily="34" charset="0"/>
            </a:endParaRPr>
          </a:p>
        </p:txBody>
      </p:sp>
      <p:graphicFrame>
        <p:nvGraphicFramePr>
          <p:cNvPr id="3" name="Chart 3"/>
          <p:cNvGraphicFramePr>
            <a:graphicFrameLocks/>
          </p:cNvGraphicFramePr>
          <p:nvPr/>
        </p:nvGraphicFramePr>
        <p:xfrm>
          <a:off x="2543175" y="2952750"/>
          <a:ext cx="4064000" cy="2103438"/>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6"/>
          <p:cNvSpPr/>
          <p:nvPr/>
        </p:nvSpPr>
        <p:spPr>
          <a:xfrm>
            <a:off x="457200" y="1885950"/>
            <a:ext cx="1565275" cy="909638"/>
          </a:xfrm>
          <a:prstGeom prst="roundRect">
            <a:avLst>
              <a:gd name="adj" fmla="val 5186"/>
            </a:avLst>
          </a:prstGeom>
          <a:noFill/>
          <a:ln w="9525">
            <a:solidFill>
              <a:srgbClr val="F5C52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7" name="Text Box 10"/>
          <p:cNvSpPr txBox="1">
            <a:spLocks noChangeArrowheads="1"/>
          </p:cNvSpPr>
          <p:nvPr/>
        </p:nvSpPr>
        <p:spPr bwMode="auto">
          <a:xfrm>
            <a:off x="498475" y="1827213"/>
            <a:ext cx="1330325" cy="738187"/>
          </a:xfrm>
          <a:prstGeom prst="rect">
            <a:avLst/>
          </a:prstGeom>
          <a:noFill/>
          <a:ln w="9525">
            <a:noFill/>
            <a:miter lim="800000"/>
            <a:headEnd/>
            <a:tailEnd/>
          </a:ln>
        </p:spPr>
        <p:txBody>
          <a:bodyPr lIns="45720" tIns="22860" rIns="45720" bIns="22860">
            <a:spAutoFit/>
          </a:bodyPr>
          <a:lstStyle/>
          <a:p>
            <a:pPr defTabSz="1088232" eaLnBrk="1" fontAlgn="auto" hangingPunct="1">
              <a:lnSpc>
                <a:spcPct val="150000"/>
              </a:lnSpc>
              <a:spcBef>
                <a:spcPts val="0"/>
              </a:spcBef>
              <a:spcAft>
                <a:spcPts val="0"/>
              </a:spcAft>
              <a:defRPr/>
            </a:pPr>
            <a:r>
              <a:rPr lang="zh-CN" altLang="en-US" sz="1200" b="1" dirty="0">
                <a:solidFill>
                  <a:srgbClr val="F5C527"/>
                </a:solidFill>
                <a:latin typeface="+mn-ea"/>
                <a:ea typeface="+mn-ea"/>
              </a:rPr>
              <a:t>添加标题</a:t>
            </a:r>
            <a:endParaRPr lang="en-US" altLang="zh-CN" sz="1200" b="1" dirty="0">
              <a:solidFill>
                <a:srgbClr val="F5C527"/>
              </a:solidFill>
              <a:latin typeface="+mn-ea"/>
              <a:ea typeface="+mn-ea"/>
            </a:endParaRPr>
          </a:p>
          <a:p>
            <a:pPr defTabSz="1088232" eaLnBrk="1" fontAlgn="auto" hangingPunct="1">
              <a:lnSpc>
                <a:spcPct val="150000"/>
              </a:lnSpc>
              <a:spcBef>
                <a:spcPts val="0"/>
              </a:spcBef>
              <a:spcAft>
                <a:spcPts val="0"/>
              </a:spcAft>
              <a:defRPr/>
            </a:pPr>
            <a:r>
              <a:rPr lang="zh-CN" altLang="en-US" sz="900" dirty="0">
                <a:solidFill>
                  <a:sysClr val="windowText" lastClr="000000"/>
                </a:solidFill>
                <a:latin typeface="+mn-ea"/>
                <a:ea typeface="+mn-ea"/>
              </a:rPr>
              <a:t>您的内容打在这里，或者通过复制您的文本</a:t>
            </a:r>
            <a:endParaRPr lang="en-US" sz="900" dirty="0">
              <a:solidFill>
                <a:schemeClr val="tx1">
                  <a:lumMod val="50000"/>
                  <a:lumOff val="50000"/>
                </a:schemeClr>
              </a:solidFill>
              <a:latin typeface="+mn-lt"/>
              <a:ea typeface="Open Sans" pitchFamily="34" charset="0"/>
              <a:cs typeface="Open Sans" pitchFamily="34" charset="0"/>
            </a:endParaRPr>
          </a:p>
        </p:txBody>
      </p:sp>
      <p:cxnSp>
        <p:nvCxnSpPr>
          <p:cNvPr id="12" name="Elbow Connector 14"/>
          <p:cNvCxnSpPr>
            <a:stCxn id="6" idx="3"/>
          </p:cNvCxnSpPr>
          <p:nvPr/>
        </p:nvCxnSpPr>
        <p:spPr>
          <a:xfrm>
            <a:off x="2022475" y="2339975"/>
            <a:ext cx="1635125" cy="1069975"/>
          </a:xfrm>
          <a:prstGeom prst="bentConnector3">
            <a:avLst>
              <a:gd name="adj1" fmla="val 100061"/>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Elbow Connector 20"/>
          <p:cNvCxnSpPr>
            <a:stCxn id="4" idx="3"/>
          </p:cNvCxnSpPr>
          <p:nvPr/>
        </p:nvCxnSpPr>
        <p:spPr>
          <a:xfrm>
            <a:off x="2022475" y="3565525"/>
            <a:ext cx="1482725" cy="385763"/>
          </a:xfrm>
          <a:prstGeom prst="bentConnector3">
            <a:avLst>
              <a:gd name="adj1" fmla="val 100187"/>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Elbow Connector 24"/>
          <p:cNvCxnSpPr/>
          <p:nvPr/>
        </p:nvCxnSpPr>
        <p:spPr>
          <a:xfrm rot="10800000" flipV="1">
            <a:off x="4322763" y="2343150"/>
            <a:ext cx="2722562" cy="947738"/>
          </a:xfrm>
          <a:prstGeom prst="bentConnector3">
            <a:avLst>
              <a:gd name="adj1" fmla="val 100767"/>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Elbow Connector 27"/>
          <p:cNvCxnSpPr/>
          <p:nvPr/>
        </p:nvCxnSpPr>
        <p:spPr>
          <a:xfrm rot="10800000" flipV="1">
            <a:off x="5867400" y="3624263"/>
            <a:ext cx="1177925" cy="242887"/>
          </a:xfrm>
          <a:prstGeom prst="bentConnector3">
            <a:avLst>
              <a:gd name="adj1" fmla="val 100536"/>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 Box 7"/>
          <p:cNvSpPr txBox="1">
            <a:spLocks noChangeArrowheads="1"/>
          </p:cNvSpPr>
          <p:nvPr/>
        </p:nvSpPr>
        <p:spPr bwMode="auto">
          <a:xfrm>
            <a:off x="2103438" y="1862138"/>
            <a:ext cx="650875" cy="415925"/>
          </a:xfrm>
          <a:prstGeom prst="rect">
            <a:avLst/>
          </a:prstGeom>
          <a:noFill/>
          <a:ln w="9525">
            <a:noFill/>
            <a:miter lim="800000"/>
            <a:headEnd/>
            <a:tailEnd/>
          </a:ln>
        </p:spPr>
        <p:txBody>
          <a:bodyPr wrap="none" lIns="45720" tIns="22860" rIns="45720" bIns="22860">
            <a:spAutoFit/>
          </a:bodyPr>
          <a:lstStyle/>
          <a:p>
            <a:pPr algn="ctr" defTabSz="1088232" eaLnBrk="1" fontAlgn="auto" hangingPunct="1">
              <a:spcBef>
                <a:spcPts val="0"/>
              </a:spcBef>
              <a:spcAft>
                <a:spcPts val="0"/>
              </a:spcAft>
              <a:defRPr/>
            </a:pPr>
            <a:r>
              <a:rPr lang="en-CA" sz="2400" spc="-150" dirty="0">
                <a:solidFill>
                  <a:srgbClr val="F5C527"/>
                </a:solidFill>
                <a:latin typeface="Arial Unicode MS" panose="020B0604020202020204" pitchFamily="34" charset="-122"/>
                <a:ea typeface="Arial Unicode MS" panose="020B0604020202020204" pitchFamily="34" charset="-122"/>
                <a:cs typeface="Arial Unicode MS" panose="020B0604020202020204" pitchFamily="34" charset="-122"/>
              </a:rPr>
              <a:t>18%</a:t>
            </a:r>
          </a:p>
        </p:txBody>
      </p:sp>
      <p:grpSp>
        <p:nvGrpSpPr>
          <p:cNvPr id="22" name="组合 21"/>
          <p:cNvGrpSpPr>
            <a:grpSpLocks/>
          </p:cNvGrpSpPr>
          <p:nvPr/>
        </p:nvGrpSpPr>
        <p:grpSpPr bwMode="auto">
          <a:xfrm>
            <a:off x="457200" y="3051175"/>
            <a:ext cx="2286000" cy="968375"/>
            <a:chOff x="457200" y="3051272"/>
            <a:chExt cx="2286380" cy="968278"/>
          </a:xfrm>
        </p:grpSpPr>
        <p:sp>
          <p:nvSpPr>
            <p:cNvPr id="4" name="Rounded Rectangle 4"/>
            <p:cNvSpPr/>
            <p:nvPr/>
          </p:nvSpPr>
          <p:spPr>
            <a:xfrm>
              <a:off x="457200" y="3110004"/>
              <a:ext cx="1565535" cy="909546"/>
            </a:xfrm>
            <a:prstGeom prst="roundRect">
              <a:avLst>
                <a:gd name="adj" fmla="val 5186"/>
              </a:avLst>
            </a:prstGeom>
            <a:noFill/>
            <a:ln w="9525">
              <a:solidFill>
                <a:srgbClr val="42CA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5" name="Text Box 10"/>
            <p:cNvSpPr txBox="1">
              <a:spLocks noChangeArrowheads="1"/>
            </p:cNvSpPr>
            <p:nvPr/>
          </p:nvSpPr>
          <p:spPr bwMode="auto">
            <a:xfrm>
              <a:off x="498482" y="3051272"/>
              <a:ext cx="1330546" cy="738114"/>
            </a:xfrm>
            <a:prstGeom prst="rect">
              <a:avLst/>
            </a:prstGeom>
            <a:noFill/>
            <a:ln w="9525">
              <a:noFill/>
              <a:miter lim="800000"/>
              <a:headEnd/>
              <a:tailEnd/>
            </a:ln>
          </p:spPr>
          <p:txBody>
            <a:bodyPr lIns="45720" tIns="22860" rIns="45720" bIns="22860">
              <a:spAutoFit/>
            </a:bodyPr>
            <a:lstStyle/>
            <a:p>
              <a:pPr defTabSz="1088232" eaLnBrk="1" fontAlgn="auto" hangingPunct="1">
                <a:lnSpc>
                  <a:spcPct val="150000"/>
                </a:lnSpc>
                <a:spcBef>
                  <a:spcPts val="0"/>
                </a:spcBef>
                <a:spcAft>
                  <a:spcPts val="0"/>
                </a:spcAft>
                <a:defRPr/>
              </a:pPr>
              <a:r>
                <a:rPr lang="zh-CN" altLang="en-US" sz="1200" b="1" dirty="0">
                  <a:solidFill>
                    <a:srgbClr val="42CAC0"/>
                  </a:solidFill>
                  <a:latin typeface="+mn-ea"/>
                  <a:ea typeface="+mn-ea"/>
                </a:rPr>
                <a:t>添加标题</a:t>
              </a:r>
              <a:endParaRPr lang="en-US" altLang="zh-CN" sz="1200" b="1" dirty="0">
                <a:solidFill>
                  <a:srgbClr val="42CAC0"/>
                </a:solidFill>
                <a:latin typeface="+mn-ea"/>
                <a:ea typeface="+mn-ea"/>
              </a:endParaRPr>
            </a:p>
            <a:p>
              <a:pPr defTabSz="1088232" eaLnBrk="1" fontAlgn="auto" hangingPunct="1">
                <a:lnSpc>
                  <a:spcPct val="150000"/>
                </a:lnSpc>
                <a:spcBef>
                  <a:spcPts val="0"/>
                </a:spcBef>
                <a:spcAft>
                  <a:spcPts val="0"/>
                </a:spcAft>
                <a:defRPr/>
              </a:pPr>
              <a:r>
                <a:rPr lang="zh-CN" altLang="en-US" sz="900" dirty="0">
                  <a:solidFill>
                    <a:sysClr val="windowText" lastClr="000000"/>
                  </a:solidFill>
                  <a:latin typeface="+mn-ea"/>
                  <a:ea typeface="+mn-ea"/>
                </a:rPr>
                <a:t>您的内容打在这里，或者通过复制您的文本</a:t>
              </a:r>
              <a:endParaRPr lang="en-US" altLang="zh-CN" sz="900" dirty="0">
                <a:solidFill>
                  <a:schemeClr val="tx1">
                    <a:lumMod val="50000"/>
                    <a:lumOff val="50000"/>
                  </a:schemeClr>
                </a:solidFill>
                <a:latin typeface="+mn-lt"/>
                <a:ea typeface="Open Sans" pitchFamily="34" charset="0"/>
                <a:cs typeface="Open Sans" pitchFamily="34" charset="0"/>
              </a:endParaRPr>
            </a:p>
          </p:txBody>
        </p:sp>
        <p:sp>
          <p:nvSpPr>
            <p:cNvPr id="17" name="Text Box 7"/>
            <p:cNvSpPr txBox="1">
              <a:spLocks noChangeArrowheads="1"/>
            </p:cNvSpPr>
            <p:nvPr/>
          </p:nvSpPr>
          <p:spPr bwMode="auto">
            <a:xfrm>
              <a:off x="2091010" y="3059209"/>
              <a:ext cx="652570" cy="415883"/>
            </a:xfrm>
            <a:prstGeom prst="rect">
              <a:avLst/>
            </a:prstGeom>
            <a:noFill/>
            <a:ln w="9525">
              <a:noFill/>
              <a:miter lim="800000"/>
              <a:headEnd/>
              <a:tailEnd/>
            </a:ln>
          </p:spPr>
          <p:txBody>
            <a:bodyPr wrap="none" lIns="45720" tIns="22860" rIns="45720" bIns="22860">
              <a:spAutoFit/>
            </a:bodyPr>
            <a:lstStyle/>
            <a:p>
              <a:pPr algn="ctr" defTabSz="1088232" eaLnBrk="1" fontAlgn="auto" hangingPunct="1">
                <a:spcBef>
                  <a:spcPts val="0"/>
                </a:spcBef>
                <a:spcAft>
                  <a:spcPts val="0"/>
                </a:spcAft>
                <a:defRPr/>
              </a:pPr>
              <a:r>
                <a:rPr lang="en-CA" sz="2400" spc="-150" dirty="0">
                  <a:solidFill>
                    <a:srgbClr val="42CAC0"/>
                  </a:solidFill>
                  <a:latin typeface="Arial Unicode MS" panose="020B0604020202020204" pitchFamily="34" charset="-122"/>
                  <a:ea typeface="Arial Unicode MS" panose="020B0604020202020204" pitchFamily="34" charset="-122"/>
                  <a:cs typeface="Arial Unicode MS" panose="020B0604020202020204" pitchFamily="34" charset="-122"/>
                </a:rPr>
                <a:t>25%</a:t>
              </a:r>
            </a:p>
          </p:txBody>
        </p:sp>
      </p:grpSp>
      <p:grpSp>
        <p:nvGrpSpPr>
          <p:cNvPr id="20" name="组合 19"/>
          <p:cNvGrpSpPr>
            <a:grpSpLocks/>
          </p:cNvGrpSpPr>
          <p:nvPr/>
        </p:nvGrpSpPr>
        <p:grpSpPr bwMode="auto">
          <a:xfrm>
            <a:off x="6316663" y="1835150"/>
            <a:ext cx="2293937" cy="1019175"/>
            <a:chOff x="6316584" y="1835443"/>
            <a:chExt cx="2294016" cy="1018785"/>
          </a:xfrm>
        </p:grpSpPr>
        <p:sp>
          <p:nvSpPr>
            <p:cNvPr id="10" name="Rounded Rectangle 10"/>
            <p:cNvSpPr/>
            <p:nvPr/>
          </p:nvSpPr>
          <p:spPr>
            <a:xfrm>
              <a:off x="7045271" y="1944939"/>
              <a:ext cx="1565329" cy="909289"/>
            </a:xfrm>
            <a:prstGeom prst="roundRect">
              <a:avLst>
                <a:gd name="adj" fmla="val 5186"/>
              </a:avLst>
            </a:prstGeom>
            <a:noFill/>
            <a:ln w="9525">
              <a:solidFill>
                <a:srgbClr val="1B6A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11" name="Text Box 10"/>
            <p:cNvSpPr txBox="1">
              <a:spLocks noChangeArrowheads="1"/>
            </p:cNvSpPr>
            <p:nvPr/>
          </p:nvSpPr>
          <p:spPr bwMode="auto">
            <a:xfrm>
              <a:off x="7086548" y="1886224"/>
              <a:ext cx="1330371" cy="737906"/>
            </a:xfrm>
            <a:prstGeom prst="rect">
              <a:avLst/>
            </a:prstGeom>
            <a:noFill/>
            <a:ln w="9525">
              <a:noFill/>
              <a:miter lim="800000"/>
              <a:headEnd/>
              <a:tailEnd/>
            </a:ln>
          </p:spPr>
          <p:txBody>
            <a:bodyPr lIns="45720" tIns="22860" rIns="45720" bIns="22860">
              <a:spAutoFit/>
            </a:bodyPr>
            <a:lstStyle/>
            <a:p>
              <a:pPr defTabSz="1088232" eaLnBrk="1" fontAlgn="auto" hangingPunct="1">
                <a:lnSpc>
                  <a:spcPct val="150000"/>
                </a:lnSpc>
                <a:spcBef>
                  <a:spcPts val="0"/>
                </a:spcBef>
                <a:spcAft>
                  <a:spcPts val="0"/>
                </a:spcAft>
                <a:defRPr/>
              </a:pPr>
              <a:r>
                <a:rPr lang="zh-CN" altLang="en-US" sz="1200" b="1" dirty="0">
                  <a:solidFill>
                    <a:srgbClr val="1B6AA3"/>
                  </a:solidFill>
                  <a:latin typeface="+mn-ea"/>
                  <a:ea typeface="+mn-ea"/>
                </a:rPr>
                <a:t>添加标题</a:t>
              </a:r>
              <a:endParaRPr lang="en-US" altLang="zh-CN" sz="1200" b="1" dirty="0">
                <a:solidFill>
                  <a:srgbClr val="1B6AA3"/>
                </a:solidFill>
                <a:latin typeface="+mn-ea"/>
                <a:ea typeface="+mn-ea"/>
              </a:endParaRPr>
            </a:p>
            <a:p>
              <a:pPr defTabSz="1088232" eaLnBrk="1" fontAlgn="auto" hangingPunct="1">
                <a:lnSpc>
                  <a:spcPct val="150000"/>
                </a:lnSpc>
                <a:spcBef>
                  <a:spcPts val="0"/>
                </a:spcBef>
                <a:spcAft>
                  <a:spcPts val="0"/>
                </a:spcAft>
                <a:defRPr/>
              </a:pPr>
              <a:r>
                <a:rPr lang="zh-CN" altLang="en-US" sz="900" dirty="0">
                  <a:solidFill>
                    <a:sysClr val="windowText" lastClr="000000"/>
                  </a:solidFill>
                  <a:latin typeface="+mn-ea"/>
                  <a:ea typeface="+mn-ea"/>
                </a:rPr>
                <a:t>您的内容打在这里，或者通过复制您的文本</a:t>
              </a:r>
              <a:endParaRPr lang="en-US" altLang="zh-CN" sz="900" dirty="0">
                <a:solidFill>
                  <a:schemeClr val="tx1">
                    <a:lumMod val="50000"/>
                    <a:lumOff val="50000"/>
                  </a:schemeClr>
                </a:solidFill>
                <a:latin typeface="+mn-lt"/>
                <a:ea typeface="Open Sans" pitchFamily="34" charset="0"/>
                <a:cs typeface="Open Sans" pitchFamily="34" charset="0"/>
              </a:endParaRPr>
            </a:p>
          </p:txBody>
        </p:sp>
        <p:sp>
          <p:nvSpPr>
            <p:cNvPr id="18" name="Text Box 7"/>
            <p:cNvSpPr txBox="1">
              <a:spLocks noChangeArrowheads="1"/>
            </p:cNvSpPr>
            <p:nvPr/>
          </p:nvSpPr>
          <p:spPr bwMode="auto">
            <a:xfrm>
              <a:off x="6316584" y="1835443"/>
              <a:ext cx="652484" cy="415766"/>
            </a:xfrm>
            <a:prstGeom prst="rect">
              <a:avLst/>
            </a:prstGeom>
            <a:noFill/>
            <a:ln w="9525">
              <a:noFill/>
              <a:miter lim="800000"/>
              <a:headEnd/>
              <a:tailEnd/>
            </a:ln>
          </p:spPr>
          <p:txBody>
            <a:bodyPr wrap="none" lIns="45720" tIns="22860" rIns="45720" bIns="22860">
              <a:spAutoFit/>
            </a:bodyPr>
            <a:lstStyle/>
            <a:p>
              <a:pPr algn="ctr" defTabSz="1088232" eaLnBrk="1" fontAlgn="auto" hangingPunct="1">
                <a:spcBef>
                  <a:spcPts val="0"/>
                </a:spcBef>
                <a:spcAft>
                  <a:spcPts val="0"/>
                </a:spcAft>
                <a:defRPr/>
              </a:pPr>
              <a:r>
                <a:rPr lang="en-CA" sz="2400" spc="-150" dirty="0">
                  <a:solidFill>
                    <a:srgbClr val="1B6AA3"/>
                  </a:solidFill>
                  <a:latin typeface="Arial Unicode MS" panose="020B0604020202020204" pitchFamily="34" charset="-122"/>
                  <a:ea typeface="Arial Unicode MS" panose="020B0604020202020204" pitchFamily="34" charset="-122"/>
                  <a:cs typeface="Arial Unicode MS" panose="020B0604020202020204" pitchFamily="34" charset="-122"/>
                </a:rPr>
                <a:t>12%</a:t>
              </a:r>
            </a:p>
          </p:txBody>
        </p:sp>
      </p:grpSp>
      <p:grpSp>
        <p:nvGrpSpPr>
          <p:cNvPr id="21" name="组合 20"/>
          <p:cNvGrpSpPr>
            <a:grpSpLocks/>
          </p:cNvGrpSpPr>
          <p:nvPr/>
        </p:nvGrpSpPr>
        <p:grpSpPr bwMode="auto">
          <a:xfrm>
            <a:off x="6316663" y="3109913"/>
            <a:ext cx="2293937" cy="968375"/>
            <a:chOff x="6316584" y="3110014"/>
            <a:chExt cx="2294016" cy="968278"/>
          </a:xfrm>
        </p:grpSpPr>
        <p:sp>
          <p:nvSpPr>
            <p:cNvPr id="8" name="Rounded Rectangle 8"/>
            <p:cNvSpPr/>
            <p:nvPr/>
          </p:nvSpPr>
          <p:spPr>
            <a:xfrm>
              <a:off x="7045271" y="3168745"/>
              <a:ext cx="1565329" cy="909547"/>
            </a:xfrm>
            <a:prstGeom prst="roundRect">
              <a:avLst>
                <a:gd name="adj" fmla="val 5186"/>
              </a:avLst>
            </a:prstGeom>
            <a:noFill/>
            <a:ln w="9525">
              <a:solidFill>
                <a:srgbClr val="0E7FB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9" name="Text Box 10"/>
            <p:cNvSpPr txBox="1">
              <a:spLocks noChangeArrowheads="1"/>
            </p:cNvSpPr>
            <p:nvPr/>
          </p:nvSpPr>
          <p:spPr bwMode="auto">
            <a:xfrm>
              <a:off x="7086548" y="3110014"/>
              <a:ext cx="1330371" cy="900022"/>
            </a:xfrm>
            <a:prstGeom prst="rect">
              <a:avLst/>
            </a:prstGeom>
            <a:noFill/>
            <a:ln w="9525">
              <a:noFill/>
              <a:miter lim="800000"/>
              <a:headEnd/>
              <a:tailEnd/>
            </a:ln>
          </p:spPr>
          <p:txBody>
            <a:bodyPr lIns="45720" tIns="22860" rIns="45720" bIns="22860">
              <a:spAutoFit/>
            </a:bodyPr>
            <a:lstStyle/>
            <a:p>
              <a:pPr defTabSz="1088232" eaLnBrk="1" fontAlgn="auto" hangingPunct="1">
                <a:lnSpc>
                  <a:spcPct val="150000"/>
                </a:lnSpc>
                <a:spcBef>
                  <a:spcPts val="0"/>
                </a:spcBef>
                <a:spcAft>
                  <a:spcPts val="0"/>
                </a:spcAft>
                <a:defRPr/>
              </a:pPr>
              <a:r>
                <a:rPr lang="zh-CN" altLang="en-US" sz="1200" b="1" dirty="0">
                  <a:solidFill>
                    <a:srgbClr val="ED5326"/>
                  </a:solidFill>
                  <a:latin typeface="+mn-ea"/>
                  <a:ea typeface="+mn-ea"/>
                </a:rPr>
                <a:t>添加标题</a:t>
              </a:r>
              <a:endParaRPr lang="en-US" altLang="zh-CN" sz="1200" b="1" dirty="0">
                <a:solidFill>
                  <a:srgbClr val="ED5326"/>
                </a:solidFill>
                <a:latin typeface="+mn-ea"/>
                <a:ea typeface="+mn-ea"/>
              </a:endParaRPr>
            </a:p>
            <a:p>
              <a:pPr defTabSz="1088232" eaLnBrk="1" fontAlgn="auto" hangingPunct="1">
                <a:lnSpc>
                  <a:spcPct val="150000"/>
                </a:lnSpc>
                <a:spcBef>
                  <a:spcPts val="0"/>
                </a:spcBef>
                <a:spcAft>
                  <a:spcPts val="0"/>
                </a:spcAft>
                <a:defRPr/>
              </a:pPr>
              <a:r>
                <a:rPr lang="zh-CN" altLang="en-US" sz="900" dirty="0">
                  <a:solidFill>
                    <a:sysClr val="windowText" lastClr="000000"/>
                  </a:solidFill>
                  <a:latin typeface="+mn-ea"/>
                  <a:ea typeface="+mn-ea"/>
                </a:rPr>
                <a:t>您的内容打在这里，或者通过复制您的文本</a:t>
              </a:r>
              <a:endParaRPr lang="en-US" altLang="zh-CN" sz="900" dirty="0">
                <a:solidFill>
                  <a:schemeClr val="tx1">
                    <a:lumMod val="50000"/>
                    <a:lumOff val="50000"/>
                  </a:schemeClr>
                </a:solidFill>
                <a:latin typeface="+mn-lt"/>
                <a:ea typeface="Open Sans" pitchFamily="34" charset="0"/>
                <a:cs typeface="Open Sans" pitchFamily="34" charset="0"/>
              </a:endParaRPr>
            </a:p>
            <a:p>
              <a:pPr defTabSz="1088232" eaLnBrk="1" fontAlgn="auto" hangingPunct="1">
                <a:spcBef>
                  <a:spcPts val="0"/>
                </a:spcBef>
                <a:spcAft>
                  <a:spcPts val="0"/>
                </a:spcAft>
                <a:defRPr/>
              </a:pPr>
              <a:r>
                <a:rPr lang="en-US" sz="1050" dirty="0">
                  <a:solidFill>
                    <a:schemeClr val="tx1">
                      <a:lumMod val="50000"/>
                      <a:lumOff val="50000"/>
                    </a:schemeClr>
                  </a:solidFill>
                  <a:latin typeface="+mn-lt"/>
                  <a:ea typeface="Open Sans" pitchFamily="34" charset="0"/>
                  <a:cs typeface="Open Sans" pitchFamily="34" charset="0"/>
                </a:rPr>
                <a:t>. </a:t>
              </a:r>
            </a:p>
          </p:txBody>
        </p:sp>
        <p:sp>
          <p:nvSpPr>
            <p:cNvPr id="19" name="Text Box 7"/>
            <p:cNvSpPr txBox="1">
              <a:spLocks noChangeArrowheads="1"/>
            </p:cNvSpPr>
            <p:nvPr/>
          </p:nvSpPr>
          <p:spPr bwMode="auto">
            <a:xfrm>
              <a:off x="6316584" y="3144936"/>
              <a:ext cx="652484" cy="415883"/>
            </a:xfrm>
            <a:prstGeom prst="rect">
              <a:avLst/>
            </a:prstGeom>
            <a:noFill/>
            <a:ln w="9525">
              <a:noFill/>
              <a:miter lim="800000"/>
              <a:headEnd/>
              <a:tailEnd/>
            </a:ln>
          </p:spPr>
          <p:txBody>
            <a:bodyPr wrap="none" lIns="45720" tIns="22860" rIns="45720" bIns="22860">
              <a:spAutoFit/>
            </a:bodyPr>
            <a:lstStyle/>
            <a:p>
              <a:pPr algn="ctr" defTabSz="1088232" eaLnBrk="1" fontAlgn="auto" hangingPunct="1">
                <a:spcBef>
                  <a:spcPts val="0"/>
                </a:spcBef>
                <a:spcAft>
                  <a:spcPts val="0"/>
                </a:spcAft>
                <a:defRPr/>
              </a:pPr>
              <a:r>
                <a:rPr lang="en-CA" sz="2400" spc="-150" dirty="0">
                  <a:solidFill>
                    <a:srgbClr val="ED5326"/>
                  </a:solidFill>
                  <a:latin typeface="Arial Unicode MS" panose="020B0604020202020204" pitchFamily="34" charset="-122"/>
                  <a:ea typeface="Arial Unicode MS" panose="020B0604020202020204" pitchFamily="34" charset="-122"/>
                  <a:cs typeface="Arial Unicode MS" panose="020B0604020202020204" pitchFamily="34" charset="-122"/>
                </a:rPr>
                <a:t>45%</a:t>
              </a:r>
            </a:p>
          </p:txBody>
        </p:sp>
      </p:gr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350" fill="hold"/>
                                        <p:tgtEl>
                                          <p:spTgt spid="3"/>
                                        </p:tgtEl>
                                        <p:attrNameLst>
                                          <p:attrName>ppt_x</p:attrName>
                                        </p:attrNameLst>
                                      </p:cBhvr>
                                      <p:tavLst>
                                        <p:tav tm="0">
                                          <p:val>
                                            <p:strVal val="#ppt_x"/>
                                          </p:val>
                                        </p:tav>
                                        <p:tav tm="100000">
                                          <p:val>
                                            <p:strVal val="#ppt_x"/>
                                          </p:val>
                                        </p:tav>
                                      </p:tavLst>
                                    </p:anim>
                                    <p:anim calcmode="lin" valueType="num">
                                      <p:cBhvr additive="base">
                                        <p:cTn id="12" dur="3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4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400"/>
                                        <p:tgtEl>
                                          <p:spTgt spid="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right)">
                                      <p:cBhvr>
                                        <p:cTn id="37" dur="400"/>
                                        <p:tgtEl>
                                          <p:spTgt spid="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right)">
                                      <p:cBhvr>
                                        <p:cTn id="47" dur="400"/>
                                        <p:tgtEl>
                                          <p:spTgt spid="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P spid="6" grpId="0" animBg="1"/>
      <p:bldP spid="7"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15" name="组合 14"/>
          <p:cNvGrpSpPr>
            <a:grpSpLocks/>
          </p:cNvGrpSpPr>
          <p:nvPr/>
        </p:nvGrpSpPr>
        <p:grpSpPr bwMode="auto">
          <a:xfrm>
            <a:off x="815975" y="4106863"/>
            <a:ext cx="974725" cy="401637"/>
            <a:chOff x="815530" y="4106988"/>
            <a:chExt cx="975480" cy="401907"/>
          </a:xfrm>
        </p:grpSpPr>
        <p:sp>
          <p:nvSpPr>
            <p:cNvPr id="2" name="Oval 23"/>
            <p:cNvSpPr/>
            <p:nvPr/>
          </p:nvSpPr>
          <p:spPr>
            <a:xfrm>
              <a:off x="815530" y="4106988"/>
              <a:ext cx="401949" cy="401907"/>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200" dirty="0">
                  <a:solidFill>
                    <a:schemeClr val="bg1"/>
                  </a:solidFill>
                  <a:latin typeface="FontAwesome" pitchFamily="2" charset="0"/>
                </a:rPr>
                <a:t></a:t>
              </a:r>
            </a:p>
          </p:txBody>
        </p:sp>
        <p:sp>
          <p:nvSpPr>
            <p:cNvPr id="3" name="Rectangle 24"/>
            <p:cNvSpPr/>
            <p:nvPr/>
          </p:nvSpPr>
          <p:spPr>
            <a:xfrm>
              <a:off x="1317569" y="4162587"/>
              <a:ext cx="473441" cy="276411"/>
            </a:xfrm>
            <a:prstGeom prst="rect">
              <a:avLst/>
            </a:prstGeom>
          </p:spPr>
          <p:txBody>
            <a:bodyPr wrap="none" lIns="0" tIns="0" rIns="0" bIns="0">
              <a:spAutoFit/>
            </a:bodyPr>
            <a:lstStyle/>
            <a:p>
              <a:pPr defTabSz="685754" eaLnBrk="1" fontAlgn="auto" hangingPunct="1">
                <a:spcBef>
                  <a:spcPts val="0"/>
                </a:spcBef>
                <a:spcAft>
                  <a:spcPts val="0"/>
                </a:spcAft>
                <a:defRPr/>
              </a:pPr>
              <a:r>
                <a:rPr lang="en-AU" sz="900" dirty="0">
                  <a:solidFill>
                    <a:schemeClr val="tx1">
                      <a:lumMod val="85000"/>
                      <a:lumOff val="15000"/>
                    </a:schemeClr>
                  </a:solidFill>
                  <a:latin typeface="+mn-lt"/>
                  <a:ea typeface="+mn-ea"/>
                </a:rPr>
                <a:t>Business</a:t>
              </a:r>
            </a:p>
            <a:p>
              <a:pPr defTabSz="685754" eaLnBrk="1" fontAlgn="auto" hangingPunct="1">
                <a:spcBef>
                  <a:spcPts val="0"/>
                </a:spcBef>
                <a:spcAft>
                  <a:spcPts val="0"/>
                </a:spcAft>
                <a:defRPr/>
              </a:pPr>
              <a:r>
                <a:rPr lang="en-AU" sz="900" dirty="0">
                  <a:solidFill>
                    <a:schemeClr val="tx1">
                      <a:lumMod val="85000"/>
                      <a:lumOff val="15000"/>
                    </a:schemeClr>
                  </a:solidFill>
                  <a:latin typeface="+mn-lt"/>
                  <a:ea typeface="+mn-ea"/>
                </a:rPr>
                <a:t>Start</a:t>
              </a:r>
            </a:p>
          </p:txBody>
        </p:sp>
      </p:grpSp>
      <p:grpSp>
        <p:nvGrpSpPr>
          <p:cNvPr id="16" name="组合 15"/>
          <p:cNvGrpSpPr>
            <a:grpSpLocks/>
          </p:cNvGrpSpPr>
          <p:nvPr/>
        </p:nvGrpSpPr>
        <p:grpSpPr bwMode="auto">
          <a:xfrm>
            <a:off x="2111375" y="4106863"/>
            <a:ext cx="1227138" cy="401637"/>
            <a:chOff x="2110956" y="4106988"/>
            <a:chExt cx="1227152" cy="401907"/>
          </a:xfrm>
        </p:grpSpPr>
        <p:sp>
          <p:nvSpPr>
            <p:cNvPr id="4" name="Oval 116"/>
            <p:cNvSpPr/>
            <p:nvPr/>
          </p:nvSpPr>
          <p:spPr>
            <a:xfrm>
              <a:off x="2110956" y="4106988"/>
              <a:ext cx="401643" cy="401907"/>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200" dirty="0">
                  <a:solidFill>
                    <a:schemeClr val="bg1"/>
                  </a:solidFill>
                  <a:latin typeface="FontAwesome" pitchFamily="2" charset="0"/>
                </a:rPr>
                <a:t></a:t>
              </a:r>
            </a:p>
          </p:txBody>
        </p:sp>
        <p:sp>
          <p:nvSpPr>
            <p:cNvPr id="5" name="Rectangle 117"/>
            <p:cNvSpPr/>
            <p:nvPr/>
          </p:nvSpPr>
          <p:spPr>
            <a:xfrm>
              <a:off x="2614200" y="4162587"/>
              <a:ext cx="723908" cy="276411"/>
            </a:xfrm>
            <a:prstGeom prst="rect">
              <a:avLst/>
            </a:prstGeom>
          </p:spPr>
          <p:txBody>
            <a:bodyPr wrap="none" lIns="0" tIns="0" rIns="0" bIns="0">
              <a:spAutoFit/>
            </a:bodyPr>
            <a:lstStyle/>
            <a:p>
              <a:pPr defTabSz="685754" eaLnBrk="1" fontAlgn="auto" hangingPunct="1">
                <a:spcBef>
                  <a:spcPts val="0"/>
                </a:spcBef>
                <a:spcAft>
                  <a:spcPts val="0"/>
                </a:spcAft>
                <a:defRPr/>
              </a:pPr>
              <a:r>
                <a:rPr lang="en-AU" sz="900" dirty="0">
                  <a:solidFill>
                    <a:schemeClr val="tx1">
                      <a:lumMod val="85000"/>
                      <a:lumOff val="15000"/>
                    </a:schemeClr>
                  </a:solidFill>
                  <a:latin typeface="+mn-lt"/>
                  <a:ea typeface="+mn-ea"/>
                </a:rPr>
                <a:t>Software</a:t>
              </a:r>
            </a:p>
            <a:p>
              <a:pPr defTabSz="685754" eaLnBrk="1" fontAlgn="auto" hangingPunct="1">
                <a:spcBef>
                  <a:spcPts val="0"/>
                </a:spcBef>
                <a:spcAft>
                  <a:spcPts val="0"/>
                </a:spcAft>
                <a:defRPr/>
              </a:pPr>
              <a:r>
                <a:rPr lang="en-AU" sz="900" dirty="0">
                  <a:solidFill>
                    <a:schemeClr val="tx1">
                      <a:lumMod val="85000"/>
                      <a:lumOff val="15000"/>
                    </a:schemeClr>
                  </a:solidFill>
                  <a:latin typeface="+mn-lt"/>
                  <a:ea typeface="+mn-ea"/>
                </a:rPr>
                <a:t>Development</a:t>
              </a:r>
            </a:p>
          </p:txBody>
        </p:sp>
      </p:grpSp>
      <p:grpSp>
        <p:nvGrpSpPr>
          <p:cNvPr id="17" name="组合 16"/>
          <p:cNvGrpSpPr>
            <a:grpSpLocks/>
          </p:cNvGrpSpPr>
          <p:nvPr/>
        </p:nvGrpSpPr>
        <p:grpSpPr bwMode="auto">
          <a:xfrm>
            <a:off x="3406775" y="4106863"/>
            <a:ext cx="1028700" cy="401637"/>
            <a:chOff x="3406381" y="4106988"/>
            <a:chExt cx="1028380" cy="401907"/>
          </a:xfrm>
        </p:grpSpPr>
        <p:sp>
          <p:nvSpPr>
            <p:cNvPr id="6" name="Oval 118"/>
            <p:cNvSpPr/>
            <p:nvPr/>
          </p:nvSpPr>
          <p:spPr>
            <a:xfrm>
              <a:off x="3406381" y="4106988"/>
              <a:ext cx="401513" cy="401907"/>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200" dirty="0">
                  <a:solidFill>
                    <a:schemeClr val="bg1"/>
                  </a:solidFill>
                  <a:latin typeface="FontAwesome" pitchFamily="2" charset="0"/>
                </a:rPr>
                <a:t></a:t>
              </a:r>
            </a:p>
          </p:txBody>
        </p:sp>
        <p:sp>
          <p:nvSpPr>
            <p:cNvPr id="7" name="Rectangle 119"/>
            <p:cNvSpPr/>
            <p:nvPr/>
          </p:nvSpPr>
          <p:spPr>
            <a:xfrm>
              <a:off x="3909462" y="4162587"/>
              <a:ext cx="525299" cy="276411"/>
            </a:xfrm>
            <a:prstGeom prst="rect">
              <a:avLst/>
            </a:prstGeom>
          </p:spPr>
          <p:txBody>
            <a:bodyPr wrap="none" lIns="0" tIns="0" rIns="0" bIns="0">
              <a:spAutoFit/>
            </a:bodyPr>
            <a:lstStyle/>
            <a:p>
              <a:pPr defTabSz="685754" eaLnBrk="1" fontAlgn="auto" hangingPunct="1">
                <a:spcBef>
                  <a:spcPts val="0"/>
                </a:spcBef>
                <a:spcAft>
                  <a:spcPts val="0"/>
                </a:spcAft>
                <a:defRPr/>
              </a:pPr>
              <a:r>
                <a:rPr lang="en-AU" sz="900" dirty="0">
                  <a:solidFill>
                    <a:schemeClr val="tx1">
                      <a:lumMod val="85000"/>
                      <a:lumOff val="15000"/>
                    </a:schemeClr>
                  </a:solidFill>
                  <a:latin typeface="+mn-lt"/>
                  <a:ea typeface="+mn-ea"/>
                </a:rPr>
                <a:t>Marketing</a:t>
              </a:r>
            </a:p>
            <a:p>
              <a:pPr defTabSz="685754" eaLnBrk="1" fontAlgn="auto" hangingPunct="1">
                <a:spcBef>
                  <a:spcPts val="0"/>
                </a:spcBef>
                <a:spcAft>
                  <a:spcPts val="0"/>
                </a:spcAft>
                <a:defRPr/>
              </a:pPr>
              <a:r>
                <a:rPr lang="en-AU" sz="900" dirty="0">
                  <a:solidFill>
                    <a:schemeClr val="tx1">
                      <a:lumMod val="85000"/>
                      <a:lumOff val="15000"/>
                    </a:schemeClr>
                  </a:solidFill>
                  <a:latin typeface="+mn-lt"/>
                  <a:ea typeface="+mn-ea"/>
                </a:rPr>
                <a:t>Strategy</a:t>
              </a:r>
            </a:p>
          </p:txBody>
        </p:sp>
      </p:grpSp>
      <p:grpSp>
        <p:nvGrpSpPr>
          <p:cNvPr id="18" name="组合 17"/>
          <p:cNvGrpSpPr>
            <a:grpSpLocks/>
          </p:cNvGrpSpPr>
          <p:nvPr/>
        </p:nvGrpSpPr>
        <p:grpSpPr bwMode="auto">
          <a:xfrm>
            <a:off x="4702175" y="4106863"/>
            <a:ext cx="936625" cy="401637"/>
            <a:chOff x="4701808" y="4106988"/>
            <a:chExt cx="937007" cy="401907"/>
          </a:xfrm>
        </p:grpSpPr>
        <p:sp>
          <p:nvSpPr>
            <p:cNvPr id="8" name="Oval 120"/>
            <p:cNvSpPr/>
            <p:nvPr/>
          </p:nvSpPr>
          <p:spPr>
            <a:xfrm>
              <a:off x="4701808" y="4106988"/>
              <a:ext cx="401802" cy="401907"/>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200" dirty="0">
                  <a:solidFill>
                    <a:schemeClr val="bg1"/>
                  </a:solidFill>
                  <a:latin typeface="FontAwesome" pitchFamily="2" charset="0"/>
                </a:rPr>
                <a:t></a:t>
              </a:r>
            </a:p>
          </p:txBody>
        </p:sp>
        <p:sp>
          <p:nvSpPr>
            <p:cNvPr id="9" name="Rectangle 121"/>
            <p:cNvSpPr/>
            <p:nvPr/>
          </p:nvSpPr>
          <p:spPr>
            <a:xfrm>
              <a:off x="5203663" y="4162587"/>
              <a:ext cx="435152" cy="276411"/>
            </a:xfrm>
            <a:prstGeom prst="rect">
              <a:avLst/>
            </a:prstGeom>
          </p:spPr>
          <p:txBody>
            <a:bodyPr wrap="none" lIns="0" tIns="0" rIns="0" bIns="0">
              <a:spAutoFit/>
            </a:bodyPr>
            <a:lstStyle/>
            <a:p>
              <a:pPr defTabSz="685754" eaLnBrk="1" fontAlgn="auto" hangingPunct="1">
                <a:spcBef>
                  <a:spcPts val="0"/>
                </a:spcBef>
                <a:spcAft>
                  <a:spcPts val="0"/>
                </a:spcAft>
                <a:defRPr/>
              </a:pPr>
              <a:r>
                <a:rPr lang="en-AU" sz="900" dirty="0">
                  <a:solidFill>
                    <a:schemeClr val="tx1">
                      <a:lumMod val="85000"/>
                      <a:lumOff val="15000"/>
                    </a:schemeClr>
                  </a:solidFill>
                  <a:latin typeface="+mn-lt"/>
                  <a:ea typeface="+mn-ea"/>
                </a:rPr>
                <a:t>Sales</a:t>
              </a:r>
            </a:p>
            <a:p>
              <a:pPr defTabSz="685754" eaLnBrk="1" fontAlgn="auto" hangingPunct="1">
                <a:spcBef>
                  <a:spcPts val="0"/>
                </a:spcBef>
                <a:spcAft>
                  <a:spcPts val="0"/>
                </a:spcAft>
                <a:defRPr/>
              </a:pPr>
              <a:r>
                <a:rPr lang="en-AU" sz="900" dirty="0">
                  <a:solidFill>
                    <a:schemeClr val="tx1">
                      <a:lumMod val="85000"/>
                      <a:lumOff val="15000"/>
                    </a:schemeClr>
                  </a:solidFill>
                  <a:latin typeface="+mn-lt"/>
                  <a:ea typeface="+mn-ea"/>
                </a:rPr>
                <a:t>Analysis</a:t>
              </a:r>
            </a:p>
          </p:txBody>
        </p:sp>
      </p:grpSp>
      <p:grpSp>
        <p:nvGrpSpPr>
          <p:cNvPr id="19" name="组合 18"/>
          <p:cNvGrpSpPr>
            <a:grpSpLocks/>
          </p:cNvGrpSpPr>
          <p:nvPr/>
        </p:nvGrpSpPr>
        <p:grpSpPr bwMode="auto">
          <a:xfrm>
            <a:off x="5997575" y="4106863"/>
            <a:ext cx="1106488" cy="401637"/>
            <a:chOff x="5997233" y="4106988"/>
            <a:chExt cx="1106927" cy="401907"/>
          </a:xfrm>
        </p:grpSpPr>
        <p:sp>
          <p:nvSpPr>
            <p:cNvPr id="10" name="Oval 124"/>
            <p:cNvSpPr/>
            <p:nvPr/>
          </p:nvSpPr>
          <p:spPr>
            <a:xfrm>
              <a:off x="5997233" y="4106988"/>
              <a:ext cx="401797" cy="401907"/>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200" dirty="0">
                  <a:solidFill>
                    <a:schemeClr val="bg1"/>
                  </a:solidFill>
                  <a:latin typeface="FontAwesome" pitchFamily="2" charset="0"/>
                </a:rPr>
                <a:t></a:t>
              </a:r>
              <a:endParaRPr lang="en-US" sz="1200" dirty="0">
                <a:solidFill>
                  <a:schemeClr val="bg1"/>
                </a:solidFill>
              </a:endParaRPr>
            </a:p>
          </p:txBody>
        </p:sp>
        <p:sp>
          <p:nvSpPr>
            <p:cNvPr id="11" name="Rectangle 125"/>
            <p:cNvSpPr/>
            <p:nvPr/>
          </p:nvSpPr>
          <p:spPr>
            <a:xfrm>
              <a:off x="6499082" y="4162587"/>
              <a:ext cx="605078" cy="276411"/>
            </a:xfrm>
            <a:prstGeom prst="rect">
              <a:avLst/>
            </a:prstGeom>
          </p:spPr>
          <p:txBody>
            <a:bodyPr wrap="none" lIns="0" tIns="0" rIns="0" bIns="0">
              <a:spAutoFit/>
            </a:bodyPr>
            <a:lstStyle/>
            <a:p>
              <a:pPr defTabSz="685754" eaLnBrk="1" fontAlgn="auto" hangingPunct="1">
                <a:spcBef>
                  <a:spcPts val="0"/>
                </a:spcBef>
                <a:spcAft>
                  <a:spcPts val="0"/>
                </a:spcAft>
                <a:defRPr/>
              </a:pPr>
              <a:r>
                <a:rPr lang="en-AU" sz="900" dirty="0">
                  <a:solidFill>
                    <a:schemeClr val="tx1">
                      <a:lumMod val="85000"/>
                      <a:lumOff val="15000"/>
                    </a:schemeClr>
                  </a:solidFill>
                  <a:latin typeface="+mn-lt"/>
                  <a:ea typeface="+mn-ea"/>
                </a:rPr>
                <a:t>Mobile App</a:t>
              </a:r>
            </a:p>
            <a:p>
              <a:pPr defTabSz="685754" eaLnBrk="1" fontAlgn="auto" hangingPunct="1">
                <a:spcBef>
                  <a:spcPts val="0"/>
                </a:spcBef>
                <a:spcAft>
                  <a:spcPts val="0"/>
                </a:spcAft>
                <a:defRPr/>
              </a:pPr>
              <a:r>
                <a:rPr lang="en-AU" sz="900" dirty="0">
                  <a:solidFill>
                    <a:schemeClr val="tx1">
                      <a:lumMod val="85000"/>
                      <a:lumOff val="15000"/>
                    </a:schemeClr>
                  </a:solidFill>
                  <a:latin typeface="+mn-lt"/>
                  <a:ea typeface="+mn-ea"/>
                </a:rPr>
                <a:t>Design</a:t>
              </a:r>
            </a:p>
          </p:txBody>
        </p:sp>
      </p:grpSp>
      <p:grpSp>
        <p:nvGrpSpPr>
          <p:cNvPr id="20" name="组合 19"/>
          <p:cNvGrpSpPr>
            <a:grpSpLocks/>
          </p:cNvGrpSpPr>
          <p:nvPr/>
        </p:nvGrpSpPr>
        <p:grpSpPr bwMode="auto">
          <a:xfrm>
            <a:off x="7292975" y="4106863"/>
            <a:ext cx="957263" cy="401637"/>
            <a:chOff x="7292659" y="4106988"/>
            <a:chExt cx="957846" cy="401907"/>
          </a:xfrm>
        </p:grpSpPr>
        <p:sp>
          <p:nvSpPr>
            <p:cNvPr id="12" name="Oval 127"/>
            <p:cNvSpPr/>
            <p:nvPr/>
          </p:nvSpPr>
          <p:spPr>
            <a:xfrm>
              <a:off x="7292659" y="4106988"/>
              <a:ext cx="401883" cy="401907"/>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200" dirty="0">
                  <a:solidFill>
                    <a:schemeClr val="bg1"/>
                  </a:solidFill>
                  <a:latin typeface="FontAwesome" pitchFamily="2" charset="0"/>
                </a:rPr>
                <a:t></a:t>
              </a:r>
              <a:endParaRPr lang="en-US" sz="1200" dirty="0">
                <a:solidFill>
                  <a:schemeClr val="bg1"/>
                </a:solidFill>
                <a:latin typeface="FontAwesome" pitchFamily="2" charset="0"/>
              </a:endParaRPr>
            </a:p>
          </p:txBody>
        </p:sp>
        <p:sp>
          <p:nvSpPr>
            <p:cNvPr id="13" name="Rectangle 130"/>
            <p:cNvSpPr/>
            <p:nvPr/>
          </p:nvSpPr>
          <p:spPr>
            <a:xfrm>
              <a:off x="7794615" y="4162587"/>
              <a:ext cx="455890" cy="276411"/>
            </a:xfrm>
            <a:prstGeom prst="rect">
              <a:avLst/>
            </a:prstGeom>
          </p:spPr>
          <p:txBody>
            <a:bodyPr wrap="none" lIns="0" tIns="0" rIns="0" bIns="0">
              <a:spAutoFit/>
            </a:bodyPr>
            <a:lstStyle/>
            <a:p>
              <a:pPr defTabSz="685754" eaLnBrk="1" fontAlgn="auto" hangingPunct="1">
                <a:spcBef>
                  <a:spcPts val="0"/>
                </a:spcBef>
                <a:spcAft>
                  <a:spcPts val="0"/>
                </a:spcAft>
                <a:defRPr/>
              </a:pPr>
              <a:r>
                <a:rPr lang="en-AU" sz="900" dirty="0">
                  <a:solidFill>
                    <a:schemeClr val="tx1">
                      <a:lumMod val="85000"/>
                      <a:lumOff val="15000"/>
                    </a:schemeClr>
                  </a:solidFill>
                  <a:latin typeface="+mn-lt"/>
                  <a:ea typeface="+mn-ea"/>
                </a:rPr>
                <a:t>Creative</a:t>
              </a:r>
            </a:p>
            <a:p>
              <a:pPr defTabSz="685754" eaLnBrk="1" fontAlgn="auto" hangingPunct="1">
                <a:spcBef>
                  <a:spcPts val="0"/>
                </a:spcBef>
                <a:spcAft>
                  <a:spcPts val="0"/>
                </a:spcAft>
                <a:defRPr/>
              </a:pPr>
              <a:r>
                <a:rPr lang="en-AU" sz="900" dirty="0">
                  <a:solidFill>
                    <a:schemeClr val="tx1">
                      <a:lumMod val="85000"/>
                      <a:lumOff val="15000"/>
                    </a:schemeClr>
                  </a:solidFill>
                  <a:latin typeface="+mn-lt"/>
                  <a:ea typeface="+mn-ea"/>
                </a:rPr>
                <a:t>Design</a:t>
              </a:r>
            </a:p>
          </p:txBody>
        </p:sp>
      </p:grpSp>
      <p:graphicFrame>
        <p:nvGraphicFramePr>
          <p:cNvPr id="14" name="Chart 83"/>
          <p:cNvGraphicFramePr>
            <a:graphicFrameLocks/>
          </p:cNvGraphicFramePr>
          <p:nvPr/>
        </p:nvGraphicFramePr>
        <p:xfrm>
          <a:off x="-290513" y="619125"/>
          <a:ext cx="9883776" cy="3095625"/>
        </p:xfrm>
        <a:graphic>
          <a:graphicData uri="http://schemas.openxmlformats.org/drawingml/2006/chart">
            <c:chart xmlns:c="http://schemas.openxmlformats.org/drawingml/2006/chart" xmlns:r="http://schemas.openxmlformats.org/officeDocument/2006/relationships" r:id="rId3"/>
          </a:graphicData>
        </a:graphic>
      </p:graphicFrame>
      <p:sp>
        <p:nvSpPr>
          <p:cNvPr id="22" name="矩形 21"/>
          <p:cNvSpPr/>
          <p:nvPr/>
        </p:nvSpPr>
        <p:spPr>
          <a:xfrm>
            <a:off x="8022431" y="0"/>
            <a:ext cx="775136" cy="246221"/>
          </a:xfrm>
          <a:prstGeom prst="rect">
            <a:avLst/>
          </a:prstGeom>
        </p:spPr>
        <p:txBody>
          <a:bodyPr wrap="square">
            <a:spAutoFit/>
          </a:bodyPr>
          <a:lstStyle/>
          <a:p>
            <a:pPr defTabSz="914400" eaLnBrk="1" fontAlgn="auto" hangingPunct="1">
              <a:spcBef>
                <a:spcPts val="0"/>
              </a:spcBef>
              <a:spcAft>
                <a:spcPts val="0"/>
              </a:spcAft>
            </a:pP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模板下载：</a:t>
            </a:r>
            <a:r>
              <a:rPr lang="en-US" altLang="zh-CN" sz="100" dirty="0">
                <a:solidFill>
                  <a:schemeClr val="bg1">
                    <a:lumMod val="95000"/>
                  </a:schemeClr>
                </a:solidFill>
                <a:latin typeface="Calibri"/>
                <a:ea typeface="宋体"/>
              </a:rPr>
              <a:t>www.1ppt.com/moban/     </a:t>
            </a:r>
            <a:r>
              <a:rPr lang="zh-CN" altLang="en-US" sz="100" dirty="0">
                <a:solidFill>
                  <a:schemeClr val="bg1">
                    <a:lumMod val="95000"/>
                  </a:schemeClr>
                </a:solidFill>
                <a:latin typeface="Calibri"/>
                <a:ea typeface="宋体"/>
              </a:rPr>
              <a:t>行业</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www.1ppt.com/hangye/ </a:t>
            </a:r>
          </a:p>
          <a:p>
            <a:pPr defTabSz="914400" eaLnBrk="1" fontAlgn="auto" hangingPunct="1">
              <a:spcBef>
                <a:spcPts val="0"/>
              </a:spcBef>
              <a:spcAft>
                <a:spcPts val="0"/>
              </a:spcAft>
            </a:pPr>
            <a:r>
              <a:rPr lang="zh-CN" altLang="en-US" sz="100" dirty="0">
                <a:solidFill>
                  <a:schemeClr val="bg1">
                    <a:lumMod val="95000"/>
                  </a:schemeClr>
                </a:solidFill>
                <a:latin typeface="Calibri"/>
                <a:ea typeface="宋体"/>
              </a:rPr>
              <a:t>节日</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www.1ppt.com/jieri/           PPT</a:t>
            </a:r>
            <a:r>
              <a:rPr lang="zh-CN" altLang="en-US" sz="100" dirty="0">
                <a:solidFill>
                  <a:schemeClr val="bg1">
                    <a:lumMod val="95000"/>
                  </a:schemeClr>
                </a:solidFill>
                <a:latin typeface="Calibri"/>
                <a:ea typeface="宋体"/>
              </a:rPr>
              <a:t>素材下载：</a:t>
            </a:r>
            <a:r>
              <a:rPr lang="en-US" altLang="zh-CN" sz="100" dirty="0">
                <a:solidFill>
                  <a:schemeClr val="bg1">
                    <a:lumMod val="95000"/>
                  </a:schemeClr>
                </a:solidFill>
                <a:latin typeface="Calibri"/>
                <a:ea typeface="宋体"/>
              </a:rPr>
              <a:t>www.1ppt.com/sucai/</a:t>
            </a:r>
          </a:p>
          <a:p>
            <a:pPr defTabSz="914400" eaLnBrk="1" fontAlgn="auto" hangingPunct="1">
              <a:spcBef>
                <a:spcPts val="0"/>
              </a:spcBef>
              <a:spcAft>
                <a:spcPts val="0"/>
              </a:spcAft>
            </a:pP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背景图片：</a:t>
            </a:r>
            <a:r>
              <a:rPr lang="en-US" altLang="zh-CN" sz="100" dirty="0">
                <a:solidFill>
                  <a:schemeClr val="bg1">
                    <a:lumMod val="95000"/>
                  </a:schemeClr>
                </a:solidFill>
                <a:latin typeface="Calibri"/>
                <a:ea typeface="宋体"/>
              </a:rPr>
              <a:t>www.1ppt.com/beijing/      PPT</a:t>
            </a:r>
            <a:r>
              <a:rPr lang="zh-CN" altLang="en-US" sz="100" dirty="0">
                <a:solidFill>
                  <a:schemeClr val="bg1">
                    <a:lumMod val="95000"/>
                  </a:schemeClr>
                </a:solidFill>
                <a:latin typeface="Calibri"/>
                <a:ea typeface="宋体"/>
              </a:rPr>
              <a:t>图表下载：</a:t>
            </a:r>
            <a:r>
              <a:rPr lang="en-US" altLang="zh-CN" sz="100" dirty="0">
                <a:solidFill>
                  <a:schemeClr val="bg1">
                    <a:lumMod val="95000"/>
                  </a:schemeClr>
                </a:solidFill>
                <a:latin typeface="Calibri"/>
                <a:ea typeface="宋体"/>
              </a:rPr>
              <a:t>www.1ppt.com/tubiao/      </a:t>
            </a:r>
          </a:p>
          <a:p>
            <a:pPr defTabSz="914400" eaLnBrk="1" fontAlgn="auto" hangingPunct="1">
              <a:spcBef>
                <a:spcPts val="0"/>
              </a:spcBef>
              <a:spcAft>
                <a:spcPts val="0"/>
              </a:spcAft>
            </a:pPr>
            <a:r>
              <a:rPr lang="zh-CN" altLang="en-US" sz="100" dirty="0">
                <a:solidFill>
                  <a:schemeClr val="bg1">
                    <a:lumMod val="95000"/>
                  </a:schemeClr>
                </a:solidFill>
                <a:latin typeface="Calibri"/>
                <a:ea typeface="宋体"/>
              </a:rPr>
              <a:t>优秀</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下载：</a:t>
            </a:r>
            <a:r>
              <a:rPr lang="en-US" altLang="zh-CN" sz="100" dirty="0">
                <a:solidFill>
                  <a:schemeClr val="bg1">
                    <a:lumMod val="95000"/>
                  </a:schemeClr>
                </a:solidFill>
                <a:latin typeface="Calibri"/>
                <a:ea typeface="宋体"/>
              </a:rPr>
              <a:t>www.1ppt.com/xiazai/        PPT</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www.1ppt.com/powerpoint/      </a:t>
            </a:r>
          </a:p>
          <a:p>
            <a:pPr defTabSz="914400" eaLnBrk="1" fontAlgn="auto" hangingPunct="1">
              <a:spcBef>
                <a:spcPts val="0"/>
              </a:spcBef>
              <a:spcAft>
                <a:spcPts val="0"/>
              </a:spcAft>
            </a:pPr>
            <a:r>
              <a:rPr lang="en-US" altLang="zh-CN" sz="100" dirty="0">
                <a:solidFill>
                  <a:schemeClr val="bg1">
                    <a:lumMod val="95000"/>
                  </a:schemeClr>
                </a:solidFill>
                <a:latin typeface="Calibri"/>
                <a:ea typeface="宋体"/>
              </a:rPr>
              <a:t>Word</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www.1ppt.com/word/              Excel</a:t>
            </a:r>
            <a:r>
              <a:rPr lang="zh-CN" altLang="en-US" sz="100" dirty="0">
                <a:solidFill>
                  <a:schemeClr val="bg1">
                    <a:lumMod val="95000"/>
                  </a:schemeClr>
                </a:solidFill>
                <a:latin typeface="Calibri"/>
                <a:ea typeface="宋体"/>
              </a:rPr>
              <a:t>教程：</a:t>
            </a:r>
            <a:r>
              <a:rPr lang="en-US" altLang="zh-CN" sz="100" dirty="0">
                <a:solidFill>
                  <a:schemeClr val="bg1">
                    <a:lumMod val="95000"/>
                  </a:schemeClr>
                </a:solidFill>
                <a:latin typeface="Calibri"/>
                <a:ea typeface="宋体"/>
              </a:rPr>
              <a:t>www.1ppt.com/excel/  </a:t>
            </a:r>
          </a:p>
          <a:p>
            <a:pPr defTabSz="914400" eaLnBrk="1" fontAlgn="auto" hangingPunct="1">
              <a:spcBef>
                <a:spcPts val="0"/>
              </a:spcBef>
              <a:spcAft>
                <a:spcPts val="0"/>
              </a:spcAft>
            </a:pPr>
            <a:r>
              <a:rPr lang="zh-CN" altLang="en-US" sz="100" dirty="0">
                <a:solidFill>
                  <a:schemeClr val="bg1">
                    <a:lumMod val="95000"/>
                  </a:schemeClr>
                </a:solidFill>
                <a:latin typeface="Calibri"/>
                <a:ea typeface="宋体"/>
              </a:rPr>
              <a:t>资料下载：</a:t>
            </a:r>
            <a:r>
              <a:rPr lang="en-US" altLang="zh-CN" sz="100" dirty="0">
                <a:solidFill>
                  <a:schemeClr val="bg1">
                    <a:lumMod val="95000"/>
                  </a:schemeClr>
                </a:solidFill>
                <a:latin typeface="Calibri"/>
                <a:ea typeface="宋体"/>
              </a:rPr>
              <a:t>www.1ppt.com/ziliao/                PPT</a:t>
            </a:r>
            <a:r>
              <a:rPr lang="zh-CN" altLang="en-US" sz="100" dirty="0">
                <a:solidFill>
                  <a:schemeClr val="bg1">
                    <a:lumMod val="95000"/>
                  </a:schemeClr>
                </a:solidFill>
                <a:latin typeface="Calibri"/>
                <a:ea typeface="宋体"/>
              </a:rPr>
              <a:t>课件下载：</a:t>
            </a:r>
            <a:r>
              <a:rPr lang="en-US" altLang="zh-CN" sz="100" dirty="0">
                <a:solidFill>
                  <a:schemeClr val="bg1">
                    <a:lumMod val="95000"/>
                  </a:schemeClr>
                </a:solidFill>
                <a:latin typeface="Calibri"/>
                <a:ea typeface="宋体"/>
              </a:rPr>
              <a:t>www.1ppt.com/kejian/ </a:t>
            </a:r>
          </a:p>
          <a:p>
            <a:pPr defTabSz="914400" eaLnBrk="1" fontAlgn="auto" hangingPunct="1">
              <a:spcBef>
                <a:spcPts val="0"/>
              </a:spcBef>
              <a:spcAft>
                <a:spcPts val="0"/>
              </a:spcAft>
            </a:pPr>
            <a:r>
              <a:rPr lang="zh-CN" altLang="en-US" sz="100" dirty="0">
                <a:solidFill>
                  <a:schemeClr val="bg1">
                    <a:lumMod val="95000"/>
                  </a:schemeClr>
                </a:solidFill>
                <a:latin typeface="Calibri"/>
                <a:ea typeface="宋体"/>
              </a:rPr>
              <a:t>范文下载：</a:t>
            </a:r>
            <a:r>
              <a:rPr lang="en-US" altLang="zh-CN" sz="100" dirty="0">
                <a:solidFill>
                  <a:schemeClr val="bg1">
                    <a:lumMod val="95000"/>
                  </a:schemeClr>
                </a:solidFill>
                <a:latin typeface="Calibri"/>
                <a:ea typeface="宋体"/>
              </a:rPr>
              <a:t>www.1ppt.com/fanwen/             </a:t>
            </a:r>
            <a:r>
              <a:rPr lang="zh-CN" altLang="en-US" sz="100" dirty="0">
                <a:solidFill>
                  <a:schemeClr val="bg1">
                    <a:lumMod val="95000"/>
                  </a:schemeClr>
                </a:solidFill>
                <a:latin typeface="Calibri"/>
                <a:ea typeface="宋体"/>
              </a:rPr>
              <a:t>试卷下载：</a:t>
            </a:r>
            <a:r>
              <a:rPr lang="en-US" altLang="zh-CN" sz="100" dirty="0">
                <a:solidFill>
                  <a:schemeClr val="bg1">
                    <a:lumMod val="95000"/>
                  </a:schemeClr>
                </a:solidFill>
                <a:latin typeface="Calibri"/>
                <a:ea typeface="宋体"/>
              </a:rPr>
              <a:t>www.1ppt.com/shiti/  </a:t>
            </a:r>
          </a:p>
          <a:p>
            <a:pPr defTabSz="914400" eaLnBrk="1" fontAlgn="auto" hangingPunct="1">
              <a:spcBef>
                <a:spcPts val="0"/>
              </a:spcBef>
              <a:spcAft>
                <a:spcPts val="0"/>
              </a:spcAft>
            </a:pPr>
            <a:r>
              <a:rPr lang="zh-CN" altLang="en-US" sz="100" dirty="0">
                <a:solidFill>
                  <a:schemeClr val="bg1">
                    <a:lumMod val="95000"/>
                  </a:schemeClr>
                </a:solidFill>
                <a:latin typeface="Calibri"/>
                <a:ea typeface="宋体"/>
              </a:rPr>
              <a:t>教案下载：</a:t>
            </a:r>
            <a:r>
              <a:rPr lang="en-US" altLang="zh-CN" sz="100" dirty="0">
                <a:solidFill>
                  <a:schemeClr val="bg1">
                    <a:lumMod val="95000"/>
                  </a:schemeClr>
                </a:solidFill>
                <a:latin typeface="Calibri"/>
                <a:ea typeface="宋体"/>
              </a:rPr>
              <a:t>www.1ppt.com/jiaoan/  </a:t>
            </a:r>
            <a:r>
              <a:rPr lang="en-US" altLang="zh-CN" sz="100" dirty="0" smtClean="0">
                <a:solidFill>
                  <a:schemeClr val="bg1">
                    <a:lumMod val="95000"/>
                  </a:schemeClr>
                </a:solidFill>
                <a:latin typeface="Calibri"/>
                <a:ea typeface="宋体"/>
              </a:rPr>
              <a:t>      </a:t>
            </a:r>
            <a:endParaRPr lang="en-US" altLang="zh-CN" sz="100" dirty="0">
              <a:solidFill>
                <a:schemeClr val="bg1">
                  <a:lumMod val="95000"/>
                </a:schemeClr>
              </a:solidFill>
              <a:latin typeface="Calibri"/>
              <a:ea typeface="宋体"/>
            </a:endParaRPr>
          </a:p>
          <a:p>
            <a:pPr defTabSz="914400" eaLnBrk="1" fontAlgn="auto" hangingPunct="1">
              <a:spcBef>
                <a:spcPts val="0"/>
              </a:spcBef>
              <a:spcAft>
                <a:spcPts val="0"/>
              </a:spcAft>
            </a:pPr>
            <a:r>
              <a:rPr lang="zh-CN" altLang="en-US" sz="100" dirty="0" smtClean="0">
                <a:solidFill>
                  <a:schemeClr val="bg1">
                    <a:lumMod val="95000"/>
                  </a:schemeClr>
                </a:solidFill>
                <a:latin typeface="Calibri"/>
                <a:ea typeface="宋体"/>
              </a:rPr>
              <a:t>字体下载：</a:t>
            </a:r>
            <a:r>
              <a:rPr lang="en-US" altLang="zh-CN" sz="100" dirty="0" smtClean="0">
                <a:solidFill>
                  <a:schemeClr val="bg1">
                    <a:lumMod val="95000"/>
                  </a:schemeClr>
                </a:solidFill>
                <a:latin typeface="Calibri"/>
                <a:ea typeface="宋体"/>
              </a:rPr>
              <a:t>www.1ppt.com/ziti/</a:t>
            </a:r>
            <a:endParaRPr lang="en-US" altLang="zh-CN" sz="100" dirty="0">
              <a:solidFill>
                <a:schemeClr val="bg1">
                  <a:lumMod val="95000"/>
                </a:schemeClr>
              </a:solidFill>
              <a:latin typeface="Calibri"/>
              <a:ea typeface="宋体"/>
            </a:endParaRPr>
          </a:p>
          <a:p>
            <a:pPr defTabSz="914400" eaLnBrk="1" fontAlgn="auto" hangingPunct="1">
              <a:spcBef>
                <a:spcPts val="0"/>
              </a:spcBef>
              <a:spcAft>
                <a:spcPts val="0"/>
              </a:spcAft>
            </a:pPr>
            <a:r>
              <a:rPr lang="en-US" altLang="zh-CN" sz="100" dirty="0">
                <a:solidFill>
                  <a:schemeClr val="bg1">
                    <a:lumMod val="95000"/>
                  </a:schemeClr>
                </a:solidFill>
                <a:latin typeface="Calibri"/>
                <a:ea typeface="宋体"/>
              </a:rPr>
              <a:t> </a:t>
            </a:r>
            <a:endParaRPr lang="zh-CN" altLang="en-US" sz="100" dirty="0">
              <a:solidFill>
                <a:schemeClr val="bg1">
                  <a:lumMod val="95000"/>
                </a:schemeClr>
              </a:solidFill>
              <a:latin typeface="Calibri"/>
              <a:ea typeface="宋体"/>
            </a:endParaRPr>
          </a:p>
        </p:txBody>
      </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Bottom)">
                                      <p:cBhvr>
                                        <p:cTn id="7" dur="500"/>
                                        <p:tgtEl>
                                          <p:spTgt spid="14"/>
                                        </p:tgtEl>
                                      </p:cBhvr>
                                    </p:animEffect>
                                  </p:childTnLst>
                                </p:cTn>
                              </p:par>
                            </p:childTnLst>
                          </p:cTn>
                        </p:par>
                        <p:par>
                          <p:cTn id="8" fill="hold" nodeType="afterGroup">
                            <p:stCondLst>
                              <p:cond delay="500"/>
                            </p:stCondLst>
                            <p:childTnLst>
                              <p:par>
                                <p:cTn id="9" presetID="2" presetClass="entr" presetSubtype="4"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400" fill="hold"/>
                                        <p:tgtEl>
                                          <p:spTgt spid="15"/>
                                        </p:tgtEl>
                                        <p:attrNameLst>
                                          <p:attrName>ppt_x</p:attrName>
                                        </p:attrNameLst>
                                      </p:cBhvr>
                                      <p:tavLst>
                                        <p:tav tm="0">
                                          <p:val>
                                            <p:strVal val="#ppt_x"/>
                                          </p:val>
                                        </p:tav>
                                        <p:tav tm="100000">
                                          <p:val>
                                            <p:strVal val="#ppt_x"/>
                                          </p:val>
                                        </p:tav>
                                      </p:tavLst>
                                    </p:anim>
                                    <p:anim calcmode="lin" valueType="num">
                                      <p:cBhvr additive="base">
                                        <p:cTn id="12" dur="4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1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400" fill="hold"/>
                                        <p:tgtEl>
                                          <p:spTgt spid="16"/>
                                        </p:tgtEl>
                                        <p:attrNameLst>
                                          <p:attrName>ppt_x</p:attrName>
                                        </p:attrNameLst>
                                      </p:cBhvr>
                                      <p:tavLst>
                                        <p:tav tm="0">
                                          <p:val>
                                            <p:strVal val="#ppt_x"/>
                                          </p:val>
                                        </p:tav>
                                        <p:tav tm="100000">
                                          <p:val>
                                            <p:strVal val="#ppt_x"/>
                                          </p:val>
                                        </p:tav>
                                      </p:tavLst>
                                    </p:anim>
                                    <p:anim calcmode="lin" valueType="num">
                                      <p:cBhvr additive="base">
                                        <p:cTn id="16" dur="4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2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400" fill="hold"/>
                                        <p:tgtEl>
                                          <p:spTgt spid="17"/>
                                        </p:tgtEl>
                                        <p:attrNameLst>
                                          <p:attrName>ppt_x</p:attrName>
                                        </p:attrNameLst>
                                      </p:cBhvr>
                                      <p:tavLst>
                                        <p:tav tm="0">
                                          <p:val>
                                            <p:strVal val="#ppt_x"/>
                                          </p:val>
                                        </p:tav>
                                        <p:tav tm="100000">
                                          <p:val>
                                            <p:strVal val="#ppt_x"/>
                                          </p:val>
                                        </p:tav>
                                      </p:tavLst>
                                    </p:anim>
                                    <p:anim calcmode="lin" valueType="num">
                                      <p:cBhvr additive="base">
                                        <p:cTn id="20" dur="4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30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400" fill="hold"/>
                                        <p:tgtEl>
                                          <p:spTgt spid="18"/>
                                        </p:tgtEl>
                                        <p:attrNameLst>
                                          <p:attrName>ppt_x</p:attrName>
                                        </p:attrNameLst>
                                      </p:cBhvr>
                                      <p:tavLst>
                                        <p:tav tm="0">
                                          <p:val>
                                            <p:strVal val="#ppt_x"/>
                                          </p:val>
                                        </p:tav>
                                        <p:tav tm="100000">
                                          <p:val>
                                            <p:strVal val="#ppt_x"/>
                                          </p:val>
                                        </p:tav>
                                      </p:tavLst>
                                    </p:anim>
                                    <p:anim calcmode="lin" valueType="num">
                                      <p:cBhvr additive="base">
                                        <p:cTn id="24" dur="4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40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400" fill="hold"/>
                                        <p:tgtEl>
                                          <p:spTgt spid="19"/>
                                        </p:tgtEl>
                                        <p:attrNameLst>
                                          <p:attrName>ppt_x</p:attrName>
                                        </p:attrNameLst>
                                      </p:cBhvr>
                                      <p:tavLst>
                                        <p:tav tm="0">
                                          <p:val>
                                            <p:strVal val="#ppt_x"/>
                                          </p:val>
                                        </p:tav>
                                        <p:tav tm="100000">
                                          <p:val>
                                            <p:strVal val="#ppt_x"/>
                                          </p:val>
                                        </p:tav>
                                      </p:tavLst>
                                    </p:anim>
                                    <p:anim calcmode="lin" valueType="num">
                                      <p:cBhvr additive="base">
                                        <p:cTn id="28" dur="4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50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400" fill="hold"/>
                                        <p:tgtEl>
                                          <p:spTgt spid="20"/>
                                        </p:tgtEl>
                                        <p:attrNameLst>
                                          <p:attrName>ppt_x</p:attrName>
                                        </p:attrNameLst>
                                      </p:cBhvr>
                                      <p:tavLst>
                                        <p:tav tm="0">
                                          <p:val>
                                            <p:strVal val="#ppt_x"/>
                                          </p:val>
                                        </p:tav>
                                        <p:tav tm="100000">
                                          <p:val>
                                            <p:strVal val="#ppt_x"/>
                                          </p:val>
                                        </p:tav>
                                      </p:tavLst>
                                    </p:anim>
                                    <p:anim calcmode="lin" valueType="num">
                                      <p:cBhvr additive="base">
                                        <p:cTn id="32" dur="4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7" name="矩形 6"/>
          <p:cNvSpPr/>
          <p:nvPr/>
        </p:nvSpPr>
        <p:spPr>
          <a:xfrm>
            <a:off x="4276725" y="2954338"/>
            <a:ext cx="4867275" cy="5905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27" name="矩形 26"/>
          <p:cNvSpPr/>
          <p:nvPr/>
        </p:nvSpPr>
        <p:spPr>
          <a:xfrm>
            <a:off x="5213350" y="871538"/>
            <a:ext cx="2651125" cy="369887"/>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01     </a:t>
            </a:r>
            <a:r>
              <a:rPr lang="zh-CN" altLang="en-US" sz="1800" kern="100" dirty="0">
                <a:latin typeface="+mn-lt"/>
                <a:cs typeface="Times New Roman" panose="02020603050405020304" pitchFamily="18" charset="0"/>
              </a:rPr>
              <a:t>年度工作概述</a:t>
            </a:r>
            <a:endParaRPr lang="zh-CN" altLang="zh-CN" sz="1800" kern="100" dirty="0">
              <a:latin typeface="微软雅黑" panose="020B0503020204020204" pitchFamily="34" charset="-122"/>
              <a:cs typeface="Times New Roman" panose="02020603050405020304" pitchFamily="18" charset="0"/>
            </a:endParaRPr>
          </a:p>
        </p:txBody>
      </p:sp>
      <p:sp>
        <p:nvSpPr>
          <p:cNvPr id="30" name="矩形 29"/>
          <p:cNvSpPr/>
          <p:nvPr/>
        </p:nvSpPr>
        <p:spPr>
          <a:xfrm>
            <a:off x="5205413" y="1622425"/>
            <a:ext cx="2655887" cy="369888"/>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02    </a:t>
            </a:r>
            <a:r>
              <a:rPr lang="zh-CN" altLang="en-US" sz="1800" kern="100" dirty="0">
                <a:latin typeface="+mn-lt"/>
                <a:cs typeface="Times New Roman" panose="02020603050405020304" pitchFamily="18" charset="0"/>
              </a:rPr>
              <a:t>工作完成情况</a:t>
            </a:r>
            <a:endParaRPr lang="zh-CN" altLang="zh-CN" sz="1800" kern="100" dirty="0">
              <a:latin typeface="微软雅黑" panose="020B0503020204020204" pitchFamily="34" charset="-122"/>
              <a:cs typeface="Times New Roman" panose="02020603050405020304" pitchFamily="18" charset="0"/>
            </a:endParaRPr>
          </a:p>
        </p:txBody>
      </p:sp>
      <p:sp>
        <p:nvSpPr>
          <p:cNvPr id="32" name="矩形 31"/>
          <p:cNvSpPr/>
          <p:nvPr/>
        </p:nvSpPr>
        <p:spPr>
          <a:xfrm>
            <a:off x="5205413" y="2365375"/>
            <a:ext cx="2660650" cy="368300"/>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03    </a:t>
            </a:r>
            <a:r>
              <a:rPr lang="zh-CN" altLang="en-US" sz="1800" kern="100" dirty="0">
                <a:latin typeface="+mn-lt"/>
                <a:cs typeface="Times New Roman" panose="02020603050405020304" pitchFamily="18" charset="0"/>
              </a:rPr>
              <a:t>成果项目展示</a:t>
            </a:r>
            <a:endParaRPr lang="zh-CN" altLang="zh-CN" sz="1800" kern="100" dirty="0">
              <a:latin typeface="微软雅黑" panose="020B0503020204020204" pitchFamily="34" charset="-122"/>
              <a:cs typeface="Times New Roman" panose="02020603050405020304" pitchFamily="18" charset="0"/>
            </a:endParaRPr>
          </a:p>
        </p:txBody>
      </p:sp>
      <p:sp>
        <p:nvSpPr>
          <p:cNvPr id="34" name="矩形 33"/>
          <p:cNvSpPr/>
          <p:nvPr/>
        </p:nvSpPr>
        <p:spPr>
          <a:xfrm>
            <a:off x="5205413" y="3127375"/>
            <a:ext cx="2659062" cy="369888"/>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04    </a:t>
            </a:r>
            <a:r>
              <a:rPr lang="zh-CN" altLang="en-US" sz="1800" kern="100" dirty="0">
                <a:latin typeface="+mn-lt"/>
                <a:cs typeface="Times New Roman" panose="02020603050405020304" pitchFamily="18" charset="0"/>
              </a:rPr>
              <a:t>工作存在不足</a:t>
            </a:r>
            <a:endParaRPr lang="zh-CN" altLang="zh-CN" sz="1800" kern="100" dirty="0">
              <a:latin typeface="微软雅黑" panose="020B0503020204020204" pitchFamily="34" charset="-122"/>
              <a:cs typeface="Times New Roman" panose="02020603050405020304" pitchFamily="18" charset="0"/>
            </a:endParaRPr>
          </a:p>
        </p:txBody>
      </p:sp>
      <p:sp>
        <p:nvSpPr>
          <p:cNvPr id="36" name="矩形 35"/>
          <p:cNvSpPr/>
          <p:nvPr/>
        </p:nvSpPr>
        <p:spPr>
          <a:xfrm>
            <a:off x="5205413" y="3868738"/>
            <a:ext cx="2660650" cy="369887"/>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05    </a:t>
            </a:r>
            <a:r>
              <a:rPr lang="zh-CN" altLang="en-US" sz="1800" kern="100" dirty="0">
                <a:latin typeface="+mn-lt"/>
                <a:cs typeface="Times New Roman" panose="02020603050405020304" pitchFamily="18" charset="0"/>
              </a:rPr>
              <a:t>明年工作计划</a:t>
            </a:r>
            <a:endParaRPr lang="zh-CN" altLang="zh-CN" sz="1800" kern="100" dirty="0">
              <a:latin typeface="微软雅黑" panose="020B0503020204020204" pitchFamily="34" charset="-122"/>
              <a:cs typeface="Times New Roman" panose="02020603050405020304" pitchFamily="18" charset="0"/>
            </a:endParaRPr>
          </a:p>
        </p:txBody>
      </p:sp>
      <p:sp>
        <p:nvSpPr>
          <p:cNvPr id="16" name="Oval 2287"/>
          <p:cNvSpPr/>
          <p:nvPr/>
        </p:nvSpPr>
        <p:spPr>
          <a:xfrm>
            <a:off x="4484688" y="809625"/>
            <a:ext cx="493712" cy="493713"/>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7" name="Oval 2287"/>
          <p:cNvSpPr/>
          <p:nvPr/>
        </p:nvSpPr>
        <p:spPr>
          <a:xfrm>
            <a:off x="4484688" y="1498600"/>
            <a:ext cx="493712" cy="493713"/>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8" name="Oval 2287"/>
          <p:cNvSpPr/>
          <p:nvPr/>
        </p:nvSpPr>
        <p:spPr>
          <a:xfrm>
            <a:off x="4484688" y="2239963"/>
            <a:ext cx="493712" cy="493712"/>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Oval 2287"/>
          <p:cNvSpPr/>
          <p:nvPr/>
        </p:nvSpPr>
        <p:spPr>
          <a:xfrm>
            <a:off x="4484688" y="3003550"/>
            <a:ext cx="493712" cy="493713"/>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Oval 2287"/>
          <p:cNvSpPr/>
          <p:nvPr/>
        </p:nvSpPr>
        <p:spPr>
          <a:xfrm>
            <a:off x="4484688" y="3744913"/>
            <a:ext cx="493712" cy="4937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5</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6" name="组合 5"/>
          <p:cNvGrpSpPr>
            <a:grpSpLocks/>
          </p:cNvGrpSpPr>
          <p:nvPr/>
        </p:nvGrpSpPr>
        <p:grpSpPr bwMode="auto">
          <a:xfrm>
            <a:off x="1335088" y="1622425"/>
            <a:ext cx="2028825" cy="1828800"/>
            <a:chOff x="1335314" y="1622529"/>
            <a:chExt cx="2028706" cy="1828800"/>
          </a:xfrm>
        </p:grpSpPr>
        <p:sp>
          <p:nvSpPr>
            <p:cNvPr id="5" name="椭圆 4"/>
            <p:cNvSpPr/>
            <p:nvPr/>
          </p:nvSpPr>
          <p:spPr>
            <a:xfrm>
              <a:off x="1443258" y="1622529"/>
              <a:ext cx="1828693" cy="1828800"/>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43028" name="文本框 1"/>
            <p:cNvSpPr txBox="1">
              <a:spLocks noChangeArrowheads="1"/>
            </p:cNvSpPr>
            <p:nvPr/>
          </p:nvSpPr>
          <p:spPr bwMode="auto">
            <a:xfrm>
              <a:off x="1335314" y="2071593"/>
              <a:ext cx="2028706"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3600" b="1">
                  <a:solidFill>
                    <a:schemeClr val="bg1"/>
                  </a:solidFill>
                </a:rPr>
                <a:t>目录</a:t>
              </a:r>
              <a:r>
                <a:rPr lang="zh-CN" altLang="en-US" sz="2400">
                  <a:solidFill>
                    <a:schemeClr val="bg1"/>
                  </a:solidFill>
                </a:rPr>
                <a:t> </a:t>
              </a:r>
              <a:endParaRPr lang="en-US" altLang="zh-CN" sz="2400">
                <a:solidFill>
                  <a:schemeClr val="bg1"/>
                </a:solidFill>
              </a:endParaRPr>
            </a:p>
            <a:p>
              <a:pPr algn="ctr" eaLnBrk="1" hangingPunct="1"/>
              <a:r>
                <a:rPr lang="en-US" altLang="zh-CN" sz="1600" b="1">
                  <a:solidFill>
                    <a:schemeClr val="bg1"/>
                  </a:solidFill>
                </a:rPr>
                <a:t>CONTENTS</a:t>
              </a:r>
              <a:endParaRPr lang="zh-CN" altLang="en-US" sz="1600" b="1">
                <a:solidFill>
                  <a:schemeClr val="bg1"/>
                </a:solidFill>
              </a:endParaRPr>
            </a:p>
          </p:txBody>
        </p:sp>
      </p:grpSp>
      <p:sp>
        <p:nvSpPr>
          <p:cNvPr id="22" name="Oval 2287"/>
          <p:cNvSpPr/>
          <p:nvPr/>
        </p:nvSpPr>
        <p:spPr>
          <a:xfrm>
            <a:off x="1833563" y="1119188"/>
            <a:ext cx="369887" cy="371475"/>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3" name="Oval 2287"/>
          <p:cNvSpPr/>
          <p:nvPr/>
        </p:nvSpPr>
        <p:spPr>
          <a:xfrm>
            <a:off x="3159125" y="1668463"/>
            <a:ext cx="325438" cy="325437"/>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5" name="Oval 2287"/>
          <p:cNvSpPr/>
          <p:nvPr/>
        </p:nvSpPr>
        <p:spPr>
          <a:xfrm>
            <a:off x="1230313" y="3257550"/>
            <a:ext cx="325437" cy="325438"/>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8" name="Oval 2287"/>
          <p:cNvSpPr/>
          <p:nvPr/>
        </p:nvSpPr>
        <p:spPr>
          <a:xfrm>
            <a:off x="922338" y="1993900"/>
            <a:ext cx="371475" cy="3714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Oval 2287"/>
          <p:cNvSpPr/>
          <p:nvPr/>
        </p:nvSpPr>
        <p:spPr>
          <a:xfrm>
            <a:off x="2508250" y="3506788"/>
            <a:ext cx="433388" cy="433387"/>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par>
                                <p:cTn id="10" presetID="6" presetClass="emph" presetSubtype="0" decel="100000" fill="hold" nodeType="withEffect">
                                  <p:stCondLst>
                                    <p:cond delay="200"/>
                                  </p:stCondLst>
                                  <p:childTnLst>
                                    <p:animScale>
                                      <p:cBhvr>
                                        <p:cTn id="11" dur="250" fill="hold"/>
                                        <p:tgtEl>
                                          <p:spTgt spid="6"/>
                                        </p:tgtEl>
                                      </p:cBhvr>
                                      <p:by x="110000" y="110000"/>
                                    </p:animScale>
                                  </p:childTnLst>
                                </p:cTn>
                              </p:par>
                              <p:par>
                                <p:cTn id="12" presetID="6" presetClass="emph" presetSubtype="0" decel="100000" fill="hold" nodeType="withEffect">
                                  <p:stCondLst>
                                    <p:cond delay="300"/>
                                  </p:stCondLst>
                                  <p:childTnLst>
                                    <p:animScale>
                                      <p:cBhvr>
                                        <p:cTn id="13" dur="250" fill="hold"/>
                                        <p:tgtEl>
                                          <p:spTgt spid="6"/>
                                        </p:tgtEl>
                                      </p:cBhvr>
                                      <p:by x="91000" y="91000"/>
                                    </p:animScale>
                                  </p:childTnLst>
                                </p:cTn>
                              </p:par>
                            </p:childTnLst>
                          </p:cTn>
                        </p:par>
                        <p:par>
                          <p:cTn id="14" fill="hold" nodeType="afterGroup">
                            <p:stCondLst>
                              <p:cond delay="550"/>
                            </p:stCondLst>
                            <p:childTnLst>
                              <p:par>
                                <p:cTn id="15" presetID="2" presetClass="entr" presetSubtype="1" decel="10000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0-#ppt_h/2"/>
                                          </p:val>
                                        </p:tav>
                                        <p:tav tm="100000">
                                          <p:val>
                                            <p:strVal val="#ppt_y"/>
                                          </p:val>
                                        </p:tav>
                                      </p:tavLst>
                                    </p:anim>
                                  </p:childTnLst>
                                </p:cTn>
                              </p:par>
                              <p:par>
                                <p:cTn id="19" presetID="2" presetClass="entr" presetSubtype="3" decel="10000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1+#ppt_w/2"/>
                                          </p:val>
                                        </p:tav>
                                        <p:tav tm="100000">
                                          <p:val>
                                            <p:strVal val="#ppt_x"/>
                                          </p:val>
                                        </p:tav>
                                      </p:tavLst>
                                    </p:anim>
                                    <p:anim calcmode="lin" valueType="num">
                                      <p:cBhvr additive="base">
                                        <p:cTn id="22" dur="500" fill="hold"/>
                                        <p:tgtEl>
                                          <p:spTgt spid="23"/>
                                        </p:tgtEl>
                                        <p:attrNameLst>
                                          <p:attrName>ppt_y</p:attrName>
                                        </p:attrNameLst>
                                      </p:cBhvr>
                                      <p:tavLst>
                                        <p:tav tm="0">
                                          <p:val>
                                            <p:strVal val="0-#ppt_h/2"/>
                                          </p:val>
                                        </p:tav>
                                        <p:tav tm="100000">
                                          <p:val>
                                            <p:strVal val="#ppt_y"/>
                                          </p:val>
                                        </p:tav>
                                      </p:tavLst>
                                    </p:anim>
                                  </p:childTnLst>
                                </p:cTn>
                              </p:par>
                              <p:par>
                                <p:cTn id="23" presetID="2" presetClass="entr" presetSubtype="6" decel="10000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1+#ppt_w/2"/>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par>
                                <p:cTn id="27" presetID="2" presetClass="entr" presetSubtype="12"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0-#ppt_w/2"/>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8" decel="10000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0-#ppt_w/2"/>
                                          </p:val>
                                        </p:tav>
                                        <p:tav tm="100000">
                                          <p:val>
                                            <p:strVal val="#ppt_x"/>
                                          </p:val>
                                        </p:tav>
                                      </p:tavLst>
                                    </p:anim>
                                    <p:anim calcmode="lin" valueType="num">
                                      <p:cBhvr additive="base">
                                        <p:cTn id="34" dur="500" fill="hold"/>
                                        <p:tgtEl>
                                          <p:spTgt spid="28"/>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1050"/>
                            </p:stCondLst>
                            <p:childTnLst>
                              <p:par>
                                <p:cTn id="36" presetID="53" presetClass="entr" presetSubtype="16"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250" fill="hold"/>
                                        <p:tgtEl>
                                          <p:spTgt spid="16"/>
                                        </p:tgtEl>
                                        <p:attrNameLst>
                                          <p:attrName>ppt_w</p:attrName>
                                        </p:attrNameLst>
                                      </p:cBhvr>
                                      <p:tavLst>
                                        <p:tav tm="0">
                                          <p:val>
                                            <p:fltVal val="0"/>
                                          </p:val>
                                        </p:tav>
                                        <p:tav tm="100000">
                                          <p:val>
                                            <p:strVal val="#ppt_w"/>
                                          </p:val>
                                        </p:tav>
                                      </p:tavLst>
                                    </p:anim>
                                    <p:anim calcmode="lin" valueType="num">
                                      <p:cBhvr>
                                        <p:cTn id="39" dur="250" fill="hold"/>
                                        <p:tgtEl>
                                          <p:spTgt spid="16"/>
                                        </p:tgtEl>
                                        <p:attrNameLst>
                                          <p:attrName>ppt_h</p:attrName>
                                        </p:attrNameLst>
                                      </p:cBhvr>
                                      <p:tavLst>
                                        <p:tav tm="0">
                                          <p:val>
                                            <p:fltVal val="0"/>
                                          </p:val>
                                        </p:tav>
                                        <p:tav tm="100000">
                                          <p:val>
                                            <p:strVal val="#ppt_h"/>
                                          </p:val>
                                        </p:tav>
                                      </p:tavLst>
                                    </p:anim>
                                    <p:animEffect transition="in" filter="fade">
                                      <p:cBhvr>
                                        <p:cTn id="40" dur="250"/>
                                        <p:tgtEl>
                                          <p:spTgt spid="16"/>
                                        </p:tgtEl>
                                      </p:cBhvr>
                                    </p:animEffect>
                                  </p:childTnLst>
                                </p:cTn>
                              </p:par>
                              <p:par>
                                <p:cTn id="41" presetID="6" presetClass="emph" presetSubtype="0" decel="100000" fill="hold" grpId="1" nodeType="withEffect">
                                  <p:stCondLst>
                                    <p:cond delay="200"/>
                                  </p:stCondLst>
                                  <p:childTnLst>
                                    <p:animScale>
                                      <p:cBhvr>
                                        <p:cTn id="42" dur="250" fill="hold"/>
                                        <p:tgtEl>
                                          <p:spTgt spid="16"/>
                                        </p:tgtEl>
                                      </p:cBhvr>
                                      <p:by x="110000" y="110000"/>
                                    </p:animScale>
                                  </p:childTnLst>
                                </p:cTn>
                              </p:par>
                              <p:par>
                                <p:cTn id="43" presetID="6" presetClass="emph" presetSubtype="0" decel="100000" fill="hold" grpId="2" nodeType="withEffect">
                                  <p:stCondLst>
                                    <p:cond delay="300"/>
                                  </p:stCondLst>
                                  <p:childTnLst>
                                    <p:animScale>
                                      <p:cBhvr>
                                        <p:cTn id="44" dur="250" fill="hold"/>
                                        <p:tgtEl>
                                          <p:spTgt spid="16"/>
                                        </p:tgtEl>
                                      </p:cBhvr>
                                      <p:by x="91000" y="91000"/>
                                    </p:animScale>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nodeType="afterGroup">
                            <p:stCondLst>
                              <p:cond delay="500"/>
                            </p:stCondLst>
                            <p:childTnLst>
                              <p:par>
                                <p:cTn id="51" presetID="53" presetClass="entr" presetSubtype="16"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p:cTn id="53" dur="250" fill="hold"/>
                                        <p:tgtEl>
                                          <p:spTgt spid="17"/>
                                        </p:tgtEl>
                                        <p:attrNameLst>
                                          <p:attrName>ppt_w</p:attrName>
                                        </p:attrNameLst>
                                      </p:cBhvr>
                                      <p:tavLst>
                                        <p:tav tm="0">
                                          <p:val>
                                            <p:fltVal val="0"/>
                                          </p:val>
                                        </p:tav>
                                        <p:tav tm="100000">
                                          <p:val>
                                            <p:strVal val="#ppt_w"/>
                                          </p:val>
                                        </p:tav>
                                      </p:tavLst>
                                    </p:anim>
                                    <p:anim calcmode="lin" valueType="num">
                                      <p:cBhvr>
                                        <p:cTn id="54" dur="250" fill="hold"/>
                                        <p:tgtEl>
                                          <p:spTgt spid="17"/>
                                        </p:tgtEl>
                                        <p:attrNameLst>
                                          <p:attrName>ppt_h</p:attrName>
                                        </p:attrNameLst>
                                      </p:cBhvr>
                                      <p:tavLst>
                                        <p:tav tm="0">
                                          <p:val>
                                            <p:fltVal val="0"/>
                                          </p:val>
                                        </p:tav>
                                        <p:tav tm="100000">
                                          <p:val>
                                            <p:strVal val="#ppt_h"/>
                                          </p:val>
                                        </p:tav>
                                      </p:tavLst>
                                    </p:anim>
                                    <p:animEffect transition="in" filter="fade">
                                      <p:cBhvr>
                                        <p:cTn id="55" dur="250"/>
                                        <p:tgtEl>
                                          <p:spTgt spid="17"/>
                                        </p:tgtEl>
                                      </p:cBhvr>
                                    </p:animEffect>
                                  </p:childTnLst>
                                </p:cTn>
                              </p:par>
                              <p:par>
                                <p:cTn id="56" presetID="6" presetClass="emph" presetSubtype="0" decel="100000" fill="hold" grpId="1" nodeType="withEffect">
                                  <p:stCondLst>
                                    <p:cond delay="200"/>
                                  </p:stCondLst>
                                  <p:childTnLst>
                                    <p:animScale>
                                      <p:cBhvr>
                                        <p:cTn id="57" dur="250" fill="hold"/>
                                        <p:tgtEl>
                                          <p:spTgt spid="17"/>
                                        </p:tgtEl>
                                      </p:cBhvr>
                                      <p:by x="110000" y="110000"/>
                                    </p:animScale>
                                  </p:childTnLst>
                                </p:cTn>
                              </p:par>
                              <p:par>
                                <p:cTn id="58" presetID="6" presetClass="emph" presetSubtype="0" decel="100000" fill="hold" grpId="2" nodeType="withEffect">
                                  <p:stCondLst>
                                    <p:cond delay="300"/>
                                  </p:stCondLst>
                                  <p:childTnLst>
                                    <p:animScale>
                                      <p:cBhvr>
                                        <p:cTn id="59" dur="250" fill="hold"/>
                                        <p:tgtEl>
                                          <p:spTgt spid="17"/>
                                        </p:tgtEl>
                                      </p:cBhvr>
                                      <p:by x="91000" y="91000"/>
                                    </p:animScale>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left)">
                                      <p:cBhvr>
                                        <p:cTn id="64" dur="500"/>
                                        <p:tgtEl>
                                          <p:spTgt spid="30"/>
                                        </p:tgtEl>
                                      </p:cBhvr>
                                    </p:animEffect>
                                  </p:childTnLst>
                                </p:cTn>
                              </p:par>
                            </p:childTnLst>
                          </p:cTn>
                        </p:par>
                        <p:par>
                          <p:cTn id="65" fill="hold" nodeType="afterGroup">
                            <p:stCondLst>
                              <p:cond delay="500"/>
                            </p:stCondLst>
                            <p:childTnLst>
                              <p:par>
                                <p:cTn id="66" presetID="53" presetClass="entr" presetSubtype="16"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p:cTn id="68" dur="250" fill="hold"/>
                                        <p:tgtEl>
                                          <p:spTgt spid="18"/>
                                        </p:tgtEl>
                                        <p:attrNameLst>
                                          <p:attrName>ppt_w</p:attrName>
                                        </p:attrNameLst>
                                      </p:cBhvr>
                                      <p:tavLst>
                                        <p:tav tm="0">
                                          <p:val>
                                            <p:fltVal val="0"/>
                                          </p:val>
                                        </p:tav>
                                        <p:tav tm="100000">
                                          <p:val>
                                            <p:strVal val="#ppt_w"/>
                                          </p:val>
                                        </p:tav>
                                      </p:tavLst>
                                    </p:anim>
                                    <p:anim calcmode="lin" valueType="num">
                                      <p:cBhvr>
                                        <p:cTn id="69" dur="250" fill="hold"/>
                                        <p:tgtEl>
                                          <p:spTgt spid="18"/>
                                        </p:tgtEl>
                                        <p:attrNameLst>
                                          <p:attrName>ppt_h</p:attrName>
                                        </p:attrNameLst>
                                      </p:cBhvr>
                                      <p:tavLst>
                                        <p:tav tm="0">
                                          <p:val>
                                            <p:fltVal val="0"/>
                                          </p:val>
                                        </p:tav>
                                        <p:tav tm="100000">
                                          <p:val>
                                            <p:strVal val="#ppt_h"/>
                                          </p:val>
                                        </p:tav>
                                      </p:tavLst>
                                    </p:anim>
                                    <p:animEffect transition="in" filter="fade">
                                      <p:cBhvr>
                                        <p:cTn id="70" dur="250"/>
                                        <p:tgtEl>
                                          <p:spTgt spid="18"/>
                                        </p:tgtEl>
                                      </p:cBhvr>
                                    </p:animEffect>
                                  </p:childTnLst>
                                </p:cTn>
                              </p:par>
                              <p:par>
                                <p:cTn id="71" presetID="6" presetClass="emph" presetSubtype="0" decel="100000" fill="hold" grpId="1" nodeType="withEffect">
                                  <p:stCondLst>
                                    <p:cond delay="200"/>
                                  </p:stCondLst>
                                  <p:childTnLst>
                                    <p:animScale>
                                      <p:cBhvr>
                                        <p:cTn id="72" dur="250" fill="hold"/>
                                        <p:tgtEl>
                                          <p:spTgt spid="18"/>
                                        </p:tgtEl>
                                      </p:cBhvr>
                                      <p:by x="110000" y="110000"/>
                                    </p:animScale>
                                  </p:childTnLst>
                                </p:cTn>
                              </p:par>
                              <p:par>
                                <p:cTn id="73" presetID="6" presetClass="emph" presetSubtype="0" decel="100000" fill="hold" grpId="2" nodeType="withEffect">
                                  <p:stCondLst>
                                    <p:cond delay="300"/>
                                  </p:stCondLst>
                                  <p:childTnLst>
                                    <p:animScale>
                                      <p:cBhvr>
                                        <p:cTn id="74" dur="250" fill="hold"/>
                                        <p:tgtEl>
                                          <p:spTgt spid="18"/>
                                        </p:tgtEl>
                                      </p:cBhvr>
                                      <p:by x="91000" y="91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wipe(left)">
                                      <p:cBhvr>
                                        <p:cTn id="79" dur="500"/>
                                        <p:tgtEl>
                                          <p:spTgt spid="32"/>
                                        </p:tgtEl>
                                      </p:cBhvr>
                                    </p:animEffect>
                                  </p:childTnLst>
                                </p:cTn>
                              </p:par>
                            </p:childTnLst>
                          </p:cTn>
                        </p:par>
                        <p:par>
                          <p:cTn id="80" fill="hold" nodeType="afterGroup">
                            <p:stCondLst>
                              <p:cond delay="500"/>
                            </p:stCondLst>
                            <p:childTnLst>
                              <p:par>
                                <p:cTn id="81" presetID="53" presetClass="entr" presetSubtype="16" fill="hold" grpId="0" nodeType="after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p:cTn id="83" dur="250" fill="hold"/>
                                        <p:tgtEl>
                                          <p:spTgt spid="19"/>
                                        </p:tgtEl>
                                        <p:attrNameLst>
                                          <p:attrName>ppt_w</p:attrName>
                                        </p:attrNameLst>
                                      </p:cBhvr>
                                      <p:tavLst>
                                        <p:tav tm="0">
                                          <p:val>
                                            <p:fltVal val="0"/>
                                          </p:val>
                                        </p:tav>
                                        <p:tav tm="100000">
                                          <p:val>
                                            <p:strVal val="#ppt_w"/>
                                          </p:val>
                                        </p:tav>
                                      </p:tavLst>
                                    </p:anim>
                                    <p:anim calcmode="lin" valueType="num">
                                      <p:cBhvr>
                                        <p:cTn id="84" dur="250" fill="hold"/>
                                        <p:tgtEl>
                                          <p:spTgt spid="19"/>
                                        </p:tgtEl>
                                        <p:attrNameLst>
                                          <p:attrName>ppt_h</p:attrName>
                                        </p:attrNameLst>
                                      </p:cBhvr>
                                      <p:tavLst>
                                        <p:tav tm="0">
                                          <p:val>
                                            <p:fltVal val="0"/>
                                          </p:val>
                                        </p:tav>
                                        <p:tav tm="100000">
                                          <p:val>
                                            <p:strVal val="#ppt_h"/>
                                          </p:val>
                                        </p:tav>
                                      </p:tavLst>
                                    </p:anim>
                                    <p:animEffect transition="in" filter="fade">
                                      <p:cBhvr>
                                        <p:cTn id="85" dur="250"/>
                                        <p:tgtEl>
                                          <p:spTgt spid="19"/>
                                        </p:tgtEl>
                                      </p:cBhvr>
                                    </p:animEffect>
                                  </p:childTnLst>
                                </p:cTn>
                              </p:par>
                              <p:par>
                                <p:cTn id="86" presetID="6" presetClass="emph" presetSubtype="0" decel="100000" fill="hold" grpId="1" nodeType="withEffect">
                                  <p:stCondLst>
                                    <p:cond delay="200"/>
                                  </p:stCondLst>
                                  <p:childTnLst>
                                    <p:animScale>
                                      <p:cBhvr>
                                        <p:cTn id="87" dur="250" fill="hold"/>
                                        <p:tgtEl>
                                          <p:spTgt spid="19"/>
                                        </p:tgtEl>
                                      </p:cBhvr>
                                      <p:by x="110000" y="110000"/>
                                    </p:animScale>
                                  </p:childTnLst>
                                </p:cTn>
                              </p:par>
                              <p:par>
                                <p:cTn id="88" presetID="6" presetClass="emph" presetSubtype="0" decel="100000" fill="hold" grpId="2" nodeType="withEffect">
                                  <p:stCondLst>
                                    <p:cond delay="300"/>
                                  </p:stCondLst>
                                  <p:childTnLst>
                                    <p:animScale>
                                      <p:cBhvr>
                                        <p:cTn id="89" dur="250" fill="hold"/>
                                        <p:tgtEl>
                                          <p:spTgt spid="19"/>
                                        </p:tgtEl>
                                      </p:cBhvr>
                                      <p:by x="91000" y="91000"/>
                                    </p:animScale>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left)">
                                      <p:cBhvr>
                                        <p:cTn id="94" dur="500"/>
                                        <p:tgtEl>
                                          <p:spTgt spid="34"/>
                                        </p:tgtEl>
                                      </p:cBhvr>
                                    </p:animEffect>
                                  </p:childTnLst>
                                </p:cTn>
                              </p:par>
                            </p:childTnLst>
                          </p:cTn>
                        </p:par>
                        <p:par>
                          <p:cTn id="95" fill="hold" nodeType="afterGroup">
                            <p:stCondLst>
                              <p:cond delay="500"/>
                            </p:stCondLst>
                            <p:childTnLst>
                              <p:par>
                                <p:cTn id="96" presetID="53" presetClass="entr" presetSubtype="16" fill="hold" grpId="0" nodeType="afterEffect">
                                  <p:stCondLst>
                                    <p:cond delay="0"/>
                                  </p:stCondLst>
                                  <p:childTnLst>
                                    <p:set>
                                      <p:cBhvr>
                                        <p:cTn id="97" dur="1" fill="hold">
                                          <p:stCondLst>
                                            <p:cond delay="0"/>
                                          </p:stCondLst>
                                        </p:cTn>
                                        <p:tgtEl>
                                          <p:spTgt spid="20"/>
                                        </p:tgtEl>
                                        <p:attrNameLst>
                                          <p:attrName>style.visibility</p:attrName>
                                        </p:attrNameLst>
                                      </p:cBhvr>
                                      <p:to>
                                        <p:strVal val="visible"/>
                                      </p:to>
                                    </p:set>
                                    <p:anim calcmode="lin" valueType="num">
                                      <p:cBhvr>
                                        <p:cTn id="98" dur="250" fill="hold"/>
                                        <p:tgtEl>
                                          <p:spTgt spid="20"/>
                                        </p:tgtEl>
                                        <p:attrNameLst>
                                          <p:attrName>ppt_w</p:attrName>
                                        </p:attrNameLst>
                                      </p:cBhvr>
                                      <p:tavLst>
                                        <p:tav tm="0">
                                          <p:val>
                                            <p:fltVal val="0"/>
                                          </p:val>
                                        </p:tav>
                                        <p:tav tm="100000">
                                          <p:val>
                                            <p:strVal val="#ppt_w"/>
                                          </p:val>
                                        </p:tav>
                                      </p:tavLst>
                                    </p:anim>
                                    <p:anim calcmode="lin" valueType="num">
                                      <p:cBhvr>
                                        <p:cTn id="99" dur="250" fill="hold"/>
                                        <p:tgtEl>
                                          <p:spTgt spid="20"/>
                                        </p:tgtEl>
                                        <p:attrNameLst>
                                          <p:attrName>ppt_h</p:attrName>
                                        </p:attrNameLst>
                                      </p:cBhvr>
                                      <p:tavLst>
                                        <p:tav tm="0">
                                          <p:val>
                                            <p:fltVal val="0"/>
                                          </p:val>
                                        </p:tav>
                                        <p:tav tm="100000">
                                          <p:val>
                                            <p:strVal val="#ppt_h"/>
                                          </p:val>
                                        </p:tav>
                                      </p:tavLst>
                                    </p:anim>
                                    <p:animEffect transition="in" filter="fade">
                                      <p:cBhvr>
                                        <p:cTn id="100" dur="250"/>
                                        <p:tgtEl>
                                          <p:spTgt spid="20"/>
                                        </p:tgtEl>
                                      </p:cBhvr>
                                    </p:animEffect>
                                  </p:childTnLst>
                                </p:cTn>
                              </p:par>
                              <p:par>
                                <p:cTn id="101" presetID="6" presetClass="emph" presetSubtype="0" decel="100000" fill="hold" grpId="1" nodeType="withEffect">
                                  <p:stCondLst>
                                    <p:cond delay="200"/>
                                  </p:stCondLst>
                                  <p:childTnLst>
                                    <p:animScale>
                                      <p:cBhvr>
                                        <p:cTn id="102" dur="250" fill="hold"/>
                                        <p:tgtEl>
                                          <p:spTgt spid="20"/>
                                        </p:tgtEl>
                                      </p:cBhvr>
                                      <p:by x="110000" y="110000"/>
                                    </p:animScale>
                                  </p:childTnLst>
                                </p:cTn>
                              </p:par>
                              <p:par>
                                <p:cTn id="103" presetID="6" presetClass="emph" presetSubtype="0" decel="100000" fill="hold" grpId="2" nodeType="withEffect">
                                  <p:stCondLst>
                                    <p:cond delay="300"/>
                                  </p:stCondLst>
                                  <p:childTnLst>
                                    <p:animScale>
                                      <p:cBhvr>
                                        <p:cTn id="104" dur="250" fill="hold"/>
                                        <p:tgtEl>
                                          <p:spTgt spid="20"/>
                                        </p:tgtEl>
                                      </p:cBhvr>
                                      <p:by x="91000" y="91000"/>
                                    </p:animScale>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wipe(left)">
                                      <p:cBhvr>
                                        <p:cTn id="109" dur="500"/>
                                        <p:tgtEl>
                                          <p:spTgt spid="36"/>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2" fill="hold" grpId="0" nodeType="clickEffect">
                                  <p:stCondLst>
                                    <p:cond delay="0"/>
                                  </p:stCondLst>
                                  <p:childTnLst>
                                    <p:set>
                                      <p:cBhvr>
                                        <p:cTn id="113" dur="1" fill="hold">
                                          <p:stCondLst>
                                            <p:cond delay="0"/>
                                          </p:stCondLst>
                                        </p:cTn>
                                        <p:tgtEl>
                                          <p:spTgt spid="7"/>
                                        </p:tgtEl>
                                        <p:attrNameLst>
                                          <p:attrName>style.visibility</p:attrName>
                                        </p:attrNameLst>
                                      </p:cBhvr>
                                      <p:to>
                                        <p:strVal val="visible"/>
                                      </p:to>
                                    </p:set>
                                    <p:animEffect transition="in" filter="wipe(right)">
                                      <p:cBhvr>
                                        <p:cTn id="1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p:bldP spid="30" grpId="0"/>
      <p:bldP spid="32" grpId="0"/>
      <p:bldP spid="34" grpId="0"/>
      <p:bldP spid="36" grpId="0"/>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2" grpId="0" animBg="1"/>
      <p:bldP spid="23" grpId="0" animBg="1"/>
      <p:bldP spid="25" grpId="0" animBg="1"/>
      <p:bldP spid="28" grpId="0" animBg="1"/>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0" name="任意多边形 19"/>
          <p:cNvSpPr/>
          <p:nvPr/>
        </p:nvSpPr>
        <p:spPr>
          <a:xfrm>
            <a:off x="1389063" y="1160463"/>
            <a:ext cx="1327150" cy="531812"/>
          </a:xfrm>
          <a:custGeom>
            <a:avLst/>
            <a:gdLst>
              <a:gd name="connsiteX0" fmla="*/ 0 w 1326527"/>
              <a:gd name="connsiteY0" fmla="*/ 0 h 530610"/>
              <a:gd name="connsiteX1" fmla="*/ 1061222 w 1326527"/>
              <a:gd name="connsiteY1" fmla="*/ 0 h 530610"/>
              <a:gd name="connsiteX2" fmla="*/ 1326527 w 1326527"/>
              <a:gd name="connsiteY2" fmla="*/ 265305 h 530610"/>
              <a:gd name="connsiteX3" fmla="*/ 1061222 w 1326527"/>
              <a:gd name="connsiteY3" fmla="*/ 530610 h 530610"/>
              <a:gd name="connsiteX4" fmla="*/ 0 w 1326527"/>
              <a:gd name="connsiteY4" fmla="*/ 530610 h 530610"/>
              <a:gd name="connsiteX5" fmla="*/ 265305 w 1326527"/>
              <a:gd name="connsiteY5" fmla="*/ 265305 h 530610"/>
              <a:gd name="connsiteX6" fmla="*/ 0 w 1326527"/>
              <a:gd name="connsiteY6" fmla="*/ 0 h 53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6527" h="530610">
                <a:moveTo>
                  <a:pt x="0" y="0"/>
                </a:moveTo>
                <a:lnTo>
                  <a:pt x="1061222" y="0"/>
                </a:lnTo>
                <a:lnTo>
                  <a:pt x="1326527" y="265305"/>
                </a:lnTo>
                <a:lnTo>
                  <a:pt x="1061222" y="530610"/>
                </a:lnTo>
                <a:lnTo>
                  <a:pt x="0" y="530610"/>
                </a:lnTo>
                <a:lnTo>
                  <a:pt x="265305" y="265305"/>
                </a:lnTo>
                <a:lnTo>
                  <a:pt x="0" y="0"/>
                </a:lnTo>
                <a:close/>
              </a:path>
            </a:pathLst>
          </a:custGeom>
          <a:solidFill>
            <a:srgbClr val="ED532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lIns="300865" tIns="17780" rIns="265305" bIns="17780" spcCol="1270" anchor="ctr"/>
          <a:lstStyle/>
          <a:p>
            <a:pPr algn="ctr" defTabSz="1244600" eaLnBrk="1" fontAlgn="auto" hangingPunct="1">
              <a:lnSpc>
                <a:spcPct val="90000"/>
              </a:lnSpc>
              <a:spcAft>
                <a:spcPts val="0"/>
              </a:spcAft>
              <a:defRPr/>
            </a:pPr>
            <a:r>
              <a:rPr lang="en-US" sz="2800" dirty="0">
                <a:latin typeface="FontAwesome" pitchFamily="2" charset="0"/>
              </a:rPr>
              <a:t></a:t>
            </a:r>
            <a:endParaRPr lang="en-US" sz="2800" dirty="0"/>
          </a:p>
        </p:txBody>
      </p:sp>
      <p:sp>
        <p:nvSpPr>
          <p:cNvPr id="107" name="任意多边形 106"/>
          <p:cNvSpPr/>
          <p:nvPr/>
        </p:nvSpPr>
        <p:spPr>
          <a:xfrm>
            <a:off x="1389063" y="1962150"/>
            <a:ext cx="1327150" cy="530225"/>
          </a:xfrm>
          <a:custGeom>
            <a:avLst/>
            <a:gdLst>
              <a:gd name="connsiteX0" fmla="*/ 0 w 1326527"/>
              <a:gd name="connsiteY0" fmla="*/ 0 h 530610"/>
              <a:gd name="connsiteX1" fmla="*/ 1061222 w 1326527"/>
              <a:gd name="connsiteY1" fmla="*/ 0 h 530610"/>
              <a:gd name="connsiteX2" fmla="*/ 1326527 w 1326527"/>
              <a:gd name="connsiteY2" fmla="*/ 265305 h 530610"/>
              <a:gd name="connsiteX3" fmla="*/ 1061222 w 1326527"/>
              <a:gd name="connsiteY3" fmla="*/ 530610 h 530610"/>
              <a:gd name="connsiteX4" fmla="*/ 0 w 1326527"/>
              <a:gd name="connsiteY4" fmla="*/ 530610 h 530610"/>
              <a:gd name="connsiteX5" fmla="*/ 265305 w 1326527"/>
              <a:gd name="connsiteY5" fmla="*/ 265305 h 530610"/>
              <a:gd name="connsiteX6" fmla="*/ 0 w 1326527"/>
              <a:gd name="connsiteY6" fmla="*/ 0 h 53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6527" h="530610">
                <a:moveTo>
                  <a:pt x="0" y="0"/>
                </a:moveTo>
                <a:lnTo>
                  <a:pt x="1061222" y="0"/>
                </a:lnTo>
                <a:lnTo>
                  <a:pt x="1326527" y="265305"/>
                </a:lnTo>
                <a:lnTo>
                  <a:pt x="1061222" y="530610"/>
                </a:lnTo>
                <a:lnTo>
                  <a:pt x="0" y="530610"/>
                </a:lnTo>
                <a:lnTo>
                  <a:pt x="265305" y="265305"/>
                </a:lnTo>
                <a:lnTo>
                  <a:pt x="0" y="0"/>
                </a:lnTo>
                <a:close/>
              </a:path>
            </a:pathLst>
          </a:custGeom>
          <a:solidFill>
            <a:srgbClr val="42CAC0"/>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lIns="300865" tIns="17780" rIns="265305" bIns="17780" spcCol="1270" anchor="ctr"/>
          <a:lstStyle/>
          <a:p>
            <a:pPr algn="ctr" defTabSz="1244600" eaLnBrk="1" fontAlgn="auto" hangingPunct="1">
              <a:lnSpc>
                <a:spcPct val="90000"/>
              </a:lnSpc>
              <a:spcAft>
                <a:spcPts val="0"/>
              </a:spcAft>
              <a:defRPr/>
            </a:pPr>
            <a:r>
              <a:rPr lang="en-US" sz="2800" dirty="0">
                <a:latin typeface="FontAwesome" pitchFamily="2" charset="0"/>
              </a:rPr>
              <a:t></a:t>
            </a:r>
            <a:endParaRPr lang="en-US" sz="2800" dirty="0"/>
          </a:p>
        </p:txBody>
      </p:sp>
      <p:sp>
        <p:nvSpPr>
          <p:cNvPr id="108" name="任意多边形 107"/>
          <p:cNvSpPr/>
          <p:nvPr/>
        </p:nvSpPr>
        <p:spPr>
          <a:xfrm>
            <a:off x="1389063" y="2743200"/>
            <a:ext cx="1327150" cy="530225"/>
          </a:xfrm>
          <a:custGeom>
            <a:avLst/>
            <a:gdLst>
              <a:gd name="connsiteX0" fmla="*/ 0 w 1326527"/>
              <a:gd name="connsiteY0" fmla="*/ 0 h 530610"/>
              <a:gd name="connsiteX1" fmla="*/ 1061222 w 1326527"/>
              <a:gd name="connsiteY1" fmla="*/ 0 h 530610"/>
              <a:gd name="connsiteX2" fmla="*/ 1326527 w 1326527"/>
              <a:gd name="connsiteY2" fmla="*/ 265305 h 530610"/>
              <a:gd name="connsiteX3" fmla="*/ 1061222 w 1326527"/>
              <a:gd name="connsiteY3" fmla="*/ 530610 h 530610"/>
              <a:gd name="connsiteX4" fmla="*/ 0 w 1326527"/>
              <a:gd name="connsiteY4" fmla="*/ 530610 h 530610"/>
              <a:gd name="connsiteX5" fmla="*/ 265305 w 1326527"/>
              <a:gd name="connsiteY5" fmla="*/ 265305 h 530610"/>
              <a:gd name="connsiteX6" fmla="*/ 0 w 1326527"/>
              <a:gd name="connsiteY6" fmla="*/ 0 h 53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6527" h="530610">
                <a:moveTo>
                  <a:pt x="0" y="0"/>
                </a:moveTo>
                <a:lnTo>
                  <a:pt x="1061222" y="0"/>
                </a:lnTo>
                <a:lnTo>
                  <a:pt x="1326527" y="265305"/>
                </a:lnTo>
                <a:lnTo>
                  <a:pt x="1061222" y="530610"/>
                </a:lnTo>
                <a:lnTo>
                  <a:pt x="0" y="530610"/>
                </a:lnTo>
                <a:lnTo>
                  <a:pt x="265305" y="265305"/>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lIns="300865" tIns="17780" rIns="265305" bIns="17780" spcCol="1270" anchor="ctr"/>
          <a:lstStyle/>
          <a:p>
            <a:pPr algn="ctr" defTabSz="1244600" eaLnBrk="1" fontAlgn="auto" hangingPunct="1">
              <a:lnSpc>
                <a:spcPct val="90000"/>
              </a:lnSpc>
              <a:spcAft>
                <a:spcPts val="252"/>
              </a:spcAft>
              <a:defRPr/>
            </a:pPr>
            <a:r>
              <a:rPr lang="en-US" sz="2800" dirty="0">
                <a:latin typeface="FontAwesome" pitchFamily="2" charset="0"/>
              </a:rPr>
              <a:t></a:t>
            </a:r>
            <a:endParaRPr lang="en-US" sz="2800" dirty="0"/>
          </a:p>
        </p:txBody>
      </p:sp>
      <p:sp>
        <p:nvSpPr>
          <p:cNvPr id="109" name="任意多边形 108"/>
          <p:cNvSpPr/>
          <p:nvPr/>
        </p:nvSpPr>
        <p:spPr>
          <a:xfrm>
            <a:off x="1389063" y="3530600"/>
            <a:ext cx="1327150" cy="531813"/>
          </a:xfrm>
          <a:custGeom>
            <a:avLst/>
            <a:gdLst>
              <a:gd name="connsiteX0" fmla="*/ 0 w 1326527"/>
              <a:gd name="connsiteY0" fmla="*/ 0 h 530610"/>
              <a:gd name="connsiteX1" fmla="*/ 1061222 w 1326527"/>
              <a:gd name="connsiteY1" fmla="*/ 0 h 530610"/>
              <a:gd name="connsiteX2" fmla="*/ 1326527 w 1326527"/>
              <a:gd name="connsiteY2" fmla="*/ 265305 h 530610"/>
              <a:gd name="connsiteX3" fmla="*/ 1061222 w 1326527"/>
              <a:gd name="connsiteY3" fmla="*/ 530610 h 530610"/>
              <a:gd name="connsiteX4" fmla="*/ 0 w 1326527"/>
              <a:gd name="connsiteY4" fmla="*/ 530610 h 530610"/>
              <a:gd name="connsiteX5" fmla="*/ 265305 w 1326527"/>
              <a:gd name="connsiteY5" fmla="*/ 265305 h 530610"/>
              <a:gd name="connsiteX6" fmla="*/ 0 w 1326527"/>
              <a:gd name="connsiteY6" fmla="*/ 0 h 53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6527" h="530610">
                <a:moveTo>
                  <a:pt x="0" y="0"/>
                </a:moveTo>
                <a:lnTo>
                  <a:pt x="1061222" y="0"/>
                </a:lnTo>
                <a:lnTo>
                  <a:pt x="1326527" y="265305"/>
                </a:lnTo>
                <a:lnTo>
                  <a:pt x="1061222" y="530610"/>
                </a:lnTo>
                <a:lnTo>
                  <a:pt x="0" y="530610"/>
                </a:lnTo>
                <a:lnTo>
                  <a:pt x="265305" y="265305"/>
                </a:lnTo>
                <a:lnTo>
                  <a:pt x="0"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lIns="300865" tIns="17780" rIns="265305" bIns="17780" spcCol="1270" anchor="ctr"/>
          <a:lstStyle/>
          <a:p>
            <a:pPr algn="ctr" defTabSz="1244600" eaLnBrk="1" fontAlgn="auto" hangingPunct="1">
              <a:lnSpc>
                <a:spcPct val="90000"/>
              </a:lnSpc>
              <a:spcAft>
                <a:spcPts val="0"/>
              </a:spcAft>
              <a:defRPr/>
            </a:pPr>
            <a:r>
              <a:rPr lang="en-US" sz="2800" dirty="0">
                <a:latin typeface="FontAwesome" pitchFamily="2" charset="0"/>
              </a:rPr>
              <a:t></a:t>
            </a:r>
            <a:endParaRPr lang="en-US" sz="2800" dirty="0"/>
          </a:p>
        </p:txBody>
      </p:sp>
      <p:sp>
        <p:nvSpPr>
          <p:cNvPr id="110" name="任意多边形 109"/>
          <p:cNvSpPr/>
          <p:nvPr/>
        </p:nvSpPr>
        <p:spPr>
          <a:xfrm>
            <a:off x="1389063" y="4313238"/>
            <a:ext cx="1327150" cy="530225"/>
          </a:xfrm>
          <a:custGeom>
            <a:avLst/>
            <a:gdLst>
              <a:gd name="connsiteX0" fmla="*/ 0 w 1326527"/>
              <a:gd name="connsiteY0" fmla="*/ 0 h 530610"/>
              <a:gd name="connsiteX1" fmla="*/ 1061222 w 1326527"/>
              <a:gd name="connsiteY1" fmla="*/ 0 h 530610"/>
              <a:gd name="connsiteX2" fmla="*/ 1326527 w 1326527"/>
              <a:gd name="connsiteY2" fmla="*/ 265305 h 530610"/>
              <a:gd name="connsiteX3" fmla="*/ 1061222 w 1326527"/>
              <a:gd name="connsiteY3" fmla="*/ 530610 h 530610"/>
              <a:gd name="connsiteX4" fmla="*/ 0 w 1326527"/>
              <a:gd name="connsiteY4" fmla="*/ 530610 h 530610"/>
              <a:gd name="connsiteX5" fmla="*/ 265305 w 1326527"/>
              <a:gd name="connsiteY5" fmla="*/ 265305 h 530610"/>
              <a:gd name="connsiteX6" fmla="*/ 0 w 1326527"/>
              <a:gd name="connsiteY6" fmla="*/ 0 h 53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6527" h="530610">
                <a:moveTo>
                  <a:pt x="0" y="0"/>
                </a:moveTo>
                <a:lnTo>
                  <a:pt x="1061222" y="0"/>
                </a:lnTo>
                <a:lnTo>
                  <a:pt x="1326527" y="265305"/>
                </a:lnTo>
                <a:lnTo>
                  <a:pt x="1061222" y="530610"/>
                </a:lnTo>
                <a:lnTo>
                  <a:pt x="0" y="530610"/>
                </a:lnTo>
                <a:lnTo>
                  <a:pt x="265305" y="265305"/>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lIns="305945" tIns="20320" rIns="265305" bIns="20320" spcCol="1270" anchor="ctr"/>
          <a:lstStyle/>
          <a:p>
            <a:pPr algn="ctr" defTabSz="1422400" eaLnBrk="1" fontAlgn="auto" hangingPunct="1">
              <a:lnSpc>
                <a:spcPct val="90000"/>
              </a:lnSpc>
              <a:spcAft>
                <a:spcPct val="35000"/>
              </a:spcAft>
              <a:defRPr/>
            </a:pPr>
            <a:r>
              <a:rPr lang="en-US" sz="3200" dirty="0">
                <a:latin typeface="FontAwesome" pitchFamily="2" charset="0"/>
              </a:rPr>
              <a:t></a:t>
            </a:r>
            <a:endParaRPr lang="en-US" sz="3200" dirty="0"/>
          </a:p>
        </p:txBody>
      </p:sp>
      <p:grpSp>
        <p:nvGrpSpPr>
          <p:cNvPr id="113" name="组合 112"/>
          <p:cNvGrpSpPr>
            <a:grpSpLocks/>
          </p:cNvGrpSpPr>
          <p:nvPr/>
        </p:nvGrpSpPr>
        <p:grpSpPr bwMode="auto">
          <a:xfrm>
            <a:off x="2789238" y="1060450"/>
            <a:ext cx="5329237" cy="695325"/>
            <a:chOff x="2521007" y="1209265"/>
            <a:chExt cx="5327914" cy="695370"/>
          </a:xfrm>
        </p:grpSpPr>
        <p:sp>
          <p:nvSpPr>
            <p:cNvPr id="111" name="TextBox 28"/>
            <p:cNvSpPr txBox="1"/>
            <p:nvPr/>
          </p:nvSpPr>
          <p:spPr>
            <a:xfrm>
              <a:off x="2521007" y="1209265"/>
              <a:ext cx="1514099" cy="307995"/>
            </a:xfrm>
            <a:prstGeom prst="rect">
              <a:avLst/>
            </a:prstGeom>
            <a:noFill/>
          </p:spPr>
          <p:txBody>
            <a:bodyPr lIns="27000" rIns="27000">
              <a:spAutoFit/>
            </a:bodyPr>
            <a:lstStyle/>
            <a:p>
              <a:pPr defTabSz="685754" eaLnBrk="1" fontAlgn="auto" hangingPunct="1">
                <a:spcBef>
                  <a:spcPts val="0"/>
                </a:spcBef>
                <a:spcAft>
                  <a:spcPts val="0"/>
                </a:spcAft>
                <a:defRPr/>
              </a:pPr>
              <a:r>
                <a:rPr lang="zh-CN" altLang="en-US" sz="1400" b="1" dirty="0">
                  <a:solidFill>
                    <a:schemeClr val="tx1">
                      <a:lumMod val="85000"/>
                      <a:lumOff val="15000"/>
                    </a:schemeClr>
                  </a:solidFill>
                  <a:ea typeface="+mn-ea"/>
                </a:rPr>
                <a:t>添加标题</a:t>
              </a:r>
              <a:endParaRPr lang="en-AU" sz="1400" b="1" dirty="0">
                <a:solidFill>
                  <a:schemeClr val="tx1">
                    <a:lumMod val="85000"/>
                    <a:lumOff val="15000"/>
                  </a:schemeClr>
                </a:solidFill>
                <a:ea typeface="+mn-ea"/>
              </a:endParaRPr>
            </a:p>
          </p:txBody>
        </p:sp>
        <p:sp>
          <p:nvSpPr>
            <p:cNvPr id="112" name="TextBox 29"/>
            <p:cNvSpPr txBox="1"/>
            <p:nvPr/>
          </p:nvSpPr>
          <p:spPr>
            <a:xfrm>
              <a:off x="2527355" y="1422004"/>
              <a:ext cx="5321566" cy="482631"/>
            </a:xfrm>
            <a:prstGeom prst="rect">
              <a:avLst/>
            </a:prstGeom>
            <a:noFill/>
          </p:spPr>
          <p:txBody>
            <a:bodyPr lIns="27000" rIns="27000">
              <a:spAutoFit/>
            </a:bodyPr>
            <a:lstStyle/>
            <a:p>
              <a:pPr defTabSz="685754" eaLnBrk="1" fontAlgn="auto" hangingPunct="1">
                <a:lnSpc>
                  <a:spcPct val="150000"/>
                </a:lnSpc>
                <a:spcBef>
                  <a:spcPts val="0"/>
                </a:spcBef>
                <a:spcAft>
                  <a:spcPts val="0"/>
                </a:spcAft>
                <a:defRPr/>
              </a:pPr>
              <a:r>
                <a:rPr lang="zh-CN" altLang="en-US" sz="900" dirty="0">
                  <a:solidFill>
                    <a:sysClr val="windowText" lastClr="000000"/>
                  </a:solidFill>
                  <a:latin typeface="微软雅黑" pitchFamily="34" charset="-122"/>
                </a:rPr>
                <a:t>您的内容打在这里，或者通过复制您的文本后，在此框中选择粘贴您的内容打在这里，或者通过复制您的文本后，在此框中选择粘贴您的内容打在这里，或者通过复制</a:t>
              </a:r>
              <a:endParaRPr lang="en-US" altLang="zh-CN" sz="900" dirty="0">
                <a:solidFill>
                  <a:schemeClr val="tx1">
                    <a:lumMod val="65000"/>
                    <a:lumOff val="35000"/>
                  </a:schemeClr>
                </a:solidFill>
                <a:latin typeface="Lato Light" panose="020F0302020204030203" pitchFamily="34" charset="0"/>
                <a:ea typeface="+mn-ea"/>
              </a:endParaRPr>
            </a:p>
          </p:txBody>
        </p:sp>
      </p:grpSp>
      <p:grpSp>
        <p:nvGrpSpPr>
          <p:cNvPr id="114" name="组合 113"/>
          <p:cNvGrpSpPr>
            <a:grpSpLocks/>
          </p:cNvGrpSpPr>
          <p:nvPr/>
        </p:nvGrpSpPr>
        <p:grpSpPr bwMode="auto">
          <a:xfrm>
            <a:off x="2774950" y="1905000"/>
            <a:ext cx="5327650" cy="720725"/>
            <a:chOff x="2521007" y="1227925"/>
            <a:chExt cx="5327914" cy="720119"/>
          </a:xfrm>
        </p:grpSpPr>
        <p:sp>
          <p:nvSpPr>
            <p:cNvPr id="115" name="TextBox 28"/>
            <p:cNvSpPr txBox="1"/>
            <p:nvPr/>
          </p:nvSpPr>
          <p:spPr>
            <a:xfrm>
              <a:off x="2521007" y="1227925"/>
              <a:ext cx="1514550" cy="307716"/>
            </a:xfrm>
            <a:prstGeom prst="rect">
              <a:avLst/>
            </a:prstGeom>
            <a:noFill/>
          </p:spPr>
          <p:txBody>
            <a:bodyPr lIns="27000" rIns="27000">
              <a:spAutoFit/>
            </a:bodyPr>
            <a:lstStyle/>
            <a:p>
              <a:pPr defTabSz="685754" eaLnBrk="1" fontAlgn="auto" hangingPunct="1">
                <a:spcBef>
                  <a:spcPts val="0"/>
                </a:spcBef>
                <a:spcAft>
                  <a:spcPts val="0"/>
                </a:spcAft>
                <a:defRPr/>
              </a:pPr>
              <a:r>
                <a:rPr lang="zh-CN" altLang="en-US" sz="1400" b="1" dirty="0">
                  <a:solidFill>
                    <a:schemeClr val="tx1">
                      <a:lumMod val="85000"/>
                      <a:lumOff val="15000"/>
                    </a:schemeClr>
                  </a:solidFill>
                  <a:ea typeface="+mn-ea"/>
                </a:rPr>
                <a:t>添加标题</a:t>
              </a:r>
              <a:endParaRPr lang="en-AU" sz="1400" b="1" dirty="0">
                <a:solidFill>
                  <a:schemeClr val="tx1">
                    <a:lumMod val="85000"/>
                    <a:lumOff val="15000"/>
                  </a:schemeClr>
                </a:solidFill>
                <a:ea typeface="+mn-ea"/>
              </a:endParaRPr>
            </a:p>
          </p:txBody>
        </p:sp>
        <p:sp>
          <p:nvSpPr>
            <p:cNvPr id="116" name="TextBox 29"/>
            <p:cNvSpPr txBox="1"/>
            <p:nvPr/>
          </p:nvSpPr>
          <p:spPr>
            <a:xfrm>
              <a:off x="2527357" y="1421437"/>
              <a:ext cx="5321564" cy="526607"/>
            </a:xfrm>
            <a:prstGeom prst="rect">
              <a:avLst/>
            </a:prstGeom>
            <a:noFill/>
          </p:spPr>
          <p:txBody>
            <a:bodyPr lIns="27000" rIns="27000">
              <a:spAutoFit/>
            </a:bodyPr>
            <a:lstStyle/>
            <a:p>
              <a:pPr defTabSz="685754" eaLnBrk="1" fontAlgn="auto" hangingPunct="1">
                <a:lnSpc>
                  <a:spcPct val="150000"/>
                </a:lnSpc>
                <a:spcBef>
                  <a:spcPts val="0"/>
                </a:spcBef>
                <a:spcAft>
                  <a:spcPts val="0"/>
                </a:spcAft>
                <a:defRPr/>
              </a:pPr>
              <a:r>
                <a:rPr lang="zh-CN" altLang="en-US" sz="1000" dirty="0">
                  <a:solidFill>
                    <a:sysClr val="windowText" lastClr="000000"/>
                  </a:solidFill>
                  <a:latin typeface="微软雅黑" pitchFamily="34" charset="-122"/>
                </a:rPr>
                <a:t>您的内容打在这里，或者通过复制您的文本后，在此框中选择粘贴您的内容打在这里，或者通过复制您的文本后，在此框中选择粘贴您的内容打在这里，或者通过复制</a:t>
              </a:r>
              <a:endParaRPr lang="en-US" altLang="zh-CN" sz="1000" dirty="0">
                <a:solidFill>
                  <a:schemeClr val="tx1">
                    <a:lumMod val="65000"/>
                    <a:lumOff val="35000"/>
                  </a:schemeClr>
                </a:solidFill>
                <a:latin typeface="Lato Light" panose="020F0302020204030203" pitchFamily="34" charset="0"/>
                <a:ea typeface="+mn-ea"/>
              </a:endParaRPr>
            </a:p>
          </p:txBody>
        </p:sp>
      </p:grpSp>
      <p:grpSp>
        <p:nvGrpSpPr>
          <p:cNvPr id="117" name="组合 116"/>
          <p:cNvGrpSpPr>
            <a:grpSpLocks/>
          </p:cNvGrpSpPr>
          <p:nvPr/>
        </p:nvGrpSpPr>
        <p:grpSpPr bwMode="auto">
          <a:xfrm>
            <a:off x="2805113" y="2700338"/>
            <a:ext cx="5329237" cy="719137"/>
            <a:chOff x="2521007" y="1227925"/>
            <a:chExt cx="5327914" cy="720119"/>
          </a:xfrm>
        </p:grpSpPr>
        <p:sp>
          <p:nvSpPr>
            <p:cNvPr id="118" name="TextBox 28"/>
            <p:cNvSpPr txBox="1"/>
            <p:nvPr/>
          </p:nvSpPr>
          <p:spPr>
            <a:xfrm>
              <a:off x="2521007" y="1227925"/>
              <a:ext cx="1514099" cy="308396"/>
            </a:xfrm>
            <a:prstGeom prst="rect">
              <a:avLst/>
            </a:prstGeom>
            <a:noFill/>
          </p:spPr>
          <p:txBody>
            <a:bodyPr lIns="27000" rIns="27000">
              <a:spAutoFit/>
            </a:bodyPr>
            <a:lstStyle/>
            <a:p>
              <a:pPr defTabSz="685754" eaLnBrk="1" fontAlgn="auto" hangingPunct="1">
                <a:spcBef>
                  <a:spcPts val="0"/>
                </a:spcBef>
                <a:spcAft>
                  <a:spcPts val="0"/>
                </a:spcAft>
                <a:defRPr/>
              </a:pPr>
              <a:r>
                <a:rPr lang="zh-CN" altLang="en-US" sz="1400" b="1" dirty="0">
                  <a:solidFill>
                    <a:schemeClr val="tx1">
                      <a:lumMod val="85000"/>
                      <a:lumOff val="15000"/>
                    </a:schemeClr>
                  </a:solidFill>
                  <a:ea typeface="+mn-ea"/>
                </a:rPr>
                <a:t>添加标题</a:t>
              </a:r>
              <a:endParaRPr lang="en-AU" sz="1400" b="1" dirty="0">
                <a:solidFill>
                  <a:schemeClr val="tx1">
                    <a:lumMod val="85000"/>
                    <a:lumOff val="15000"/>
                  </a:schemeClr>
                </a:solidFill>
                <a:ea typeface="+mn-ea"/>
              </a:endParaRPr>
            </a:p>
          </p:txBody>
        </p:sp>
        <p:sp>
          <p:nvSpPr>
            <p:cNvPr id="119" name="TextBox 29"/>
            <p:cNvSpPr txBox="1"/>
            <p:nvPr/>
          </p:nvSpPr>
          <p:spPr>
            <a:xfrm>
              <a:off x="2527355" y="1421864"/>
              <a:ext cx="5321566" cy="526180"/>
            </a:xfrm>
            <a:prstGeom prst="rect">
              <a:avLst/>
            </a:prstGeom>
            <a:noFill/>
          </p:spPr>
          <p:txBody>
            <a:bodyPr lIns="27000" rIns="27000">
              <a:spAutoFit/>
            </a:bodyPr>
            <a:lstStyle/>
            <a:p>
              <a:pPr defTabSz="685754" eaLnBrk="1" fontAlgn="auto" hangingPunct="1">
                <a:lnSpc>
                  <a:spcPct val="150000"/>
                </a:lnSpc>
                <a:spcBef>
                  <a:spcPts val="0"/>
                </a:spcBef>
                <a:spcAft>
                  <a:spcPts val="0"/>
                </a:spcAft>
                <a:defRPr/>
              </a:pPr>
              <a:r>
                <a:rPr lang="zh-CN" altLang="en-US" sz="1000" dirty="0">
                  <a:solidFill>
                    <a:sysClr val="windowText" lastClr="000000"/>
                  </a:solidFill>
                  <a:latin typeface="微软雅黑" pitchFamily="34" charset="-122"/>
                </a:rPr>
                <a:t>您的内容打在这里，或者通过复制您的文本后，在此框中选择粘贴您的内容打在这里，或者通过复制您的文本后，在此框中选择粘贴您的内容打在这里，或者通过复制</a:t>
              </a:r>
              <a:endParaRPr lang="en-US" altLang="zh-CN" sz="1000" dirty="0">
                <a:solidFill>
                  <a:schemeClr val="tx1">
                    <a:lumMod val="65000"/>
                    <a:lumOff val="35000"/>
                  </a:schemeClr>
                </a:solidFill>
                <a:latin typeface="Lato Light" panose="020F0302020204030203" pitchFamily="34" charset="0"/>
                <a:ea typeface="+mn-ea"/>
              </a:endParaRPr>
            </a:p>
          </p:txBody>
        </p:sp>
      </p:grpSp>
      <p:grpSp>
        <p:nvGrpSpPr>
          <p:cNvPr id="120" name="组合 119"/>
          <p:cNvGrpSpPr>
            <a:grpSpLocks/>
          </p:cNvGrpSpPr>
          <p:nvPr/>
        </p:nvGrpSpPr>
        <p:grpSpPr bwMode="auto">
          <a:xfrm>
            <a:off x="2789238" y="3476625"/>
            <a:ext cx="5329237" cy="747713"/>
            <a:chOff x="2521007" y="1227925"/>
            <a:chExt cx="5327914" cy="747947"/>
          </a:xfrm>
        </p:grpSpPr>
        <p:sp>
          <p:nvSpPr>
            <p:cNvPr id="121" name="TextBox 28"/>
            <p:cNvSpPr txBox="1"/>
            <p:nvPr/>
          </p:nvSpPr>
          <p:spPr>
            <a:xfrm>
              <a:off x="2521007" y="1227925"/>
              <a:ext cx="1514099" cy="308071"/>
            </a:xfrm>
            <a:prstGeom prst="rect">
              <a:avLst/>
            </a:prstGeom>
            <a:noFill/>
          </p:spPr>
          <p:txBody>
            <a:bodyPr lIns="27000" rIns="27000">
              <a:spAutoFit/>
            </a:bodyPr>
            <a:lstStyle/>
            <a:p>
              <a:pPr defTabSz="685754" eaLnBrk="1" fontAlgn="auto" hangingPunct="1">
                <a:spcBef>
                  <a:spcPts val="0"/>
                </a:spcBef>
                <a:spcAft>
                  <a:spcPts val="0"/>
                </a:spcAft>
                <a:defRPr/>
              </a:pPr>
              <a:r>
                <a:rPr lang="zh-CN" altLang="en-US" sz="1400" b="1" dirty="0">
                  <a:solidFill>
                    <a:schemeClr val="tx1">
                      <a:lumMod val="85000"/>
                      <a:lumOff val="15000"/>
                    </a:schemeClr>
                  </a:solidFill>
                  <a:ea typeface="+mn-ea"/>
                </a:rPr>
                <a:t>添加标题</a:t>
              </a:r>
              <a:endParaRPr lang="en-AU" sz="1400" b="1" dirty="0">
                <a:solidFill>
                  <a:schemeClr val="tx1">
                    <a:lumMod val="85000"/>
                    <a:lumOff val="15000"/>
                  </a:schemeClr>
                </a:solidFill>
                <a:ea typeface="+mn-ea"/>
              </a:endParaRPr>
            </a:p>
          </p:txBody>
        </p:sp>
        <p:sp>
          <p:nvSpPr>
            <p:cNvPr id="122" name="TextBox 29"/>
            <p:cNvSpPr txBox="1"/>
            <p:nvPr/>
          </p:nvSpPr>
          <p:spPr>
            <a:xfrm>
              <a:off x="2527355" y="1421661"/>
              <a:ext cx="5321566" cy="554211"/>
            </a:xfrm>
            <a:prstGeom prst="rect">
              <a:avLst/>
            </a:prstGeom>
            <a:noFill/>
          </p:spPr>
          <p:txBody>
            <a:bodyPr lIns="27000" rIns="27000">
              <a:spAutoFit/>
            </a:bodyPr>
            <a:lstStyle/>
            <a:p>
              <a:pPr defTabSz="685754" eaLnBrk="1" fontAlgn="auto" hangingPunct="1">
                <a:lnSpc>
                  <a:spcPct val="150000"/>
                </a:lnSpc>
                <a:spcBef>
                  <a:spcPts val="0"/>
                </a:spcBef>
                <a:spcAft>
                  <a:spcPts val="0"/>
                </a:spcAft>
                <a:defRPr/>
              </a:pPr>
              <a:r>
                <a:rPr lang="zh-CN" altLang="en-US" sz="1000" dirty="0">
                  <a:solidFill>
                    <a:sysClr val="windowText" lastClr="000000"/>
                  </a:solidFill>
                  <a:latin typeface="微软雅黑" pitchFamily="34" charset="-122"/>
                </a:rPr>
                <a:t>您的内容打在这里，或者通过复制您的文本后，在此框中选择粘贴您的内容打在这里，或者通过复制您的文本后，在此框中选择粘贴您的内容打在这里，或者通过复制</a:t>
              </a:r>
              <a:endParaRPr lang="en-US" altLang="zh-CN" sz="1000" dirty="0">
                <a:solidFill>
                  <a:schemeClr val="tx1">
                    <a:lumMod val="65000"/>
                    <a:lumOff val="35000"/>
                  </a:schemeClr>
                </a:solidFill>
                <a:latin typeface="Lato Light" panose="020F0302020204030203" pitchFamily="34" charset="0"/>
                <a:ea typeface="+mn-ea"/>
              </a:endParaRPr>
            </a:p>
          </p:txBody>
        </p:sp>
      </p:grpSp>
      <p:grpSp>
        <p:nvGrpSpPr>
          <p:cNvPr id="123" name="组合 122"/>
          <p:cNvGrpSpPr>
            <a:grpSpLocks/>
          </p:cNvGrpSpPr>
          <p:nvPr/>
        </p:nvGrpSpPr>
        <p:grpSpPr bwMode="auto">
          <a:xfrm>
            <a:off x="2808288" y="4270375"/>
            <a:ext cx="5329237" cy="747713"/>
            <a:chOff x="2521007" y="1227925"/>
            <a:chExt cx="5327914" cy="747947"/>
          </a:xfrm>
        </p:grpSpPr>
        <p:sp>
          <p:nvSpPr>
            <p:cNvPr id="124" name="TextBox 28"/>
            <p:cNvSpPr txBox="1"/>
            <p:nvPr/>
          </p:nvSpPr>
          <p:spPr>
            <a:xfrm>
              <a:off x="2521007" y="1227925"/>
              <a:ext cx="1514099" cy="308071"/>
            </a:xfrm>
            <a:prstGeom prst="rect">
              <a:avLst/>
            </a:prstGeom>
            <a:noFill/>
          </p:spPr>
          <p:txBody>
            <a:bodyPr lIns="27000" rIns="27000">
              <a:spAutoFit/>
            </a:bodyPr>
            <a:lstStyle/>
            <a:p>
              <a:pPr defTabSz="685754" eaLnBrk="1" fontAlgn="auto" hangingPunct="1">
                <a:spcBef>
                  <a:spcPts val="0"/>
                </a:spcBef>
                <a:spcAft>
                  <a:spcPts val="0"/>
                </a:spcAft>
                <a:defRPr/>
              </a:pPr>
              <a:r>
                <a:rPr lang="zh-CN" altLang="en-US" sz="1400" b="1" dirty="0">
                  <a:solidFill>
                    <a:schemeClr val="tx1">
                      <a:lumMod val="85000"/>
                      <a:lumOff val="15000"/>
                    </a:schemeClr>
                  </a:solidFill>
                  <a:ea typeface="+mn-ea"/>
                </a:rPr>
                <a:t>添加标题</a:t>
              </a:r>
              <a:endParaRPr lang="en-AU" sz="1400" b="1" dirty="0">
                <a:solidFill>
                  <a:schemeClr val="tx1">
                    <a:lumMod val="85000"/>
                    <a:lumOff val="15000"/>
                  </a:schemeClr>
                </a:solidFill>
                <a:ea typeface="+mn-ea"/>
              </a:endParaRPr>
            </a:p>
          </p:txBody>
        </p:sp>
        <p:sp>
          <p:nvSpPr>
            <p:cNvPr id="125" name="TextBox 29"/>
            <p:cNvSpPr txBox="1"/>
            <p:nvPr/>
          </p:nvSpPr>
          <p:spPr>
            <a:xfrm>
              <a:off x="2527355" y="1421661"/>
              <a:ext cx="5321566" cy="554211"/>
            </a:xfrm>
            <a:prstGeom prst="rect">
              <a:avLst/>
            </a:prstGeom>
            <a:noFill/>
          </p:spPr>
          <p:txBody>
            <a:bodyPr lIns="27000" rIns="27000">
              <a:spAutoFit/>
            </a:bodyPr>
            <a:lstStyle/>
            <a:p>
              <a:pPr defTabSz="685754" eaLnBrk="1" fontAlgn="auto" hangingPunct="1">
                <a:lnSpc>
                  <a:spcPct val="150000"/>
                </a:lnSpc>
                <a:spcBef>
                  <a:spcPts val="0"/>
                </a:spcBef>
                <a:spcAft>
                  <a:spcPts val="0"/>
                </a:spcAft>
                <a:defRPr/>
              </a:pPr>
              <a:r>
                <a:rPr lang="zh-CN" altLang="en-US" sz="1000" dirty="0">
                  <a:solidFill>
                    <a:sysClr val="windowText" lastClr="000000"/>
                  </a:solidFill>
                  <a:latin typeface="微软雅黑" pitchFamily="34" charset="-122"/>
                </a:rPr>
                <a:t>您的内容打在这里，或者通过复制您的文本后，在此框中选择粘贴您的内容打在这里，或者通过复制您的文本后，在此框中选择粘贴您的内容打在这里，或者通过复制</a:t>
              </a:r>
              <a:endParaRPr lang="en-US" altLang="zh-CN" sz="1000" dirty="0">
                <a:solidFill>
                  <a:schemeClr val="tx1">
                    <a:lumMod val="65000"/>
                    <a:lumOff val="35000"/>
                  </a:schemeClr>
                </a:solidFill>
                <a:latin typeface="Lato Light" panose="020F0302020204030203" pitchFamily="34" charset="0"/>
                <a:ea typeface="+mn-ea"/>
              </a:endParaRPr>
            </a:p>
          </p:txBody>
        </p:sp>
      </p:gr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113"/>
                                        </p:tgtEl>
                                        <p:attrNameLst>
                                          <p:attrName>style.visibility</p:attrName>
                                        </p:attrNameLst>
                                      </p:cBhvr>
                                      <p:to>
                                        <p:strVal val="visible"/>
                                      </p:to>
                                    </p:set>
                                    <p:animEffect transition="in" filter="wipe(left)">
                                      <p:cBhvr>
                                        <p:cTn id="13" dur="500"/>
                                        <p:tgtEl>
                                          <p:spTgt spid="113"/>
                                        </p:tgtEl>
                                      </p:cBhvr>
                                    </p:animEffect>
                                  </p:childTnLst>
                                </p:cTn>
                              </p:par>
                            </p:childTnLst>
                          </p:cTn>
                        </p:par>
                        <p:par>
                          <p:cTn id="14" fill="hold" nodeType="afterGroup">
                            <p:stCondLst>
                              <p:cond delay="500"/>
                            </p:stCondLst>
                            <p:childTnLst>
                              <p:par>
                                <p:cTn id="15" presetID="2" presetClass="entr" presetSubtype="8" decel="100000" fill="hold" grpId="0" nodeType="afterEffect">
                                  <p:stCondLst>
                                    <p:cond delay="0"/>
                                  </p:stCondLst>
                                  <p:childTnLst>
                                    <p:set>
                                      <p:cBhvr>
                                        <p:cTn id="16" dur="1" fill="hold">
                                          <p:stCondLst>
                                            <p:cond delay="0"/>
                                          </p:stCondLst>
                                        </p:cTn>
                                        <p:tgtEl>
                                          <p:spTgt spid="107"/>
                                        </p:tgtEl>
                                        <p:attrNameLst>
                                          <p:attrName>style.visibility</p:attrName>
                                        </p:attrNameLst>
                                      </p:cBhvr>
                                      <p:to>
                                        <p:strVal val="visible"/>
                                      </p:to>
                                    </p:set>
                                    <p:anim calcmode="lin" valueType="num">
                                      <p:cBhvr additive="base">
                                        <p:cTn id="17" dur="500" fill="hold"/>
                                        <p:tgtEl>
                                          <p:spTgt spid="107"/>
                                        </p:tgtEl>
                                        <p:attrNameLst>
                                          <p:attrName>ppt_x</p:attrName>
                                        </p:attrNameLst>
                                      </p:cBhvr>
                                      <p:tavLst>
                                        <p:tav tm="0">
                                          <p:val>
                                            <p:strVal val="0-#ppt_w/2"/>
                                          </p:val>
                                        </p:tav>
                                        <p:tav tm="100000">
                                          <p:val>
                                            <p:strVal val="#ppt_x"/>
                                          </p:val>
                                        </p:tav>
                                      </p:tavLst>
                                    </p:anim>
                                    <p:anim calcmode="lin" valueType="num">
                                      <p:cBhvr additive="base">
                                        <p:cTn id="18" dur="500" fill="hold"/>
                                        <p:tgtEl>
                                          <p:spTgt spid="107"/>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14"/>
                                        </p:tgtEl>
                                        <p:attrNameLst>
                                          <p:attrName>style.visibility</p:attrName>
                                        </p:attrNameLst>
                                      </p:cBhvr>
                                      <p:to>
                                        <p:strVal val="visible"/>
                                      </p:to>
                                    </p:set>
                                    <p:animEffect transition="in" filter="wipe(left)">
                                      <p:cBhvr>
                                        <p:cTn id="23" dur="500"/>
                                        <p:tgtEl>
                                          <p:spTgt spid="114"/>
                                        </p:tgtEl>
                                      </p:cBhvr>
                                    </p:animEffect>
                                  </p:childTnLst>
                                </p:cTn>
                              </p:par>
                            </p:childTnLst>
                          </p:cTn>
                        </p:par>
                        <p:par>
                          <p:cTn id="24" fill="hold" nodeType="afterGroup">
                            <p:stCondLst>
                              <p:cond delay="500"/>
                            </p:stCondLst>
                            <p:childTnLst>
                              <p:par>
                                <p:cTn id="25" presetID="2" presetClass="entr" presetSubtype="8" decel="100000" fill="hold" grpId="0" nodeType="afterEffect">
                                  <p:stCondLst>
                                    <p:cond delay="0"/>
                                  </p:stCondLst>
                                  <p:childTnLst>
                                    <p:set>
                                      <p:cBhvr>
                                        <p:cTn id="26" dur="1" fill="hold">
                                          <p:stCondLst>
                                            <p:cond delay="0"/>
                                          </p:stCondLst>
                                        </p:cTn>
                                        <p:tgtEl>
                                          <p:spTgt spid="108"/>
                                        </p:tgtEl>
                                        <p:attrNameLst>
                                          <p:attrName>style.visibility</p:attrName>
                                        </p:attrNameLst>
                                      </p:cBhvr>
                                      <p:to>
                                        <p:strVal val="visible"/>
                                      </p:to>
                                    </p:set>
                                    <p:anim calcmode="lin" valueType="num">
                                      <p:cBhvr additive="base">
                                        <p:cTn id="27" dur="500" fill="hold"/>
                                        <p:tgtEl>
                                          <p:spTgt spid="108"/>
                                        </p:tgtEl>
                                        <p:attrNameLst>
                                          <p:attrName>ppt_x</p:attrName>
                                        </p:attrNameLst>
                                      </p:cBhvr>
                                      <p:tavLst>
                                        <p:tav tm="0">
                                          <p:val>
                                            <p:strVal val="0-#ppt_w/2"/>
                                          </p:val>
                                        </p:tav>
                                        <p:tav tm="100000">
                                          <p:val>
                                            <p:strVal val="#ppt_x"/>
                                          </p:val>
                                        </p:tav>
                                      </p:tavLst>
                                    </p:anim>
                                    <p:anim calcmode="lin" valueType="num">
                                      <p:cBhvr additive="base">
                                        <p:cTn id="28"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17"/>
                                        </p:tgtEl>
                                        <p:attrNameLst>
                                          <p:attrName>style.visibility</p:attrName>
                                        </p:attrNameLst>
                                      </p:cBhvr>
                                      <p:to>
                                        <p:strVal val="visible"/>
                                      </p:to>
                                    </p:set>
                                    <p:animEffect transition="in" filter="wipe(left)">
                                      <p:cBhvr>
                                        <p:cTn id="33" dur="500"/>
                                        <p:tgtEl>
                                          <p:spTgt spid="117"/>
                                        </p:tgtEl>
                                      </p:cBhvr>
                                    </p:animEffect>
                                  </p:childTnLst>
                                </p:cTn>
                              </p:par>
                            </p:childTnLst>
                          </p:cTn>
                        </p:par>
                        <p:par>
                          <p:cTn id="34" fill="hold" nodeType="afterGroup">
                            <p:stCondLst>
                              <p:cond delay="500"/>
                            </p:stCondLst>
                            <p:childTnLst>
                              <p:par>
                                <p:cTn id="35" presetID="2" presetClass="entr" presetSubtype="8" decel="100000" fill="hold" grpId="0" nodeType="afterEffect">
                                  <p:stCondLst>
                                    <p:cond delay="0"/>
                                  </p:stCondLst>
                                  <p:childTnLst>
                                    <p:set>
                                      <p:cBhvr>
                                        <p:cTn id="36" dur="1" fill="hold">
                                          <p:stCondLst>
                                            <p:cond delay="0"/>
                                          </p:stCondLst>
                                        </p:cTn>
                                        <p:tgtEl>
                                          <p:spTgt spid="109"/>
                                        </p:tgtEl>
                                        <p:attrNameLst>
                                          <p:attrName>style.visibility</p:attrName>
                                        </p:attrNameLst>
                                      </p:cBhvr>
                                      <p:to>
                                        <p:strVal val="visible"/>
                                      </p:to>
                                    </p:set>
                                    <p:anim calcmode="lin" valueType="num">
                                      <p:cBhvr additive="base">
                                        <p:cTn id="37" dur="500" fill="hold"/>
                                        <p:tgtEl>
                                          <p:spTgt spid="109"/>
                                        </p:tgtEl>
                                        <p:attrNameLst>
                                          <p:attrName>ppt_x</p:attrName>
                                        </p:attrNameLst>
                                      </p:cBhvr>
                                      <p:tavLst>
                                        <p:tav tm="0">
                                          <p:val>
                                            <p:strVal val="0-#ppt_w/2"/>
                                          </p:val>
                                        </p:tav>
                                        <p:tav tm="100000">
                                          <p:val>
                                            <p:strVal val="#ppt_x"/>
                                          </p:val>
                                        </p:tav>
                                      </p:tavLst>
                                    </p:anim>
                                    <p:anim calcmode="lin" valueType="num">
                                      <p:cBhvr additive="base">
                                        <p:cTn id="38" dur="500" fill="hold"/>
                                        <p:tgtEl>
                                          <p:spTgt spid="10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20"/>
                                        </p:tgtEl>
                                        <p:attrNameLst>
                                          <p:attrName>style.visibility</p:attrName>
                                        </p:attrNameLst>
                                      </p:cBhvr>
                                      <p:to>
                                        <p:strVal val="visible"/>
                                      </p:to>
                                    </p:set>
                                    <p:animEffect transition="in" filter="wipe(left)">
                                      <p:cBhvr>
                                        <p:cTn id="43" dur="500"/>
                                        <p:tgtEl>
                                          <p:spTgt spid="120"/>
                                        </p:tgtEl>
                                      </p:cBhvr>
                                    </p:animEffect>
                                  </p:childTnLst>
                                </p:cTn>
                              </p:par>
                            </p:childTnLst>
                          </p:cTn>
                        </p:par>
                        <p:par>
                          <p:cTn id="44" fill="hold" nodeType="afterGroup">
                            <p:stCondLst>
                              <p:cond delay="500"/>
                            </p:stCondLst>
                            <p:childTnLst>
                              <p:par>
                                <p:cTn id="45" presetID="2" presetClass="entr" presetSubtype="8" decel="100000" fill="hold" grpId="0" nodeType="afterEffect">
                                  <p:stCondLst>
                                    <p:cond delay="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0-#ppt_w/2"/>
                                          </p:val>
                                        </p:tav>
                                        <p:tav tm="100000">
                                          <p:val>
                                            <p:strVal val="#ppt_x"/>
                                          </p:val>
                                        </p:tav>
                                      </p:tavLst>
                                    </p:anim>
                                    <p:anim calcmode="lin" valueType="num">
                                      <p:cBhvr additive="base">
                                        <p:cTn id="48" dur="500" fill="hold"/>
                                        <p:tgtEl>
                                          <p:spTgt spid="110"/>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123"/>
                                        </p:tgtEl>
                                        <p:attrNameLst>
                                          <p:attrName>style.visibility</p:attrName>
                                        </p:attrNameLst>
                                      </p:cBhvr>
                                      <p:to>
                                        <p:strVal val="visible"/>
                                      </p:to>
                                    </p:set>
                                    <p:animEffect transition="in" filter="wipe(left)">
                                      <p:cBhvr>
                                        <p:cTn id="53"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07" grpId="0" animBg="1"/>
      <p:bldP spid="108" grpId="0" animBg="1"/>
      <p:bldP spid="109" grpId="0" animBg="1"/>
      <p:bldP spid="1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7" name="矩形 6"/>
          <p:cNvSpPr/>
          <p:nvPr/>
        </p:nvSpPr>
        <p:spPr>
          <a:xfrm>
            <a:off x="4276725" y="762000"/>
            <a:ext cx="4867275" cy="59213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27" name="矩形 26"/>
          <p:cNvSpPr/>
          <p:nvPr/>
        </p:nvSpPr>
        <p:spPr>
          <a:xfrm>
            <a:off x="5197475" y="871538"/>
            <a:ext cx="2651125" cy="369887"/>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01     </a:t>
            </a:r>
            <a:r>
              <a:rPr lang="zh-CN" altLang="en-US" sz="1800" kern="100" dirty="0">
                <a:latin typeface="+mn-lt"/>
                <a:cs typeface="Times New Roman" panose="02020603050405020304" pitchFamily="18" charset="0"/>
              </a:rPr>
              <a:t>年度工作概述</a:t>
            </a:r>
            <a:endParaRPr lang="zh-CN" altLang="zh-CN" sz="1800" kern="100" dirty="0">
              <a:latin typeface="微软雅黑" panose="020B0503020204020204" pitchFamily="34" charset="-122"/>
              <a:cs typeface="Times New Roman" panose="02020603050405020304" pitchFamily="18" charset="0"/>
            </a:endParaRPr>
          </a:p>
        </p:txBody>
      </p:sp>
      <p:sp>
        <p:nvSpPr>
          <p:cNvPr id="30" name="矩形 29"/>
          <p:cNvSpPr/>
          <p:nvPr/>
        </p:nvSpPr>
        <p:spPr>
          <a:xfrm>
            <a:off x="5205413" y="1622425"/>
            <a:ext cx="2655887" cy="369888"/>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02    </a:t>
            </a:r>
            <a:r>
              <a:rPr lang="zh-CN" altLang="en-US" sz="1800" kern="100" dirty="0">
                <a:latin typeface="+mn-lt"/>
                <a:cs typeface="Times New Roman" panose="02020603050405020304" pitchFamily="18" charset="0"/>
              </a:rPr>
              <a:t>工作完成情况</a:t>
            </a:r>
            <a:endParaRPr lang="zh-CN" altLang="zh-CN" sz="1800" kern="100" dirty="0">
              <a:latin typeface="微软雅黑" panose="020B0503020204020204" pitchFamily="34" charset="-122"/>
              <a:cs typeface="Times New Roman" panose="02020603050405020304" pitchFamily="18" charset="0"/>
            </a:endParaRPr>
          </a:p>
        </p:txBody>
      </p:sp>
      <p:sp>
        <p:nvSpPr>
          <p:cNvPr id="32" name="矩形 31"/>
          <p:cNvSpPr/>
          <p:nvPr/>
        </p:nvSpPr>
        <p:spPr>
          <a:xfrm>
            <a:off x="5205413" y="2365375"/>
            <a:ext cx="2660650" cy="368300"/>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03    </a:t>
            </a:r>
            <a:r>
              <a:rPr lang="zh-CN" altLang="en-US" sz="1800" kern="100" dirty="0">
                <a:latin typeface="+mn-lt"/>
                <a:cs typeface="Times New Roman" panose="02020603050405020304" pitchFamily="18" charset="0"/>
              </a:rPr>
              <a:t>成果项目展示</a:t>
            </a:r>
            <a:endParaRPr lang="zh-CN" altLang="zh-CN" sz="1800" kern="100" dirty="0">
              <a:latin typeface="微软雅黑" panose="020B0503020204020204" pitchFamily="34" charset="-122"/>
              <a:cs typeface="Times New Roman" panose="02020603050405020304" pitchFamily="18" charset="0"/>
            </a:endParaRPr>
          </a:p>
        </p:txBody>
      </p:sp>
      <p:sp>
        <p:nvSpPr>
          <p:cNvPr id="34" name="矩形 33"/>
          <p:cNvSpPr/>
          <p:nvPr/>
        </p:nvSpPr>
        <p:spPr>
          <a:xfrm>
            <a:off x="5205413" y="3127375"/>
            <a:ext cx="2659062" cy="369888"/>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04    </a:t>
            </a:r>
            <a:r>
              <a:rPr lang="zh-CN" altLang="en-US" sz="1800" kern="100" dirty="0">
                <a:latin typeface="+mn-lt"/>
                <a:cs typeface="Times New Roman" panose="02020603050405020304" pitchFamily="18" charset="0"/>
              </a:rPr>
              <a:t>工作存在不足</a:t>
            </a:r>
            <a:endParaRPr lang="zh-CN" altLang="zh-CN" sz="1800" kern="100" dirty="0">
              <a:latin typeface="微软雅黑" panose="020B0503020204020204" pitchFamily="34" charset="-122"/>
              <a:cs typeface="Times New Roman" panose="02020603050405020304" pitchFamily="18" charset="0"/>
            </a:endParaRPr>
          </a:p>
        </p:txBody>
      </p:sp>
      <p:sp>
        <p:nvSpPr>
          <p:cNvPr id="36" name="矩形 35"/>
          <p:cNvSpPr/>
          <p:nvPr/>
        </p:nvSpPr>
        <p:spPr>
          <a:xfrm>
            <a:off x="5205413" y="3868738"/>
            <a:ext cx="2660650" cy="369887"/>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05    </a:t>
            </a:r>
            <a:r>
              <a:rPr lang="zh-CN" altLang="en-US" sz="1800" kern="100" dirty="0">
                <a:latin typeface="+mn-lt"/>
                <a:cs typeface="Times New Roman" panose="02020603050405020304" pitchFamily="18" charset="0"/>
              </a:rPr>
              <a:t>明年工作计划</a:t>
            </a:r>
            <a:endParaRPr lang="zh-CN" altLang="zh-CN" sz="1800" kern="100" dirty="0">
              <a:latin typeface="微软雅黑" panose="020B0503020204020204" pitchFamily="34" charset="-122"/>
              <a:cs typeface="Times New Roman" panose="02020603050405020304" pitchFamily="18" charset="0"/>
            </a:endParaRPr>
          </a:p>
        </p:txBody>
      </p:sp>
      <p:sp>
        <p:nvSpPr>
          <p:cNvPr id="16" name="Oval 2287"/>
          <p:cNvSpPr/>
          <p:nvPr/>
        </p:nvSpPr>
        <p:spPr>
          <a:xfrm>
            <a:off x="4484688" y="809625"/>
            <a:ext cx="493712" cy="493713"/>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7" name="Oval 2287"/>
          <p:cNvSpPr/>
          <p:nvPr/>
        </p:nvSpPr>
        <p:spPr>
          <a:xfrm>
            <a:off x="4484688" y="1498600"/>
            <a:ext cx="493712" cy="493713"/>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8" name="Oval 2287"/>
          <p:cNvSpPr/>
          <p:nvPr/>
        </p:nvSpPr>
        <p:spPr>
          <a:xfrm>
            <a:off x="4484688" y="2239963"/>
            <a:ext cx="493712" cy="493712"/>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Oval 2287"/>
          <p:cNvSpPr/>
          <p:nvPr/>
        </p:nvSpPr>
        <p:spPr>
          <a:xfrm>
            <a:off x="4484688" y="3003550"/>
            <a:ext cx="493712" cy="493713"/>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Oval 2287"/>
          <p:cNvSpPr/>
          <p:nvPr/>
        </p:nvSpPr>
        <p:spPr>
          <a:xfrm>
            <a:off x="4484688" y="3744913"/>
            <a:ext cx="493712" cy="4937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5</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6" name="组合 5"/>
          <p:cNvGrpSpPr>
            <a:grpSpLocks/>
          </p:cNvGrpSpPr>
          <p:nvPr/>
        </p:nvGrpSpPr>
        <p:grpSpPr bwMode="auto">
          <a:xfrm>
            <a:off x="1335088" y="1622425"/>
            <a:ext cx="2028825" cy="1828800"/>
            <a:chOff x="1335314" y="1622529"/>
            <a:chExt cx="2028706" cy="1828800"/>
          </a:xfrm>
        </p:grpSpPr>
        <p:sp>
          <p:nvSpPr>
            <p:cNvPr id="5" name="椭圆 4"/>
            <p:cNvSpPr/>
            <p:nvPr/>
          </p:nvSpPr>
          <p:spPr>
            <a:xfrm>
              <a:off x="1443258" y="1622529"/>
              <a:ext cx="1828693" cy="1828800"/>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14356" name="文本框 1"/>
            <p:cNvSpPr txBox="1">
              <a:spLocks noChangeArrowheads="1"/>
            </p:cNvSpPr>
            <p:nvPr/>
          </p:nvSpPr>
          <p:spPr bwMode="auto">
            <a:xfrm>
              <a:off x="1335314" y="2071593"/>
              <a:ext cx="2028706"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3600" b="1">
                  <a:solidFill>
                    <a:schemeClr val="bg1"/>
                  </a:solidFill>
                </a:rPr>
                <a:t>目录</a:t>
              </a:r>
              <a:r>
                <a:rPr lang="zh-CN" altLang="en-US" sz="2400">
                  <a:solidFill>
                    <a:schemeClr val="bg1"/>
                  </a:solidFill>
                </a:rPr>
                <a:t> </a:t>
              </a:r>
              <a:endParaRPr lang="en-US" altLang="zh-CN" sz="2400">
                <a:solidFill>
                  <a:schemeClr val="bg1"/>
                </a:solidFill>
              </a:endParaRPr>
            </a:p>
            <a:p>
              <a:pPr algn="ctr" eaLnBrk="1" hangingPunct="1"/>
              <a:r>
                <a:rPr lang="en-US" altLang="zh-CN" sz="1600" b="1">
                  <a:solidFill>
                    <a:schemeClr val="bg1"/>
                  </a:solidFill>
                </a:rPr>
                <a:t>CONTENTS</a:t>
              </a:r>
              <a:endParaRPr lang="zh-CN" altLang="en-US" sz="1600" b="1">
                <a:solidFill>
                  <a:schemeClr val="bg1"/>
                </a:solidFill>
              </a:endParaRPr>
            </a:p>
          </p:txBody>
        </p:sp>
      </p:grpSp>
      <p:sp>
        <p:nvSpPr>
          <p:cNvPr id="22" name="Oval 2287"/>
          <p:cNvSpPr/>
          <p:nvPr/>
        </p:nvSpPr>
        <p:spPr>
          <a:xfrm>
            <a:off x="1833563" y="1119188"/>
            <a:ext cx="369887" cy="371475"/>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3" name="Oval 2287"/>
          <p:cNvSpPr/>
          <p:nvPr/>
        </p:nvSpPr>
        <p:spPr>
          <a:xfrm>
            <a:off x="3159125" y="1668463"/>
            <a:ext cx="325438" cy="325437"/>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5" name="Oval 2287"/>
          <p:cNvSpPr/>
          <p:nvPr/>
        </p:nvSpPr>
        <p:spPr>
          <a:xfrm>
            <a:off x="1230313" y="3257550"/>
            <a:ext cx="325437" cy="325438"/>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8" name="Oval 2287"/>
          <p:cNvSpPr/>
          <p:nvPr/>
        </p:nvSpPr>
        <p:spPr>
          <a:xfrm>
            <a:off x="922338" y="1993900"/>
            <a:ext cx="371475" cy="3714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Oval 2287"/>
          <p:cNvSpPr/>
          <p:nvPr/>
        </p:nvSpPr>
        <p:spPr>
          <a:xfrm>
            <a:off x="2508250" y="3506788"/>
            <a:ext cx="433388" cy="433387"/>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par>
                                <p:cTn id="10" presetID="6" presetClass="emph" presetSubtype="0" decel="100000" fill="hold" nodeType="withEffect">
                                  <p:stCondLst>
                                    <p:cond delay="200"/>
                                  </p:stCondLst>
                                  <p:childTnLst>
                                    <p:animScale>
                                      <p:cBhvr>
                                        <p:cTn id="11" dur="250" fill="hold"/>
                                        <p:tgtEl>
                                          <p:spTgt spid="6"/>
                                        </p:tgtEl>
                                      </p:cBhvr>
                                      <p:by x="110000" y="110000"/>
                                    </p:animScale>
                                  </p:childTnLst>
                                </p:cTn>
                              </p:par>
                              <p:par>
                                <p:cTn id="12" presetID="6" presetClass="emph" presetSubtype="0" decel="100000" fill="hold" nodeType="withEffect">
                                  <p:stCondLst>
                                    <p:cond delay="300"/>
                                  </p:stCondLst>
                                  <p:childTnLst>
                                    <p:animScale>
                                      <p:cBhvr>
                                        <p:cTn id="13" dur="250" fill="hold"/>
                                        <p:tgtEl>
                                          <p:spTgt spid="6"/>
                                        </p:tgtEl>
                                      </p:cBhvr>
                                      <p:by x="91000" y="91000"/>
                                    </p:animScale>
                                  </p:childTnLst>
                                </p:cTn>
                              </p:par>
                            </p:childTnLst>
                          </p:cTn>
                        </p:par>
                        <p:par>
                          <p:cTn id="14" fill="hold" nodeType="afterGroup">
                            <p:stCondLst>
                              <p:cond delay="550"/>
                            </p:stCondLst>
                            <p:childTnLst>
                              <p:par>
                                <p:cTn id="15" presetID="2" presetClass="entr" presetSubtype="1" decel="10000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0-#ppt_h/2"/>
                                          </p:val>
                                        </p:tav>
                                        <p:tav tm="100000">
                                          <p:val>
                                            <p:strVal val="#ppt_y"/>
                                          </p:val>
                                        </p:tav>
                                      </p:tavLst>
                                    </p:anim>
                                  </p:childTnLst>
                                </p:cTn>
                              </p:par>
                              <p:par>
                                <p:cTn id="19" presetID="2" presetClass="entr" presetSubtype="3" decel="10000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1+#ppt_w/2"/>
                                          </p:val>
                                        </p:tav>
                                        <p:tav tm="100000">
                                          <p:val>
                                            <p:strVal val="#ppt_x"/>
                                          </p:val>
                                        </p:tav>
                                      </p:tavLst>
                                    </p:anim>
                                    <p:anim calcmode="lin" valueType="num">
                                      <p:cBhvr additive="base">
                                        <p:cTn id="22" dur="500" fill="hold"/>
                                        <p:tgtEl>
                                          <p:spTgt spid="23"/>
                                        </p:tgtEl>
                                        <p:attrNameLst>
                                          <p:attrName>ppt_y</p:attrName>
                                        </p:attrNameLst>
                                      </p:cBhvr>
                                      <p:tavLst>
                                        <p:tav tm="0">
                                          <p:val>
                                            <p:strVal val="0-#ppt_h/2"/>
                                          </p:val>
                                        </p:tav>
                                        <p:tav tm="100000">
                                          <p:val>
                                            <p:strVal val="#ppt_y"/>
                                          </p:val>
                                        </p:tav>
                                      </p:tavLst>
                                    </p:anim>
                                  </p:childTnLst>
                                </p:cTn>
                              </p:par>
                              <p:par>
                                <p:cTn id="23" presetID="2" presetClass="entr" presetSubtype="6" decel="10000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1+#ppt_w/2"/>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par>
                                <p:cTn id="27" presetID="2" presetClass="entr" presetSubtype="12"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0-#ppt_w/2"/>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8" decel="10000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0-#ppt_w/2"/>
                                          </p:val>
                                        </p:tav>
                                        <p:tav tm="100000">
                                          <p:val>
                                            <p:strVal val="#ppt_x"/>
                                          </p:val>
                                        </p:tav>
                                      </p:tavLst>
                                    </p:anim>
                                    <p:anim calcmode="lin" valueType="num">
                                      <p:cBhvr additive="base">
                                        <p:cTn id="34" dur="500" fill="hold"/>
                                        <p:tgtEl>
                                          <p:spTgt spid="28"/>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1050"/>
                            </p:stCondLst>
                            <p:childTnLst>
                              <p:par>
                                <p:cTn id="36" presetID="53" presetClass="entr" presetSubtype="16"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250" fill="hold"/>
                                        <p:tgtEl>
                                          <p:spTgt spid="16"/>
                                        </p:tgtEl>
                                        <p:attrNameLst>
                                          <p:attrName>ppt_w</p:attrName>
                                        </p:attrNameLst>
                                      </p:cBhvr>
                                      <p:tavLst>
                                        <p:tav tm="0">
                                          <p:val>
                                            <p:fltVal val="0"/>
                                          </p:val>
                                        </p:tav>
                                        <p:tav tm="100000">
                                          <p:val>
                                            <p:strVal val="#ppt_w"/>
                                          </p:val>
                                        </p:tav>
                                      </p:tavLst>
                                    </p:anim>
                                    <p:anim calcmode="lin" valueType="num">
                                      <p:cBhvr>
                                        <p:cTn id="39" dur="250" fill="hold"/>
                                        <p:tgtEl>
                                          <p:spTgt spid="16"/>
                                        </p:tgtEl>
                                        <p:attrNameLst>
                                          <p:attrName>ppt_h</p:attrName>
                                        </p:attrNameLst>
                                      </p:cBhvr>
                                      <p:tavLst>
                                        <p:tav tm="0">
                                          <p:val>
                                            <p:fltVal val="0"/>
                                          </p:val>
                                        </p:tav>
                                        <p:tav tm="100000">
                                          <p:val>
                                            <p:strVal val="#ppt_h"/>
                                          </p:val>
                                        </p:tav>
                                      </p:tavLst>
                                    </p:anim>
                                    <p:animEffect transition="in" filter="fade">
                                      <p:cBhvr>
                                        <p:cTn id="40" dur="250"/>
                                        <p:tgtEl>
                                          <p:spTgt spid="16"/>
                                        </p:tgtEl>
                                      </p:cBhvr>
                                    </p:animEffect>
                                  </p:childTnLst>
                                </p:cTn>
                              </p:par>
                              <p:par>
                                <p:cTn id="41" presetID="6" presetClass="emph" presetSubtype="0" decel="100000" fill="hold" grpId="1" nodeType="withEffect">
                                  <p:stCondLst>
                                    <p:cond delay="200"/>
                                  </p:stCondLst>
                                  <p:childTnLst>
                                    <p:animScale>
                                      <p:cBhvr>
                                        <p:cTn id="42" dur="250" fill="hold"/>
                                        <p:tgtEl>
                                          <p:spTgt spid="16"/>
                                        </p:tgtEl>
                                      </p:cBhvr>
                                      <p:by x="110000" y="110000"/>
                                    </p:animScale>
                                  </p:childTnLst>
                                </p:cTn>
                              </p:par>
                              <p:par>
                                <p:cTn id="43" presetID="6" presetClass="emph" presetSubtype="0" decel="100000" fill="hold" grpId="2" nodeType="withEffect">
                                  <p:stCondLst>
                                    <p:cond delay="300"/>
                                  </p:stCondLst>
                                  <p:childTnLst>
                                    <p:animScale>
                                      <p:cBhvr>
                                        <p:cTn id="44" dur="250" fill="hold"/>
                                        <p:tgtEl>
                                          <p:spTgt spid="16"/>
                                        </p:tgtEl>
                                      </p:cBhvr>
                                      <p:by x="91000" y="91000"/>
                                    </p:animScale>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nodeType="afterGroup">
                            <p:stCondLst>
                              <p:cond delay="500"/>
                            </p:stCondLst>
                            <p:childTnLst>
                              <p:par>
                                <p:cTn id="51" presetID="53" presetClass="entr" presetSubtype="16"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p:cTn id="53" dur="250" fill="hold"/>
                                        <p:tgtEl>
                                          <p:spTgt spid="17"/>
                                        </p:tgtEl>
                                        <p:attrNameLst>
                                          <p:attrName>ppt_w</p:attrName>
                                        </p:attrNameLst>
                                      </p:cBhvr>
                                      <p:tavLst>
                                        <p:tav tm="0">
                                          <p:val>
                                            <p:fltVal val="0"/>
                                          </p:val>
                                        </p:tav>
                                        <p:tav tm="100000">
                                          <p:val>
                                            <p:strVal val="#ppt_w"/>
                                          </p:val>
                                        </p:tav>
                                      </p:tavLst>
                                    </p:anim>
                                    <p:anim calcmode="lin" valueType="num">
                                      <p:cBhvr>
                                        <p:cTn id="54" dur="250" fill="hold"/>
                                        <p:tgtEl>
                                          <p:spTgt spid="17"/>
                                        </p:tgtEl>
                                        <p:attrNameLst>
                                          <p:attrName>ppt_h</p:attrName>
                                        </p:attrNameLst>
                                      </p:cBhvr>
                                      <p:tavLst>
                                        <p:tav tm="0">
                                          <p:val>
                                            <p:fltVal val="0"/>
                                          </p:val>
                                        </p:tav>
                                        <p:tav tm="100000">
                                          <p:val>
                                            <p:strVal val="#ppt_h"/>
                                          </p:val>
                                        </p:tav>
                                      </p:tavLst>
                                    </p:anim>
                                    <p:animEffect transition="in" filter="fade">
                                      <p:cBhvr>
                                        <p:cTn id="55" dur="250"/>
                                        <p:tgtEl>
                                          <p:spTgt spid="17"/>
                                        </p:tgtEl>
                                      </p:cBhvr>
                                    </p:animEffect>
                                  </p:childTnLst>
                                </p:cTn>
                              </p:par>
                              <p:par>
                                <p:cTn id="56" presetID="6" presetClass="emph" presetSubtype="0" decel="100000" fill="hold" grpId="1" nodeType="withEffect">
                                  <p:stCondLst>
                                    <p:cond delay="200"/>
                                  </p:stCondLst>
                                  <p:childTnLst>
                                    <p:animScale>
                                      <p:cBhvr>
                                        <p:cTn id="57" dur="250" fill="hold"/>
                                        <p:tgtEl>
                                          <p:spTgt spid="17"/>
                                        </p:tgtEl>
                                      </p:cBhvr>
                                      <p:by x="110000" y="110000"/>
                                    </p:animScale>
                                  </p:childTnLst>
                                </p:cTn>
                              </p:par>
                              <p:par>
                                <p:cTn id="58" presetID="6" presetClass="emph" presetSubtype="0" decel="100000" fill="hold" grpId="2" nodeType="withEffect">
                                  <p:stCondLst>
                                    <p:cond delay="300"/>
                                  </p:stCondLst>
                                  <p:childTnLst>
                                    <p:animScale>
                                      <p:cBhvr>
                                        <p:cTn id="59" dur="250" fill="hold"/>
                                        <p:tgtEl>
                                          <p:spTgt spid="17"/>
                                        </p:tgtEl>
                                      </p:cBhvr>
                                      <p:by x="91000" y="91000"/>
                                    </p:animScale>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left)">
                                      <p:cBhvr>
                                        <p:cTn id="64" dur="500"/>
                                        <p:tgtEl>
                                          <p:spTgt spid="30"/>
                                        </p:tgtEl>
                                      </p:cBhvr>
                                    </p:animEffect>
                                  </p:childTnLst>
                                </p:cTn>
                              </p:par>
                            </p:childTnLst>
                          </p:cTn>
                        </p:par>
                        <p:par>
                          <p:cTn id="65" fill="hold" nodeType="afterGroup">
                            <p:stCondLst>
                              <p:cond delay="500"/>
                            </p:stCondLst>
                            <p:childTnLst>
                              <p:par>
                                <p:cTn id="66" presetID="53" presetClass="entr" presetSubtype="16"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p:cTn id="68" dur="250" fill="hold"/>
                                        <p:tgtEl>
                                          <p:spTgt spid="18"/>
                                        </p:tgtEl>
                                        <p:attrNameLst>
                                          <p:attrName>ppt_w</p:attrName>
                                        </p:attrNameLst>
                                      </p:cBhvr>
                                      <p:tavLst>
                                        <p:tav tm="0">
                                          <p:val>
                                            <p:fltVal val="0"/>
                                          </p:val>
                                        </p:tav>
                                        <p:tav tm="100000">
                                          <p:val>
                                            <p:strVal val="#ppt_w"/>
                                          </p:val>
                                        </p:tav>
                                      </p:tavLst>
                                    </p:anim>
                                    <p:anim calcmode="lin" valueType="num">
                                      <p:cBhvr>
                                        <p:cTn id="69" dur="250" fill="hold"/>
                                        <p:tgtEl>
                                          <p:spTgt spid="18"/>
                                        </p:tgtEl>
                                        <p:attrNameLst>
                                          <p:attrName>ppt_h</p:attrName>
                                        </p:attrNameLst>
                                      </p:cBhvr>
                                      <p:tavLst>
                                        <p:tav tm="0">
                                          <p:val>
                                            <p:fltVal val="0"/>
                                          </p:val>
                                        </p:tav>
                                        <p:tav tm="100000">
                                          <p:val>
                                            <p:strVal val="#ppt_h"/>
                                          </p:val>
                                        </p:tav>
                                      </p:tavLst>
                                    </p:anim>
                                    <p:animEffect transition="in" filter="fade">
                                      <p:cBhvr>
                                        <p:cTn id="70" dur="250"/>
                                        <p:tgtEl>
                                          <p:spTgt spid="18"/>
                                        </p:tgtEl>
                                      </p:cBhvr>
                                    </p:animEffect>
                                  </p:childTnLst>
                                </p:cTn>
                              </p:par>
                              <p:par>
                                <p:cTn id="71" presetID="6" presetClass="emph" presetSubtype="0" decel="100000" fill="hold" grpId="1" nodeType="withEffect">
                                  <p:stCondLst>
                                    <p:cond delay="200"/>
                                  </p:stCondLst>
                                  <p:childTnLst>
                                    <p:animScale>
                                      <p:cBhvr>
                                        <p:cTn id="72" dur="250" fill="hold"/>
                                        <p:tgtEl>
                                          <p:spTgt spid="18"/>
                                        </p:tgtEl>
                                      </p:cBhvr>
                                      <p:by x="110000" y="110000"/>
                                    </p:animScale>
                                  </p:childTnLst>
                                </p:cTn>
                              </p:par>
                              <p:par>
                                <p:cTn id="73" presetID="6" presetClass="emph" presetSubtype="0" decel="100000" fill="hold" grpId="2" nodeType="withEffect">
                                  <p:stCondLst>
                                    <p:cond delay="300"/>
                                  </p:stCondLst>
                                  <p:childTnLst>
                                    <p:animScale>
                                      <p:cBhvr>
                                        <p:cTn id="74" dur="250" fill="hold"/>
                                        <p:tgtEl>
                                          <p:spTgt spid="18"/>
                                        </p:tgtEl>
                                      </p:cBhvr>
                                      <p:by x="91000" y="91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wipe(left)">
                                      <p:cBhvr>
                                        <p:cTn id="79" dur="500"/>
                                        <p:tgtEl>
                                          <p:spTgt spid="32"/>
                                        </p:tgtEl>
                                      </p:cBhvr>
                                    </p:animEffect>
                                  </p:childTnLst>
                                </p:cTn>
                              </p:par>
                            </p:childTnLst>
                          </p:cTn>
                        </p:par>
                        <p:par>
                          <p:cTn id="80" fill="hold" nodeType="afterGroup">
                            <p:stCondLst>
                              <p:cond delay="500"/>
                            </p:stCondLst>
                            <p:childTnLst>
                              <p:par>
                                <p:cTn id="81" presetID="53" presetClass="entr" presetSubtype="16" fill="hold" grpId="0" nodeType="after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p:cTn id="83" dur="250" fill="hold"/>
                                        <p:tgtEl>
                                          <p:spTgt spid="19"/>
                                        </p:tgtEl>
                                        <p:attrNameLst>
                                          <p:attrName>ppt_w</p:attrName>
                                        </p:attrNameLst>
                                      </p:cBhvr>
                                      <p:tavLst>
                                        <p:tav tm="0">
                                          <p:val>
                                            <p:fltVal val="0"/>
                                          </p:val>
                                        </p:tav>
                                        <p:tav tm="100000">
                                          <p:val>
                                            <p:strVal val="#ppt_w"/>
                                          </p:val>
                                        </p:tav>
                                      </p:tavLst>
                                    </p:anim>
                                    <p:anim calcmode="lin" valueType="num">
                                      <p:cBhvr>
                                        <p:cTn id="84" dur="250" fill="hold"/>
                                        <p:tgtEl>
                                          <p:spTgt spid="19"/>
                                        </p:tgtEl>
                                        <p:attrNameLst>
                                          <p:attrName>ppt_h</p:attrName>
                                        </p:attrNameLst>
                                      </p:cBhvr>
                                      <p:tavLst>
                                        <p:tav tm="0">
                                          <p:val>
                                            <p:fltVal val="0"/>
                                          </p:val>
                                        </p:tav>
                                        <p:tav tm="100000">
                                          <p:val>
                                            <p:strVal val="#ppt_h"/>
                                          </p:val>
                                        </p:tav>
                                      </p:tavLst>
                                    </p:anim>
                                    <p:animEffect transition="in" filter="fade">
                                      <p:cBhvr>
                                        <p:cTn id="85" dur="250"/>
                                        <p:tgtEl>
                                          <p:spTgt spid="19"/>
                                        </p:tgtEl>
                                      </p:cBhvr>
                                    </p:animEffect>
                                  </p:childTnLst>
                                </p:cTn>
                              </p:par>
                              <p:par>
                                <p:cTn id="86" presetID="6" presetClass="emph" presetSubtype="0" decel="100000" fill="hold" grpId="1" nodeType="withEffect">
                                  <p:stCondLst>
                                    <p:cond delay="200"/>
                                  </p:stCondLst>
                                  <p:childTnLst>
                                    <p:animScale>
                                      <p:cBhvr>
                                        <p:cTn id="87" dur="250" fill="hold"/>
                                        <p:tgtEl>
                                          <p:spTgt spid="19"/>
                                        </p:tgtEl>
                                      </p:cBhvr>
                                      <p:by x="110000" y="110000"/>
                                    </p:animScale>
                                  </p:childTnLst>
                                </p:cTn>
                              </p:par>
                              <p:par>
                                <p:cTn id="88" presetID="6" presetClass="emph" presetSubtype="0" decel="100000" fill="hold" grpId="2" nodeType="withEffect">
                                  <p:stCondLst>
                                    <p:cond delay="300"/>
                                  </p:stCondLst>
                                  <p:childTnLst>
                                    <p:animScale>
                                      <p:cBhvr>
                                        <p:cTn id="89" dur="250" fill="hold"/>
                                        <p:tgtEl>
                                          <p:spTgt spid="19"/>
                                        </p:tgtEl>
                                      </p:cBhvr>
                                      <p:by x="91000" y="91000"/>
                                    </p:animScale>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left)">
                                      <p:cBhvr>
                                        <p:cTn id="94" dur="500"/>
                                        <p:tgtEl>
                                          <p:spTgt spid="34"/>
                                        </p:tgtEl>
                                      </p:cBhvr>
                                    </p:animEffect>
                                  </p:childTnLst>
                                </p:cTn>
                              </p:par>
                            </p:childTnLst>
                          </p:cTn>
                        </p:par>
                        <p:par>
                          <p:cTn id="95" fill="hold" nodeType="afterGroup">
                            <p:stCondLst>
                              <p:cond delay="500"/>
                            </p:stCondLst>
                            <p:childTnLst>
                              <p:par>
                                <p:cTn id="96" presetID="53" presetClass="entr" presetSubtype="16" fill="hold" grpId="0" nodeType="afterEffect">
                                  <p:stCondLst>
                                    <p:cond delay="0"/>
                                  </p:stCondLst>
                                  <p:childTnLst>
                                    <p:set>
                                      <p:cBhvr>
                                        <p:cTn id="97" dur="1" fill="hold">
                                          <p:stCondLst>
                                            <p:cond delay="0"/>
                                          </p:stCondLst>
                                        </p:cTn>
                                        <p:tgtEl>
                                          <p:spTgt spid="20"/>
                                        </p:tgtEl>
                                        <p:attrNameLst>
                                          <p:attrName>style.visibility</p:attrName>
                                        </p:attrNameLst>
                                      </p:cBhvr>
                                      <p:to>
                                        <p:strVal val="visible"/>
                                      </p:to>
                                    </p:set>
                                    <p:anim calcmode="lin" valueType="num">
                                      <p:cBhvr>
                                        <p:cTn id="98" dur="250" fill="hold"/>
                                        <p:tgtEl>
                                          <p:spTgt spid="20"/>
                                        </p:tgtEl>
                                        <p:attrNameLst>
                                          <p:attrName>ppt_w</p:attrName>
                                        </p:attrNameLst>
                                      </p:cBhvr>
                                      <p:tavLst>
                                        <p:tav tm="0">
                                          <p:val>
                                            <p:fltVal val="0"/>
                                          </p:val>
                                        </p:tav>
                                        <p:tav tm="100000">
                                          <p:val>
                                            <p:strVal val="#ppt_w"/>
                                          </p:val>
                                        </p:tav>
                                      </p:tavLst>
                                    </p:anim>
                                    <p:anim calcmode="lin" valueType="num">
                                      <p:cBhvr>
                                        <p:cTn id="99" dur="250" fill="hold"/>
                                        <p:tgtEl>
                                          <p:spTgt spid="20"/>
                                        </p:tgtEl>
                                        <p:attrNameLst>
                                          <p:attrName>ppt_h</p:attrName>
                                        </p:attrNameLst>
                                      </p:cBhvr>
                                      <p:tavLst>
                                        <p:tav tm="0">
                                          <p:val>
                                            <p:fltVal val="0"/>
                                          </p:val>
                                        </p:tav>
                                        <p:tav tm="100000">
                                          <p:val>
                                            <p:strVal val="#ppt_h"/>
                                          </p:val>
                                        </p:tav>
                                      </p:tavLst>
                                    </p:anim>
                                    <p:animEffect transition="in" filter="fade">
                                      <p:cBhvr>
                                        <p:cTn id="100" dur="250"/>
                                        <p:tgtEl>
                                          <p:spTgt spid="20"/>
                                        </p:tgtEl>
                                      </p:cBhvr>
                                    </p:animEffect>
                                  </p:childTnLst>
                                </p:cTn>
                              </p:par>
                              <p:par>
                                <p:cTn id="101" presetID="6" presetClass="emph" presetSubtype="0" decel="100000" fill="hold" grpId="1" nodeType="withEffect">
                                  <p:stCondLst>
                                    <p:cond delay="200"/>
                                  </p:stCondLst>
                                  <p:childTnLst>
                                    <p:animScale>
                                      <p:cBhvr>
                                        <p:cTn id="102" dur="250" fill="hold"/>
                                        <p:tgtEl>
                                          <p:spTgt spid="20"/>
                                        </p:tgtEl>
                                      </p:cBhvr>
                                      <p:by x="110000" y="110000"/>
                                    </p:animScale>
                                  </p:childTnLst>
                                </p:cTn>
                              </p:par>
                              <p:par>
                                <p:cTn id="103" presetID="6" presetClass="emph" presetSubtype="0" decel="100000" fill="hold" grpId="2" nodeType="withEffect">
                                  <p:stCondLst>
                                    <p:cond delay="300"/>
                                  </p:stCondLst>
                                  <p:childTnLst>
                                    <p:animScale>
                                      <p:cBhvr>
                                        <p:cTn id="104" dur="250" fill="hold"/>
                                        <p:tgtEl>
                                          <p:spTgt spid="20"/>
                                        </p:tgtEl>
                                      </p:cBhvr>
                                      <p:by x="91000" y="91000"/>
                                    </p:animScale>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wipe(left)">
                                      <p:cBhvr>
                                        <p:cTn id="109" dur="500"/>
                                        <p:tgtEl>
                                          <p:spTgt spid="36"/>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2" fill="hold" grpId="0" nodeType="clickEffect">
                                  <p:stCondLst>
                                    <p:cond delay="0"/>
                                  </p:stCondLst>
                                  <p:childTnLst>
                                    <p:set>
                                      <p:cBhvr>
                                        <p:cTn id="113" dur="1" fill="hold">
                                          <p:stCondLst>
                                            <p:cond delay="0"/>
                                          </p:stCondLst>
                                        </p:cTn>
                                        <p:tgtEl>
                                          <p:spTgt spid="7"/>
                                        </p:tgtEl>
                                        <p:attrNameLst>
                                          <p:attrName>style.visibility</p:attrName>
                                        </p:attrNameLst>
                                      </p:cBhvr>
                                      <p:to>
                                        <p:strVal val="visible"/>
                                      </p:to>
                                    </p:set>
                                    <p:animEffect transition="in" filter="wipe(right)">
                                      <p:cBhvr>
                                        <p:cTn id="1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p:bldP spid="30" grpId="0"/>
      <p:bldP spid="32" grpId="0"/>
      <p:bldP spid="34" grpId="0"/>
      <p:bldP spid="36" grpId="0"/>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2" grpId="0" animBg="1"/>
      <p:bldP spid="23" grpId="0" animBg="1"/>
      <p:bldP spid="25" grpId="0" animBg="1"/>
      <p:bldP spid="28" grpId="0" animBg="1"/>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Rectangle 2"/>
          <p:cNvSpPr/>
          <p:nvPr/>
        </p:nvSpPr>
        <p:spPr>
          <a:xfrm>
            <a:off x="-9525" y="1047750"/>
            <a:ext cx="1878013" cy="1600200"/>
          </a:xfrm>
          <a:prstGeom prst="rect">
            <a:avLst/>
          </a:prstGeom>
          <a:blipFill>
            <a:blip r:embed="rId3" cstate="screen">
              <a:extLst>
                <a:ext uri="{28A0092B-C50C-407E-A947-70E740481C1C}">
                  <a14:useLocalDpi xmlns:a14="http://schemas.microsoft.com/office/drawing/2010/main"/>
                </a:ext>
              </a:extLst>
            </a:blip>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5" name="Rectangle 5"/>
          <p:cNvSpPr/>
          <p:nvPr/>
        </p:nvSpPr>
        <p:spPr>
          <a:xfrm>
            <a:off x="1868488" y="2647950"/>
            <a:ext cx="1792287" cy="1600200"/>
          </a:xfrm>
          <a:prstGeom prst="rect">
            <a:avLst/>
          </a:prstGeom>
          <a:blipFill>
            <a:blip r:embed="rId4" cstate="screen">
              <a:extLst>
                <a:ext uri="{28A0092B-C50C-407E-A947-70E740481C1C}">
                  <a14:useLocalDpi xmlns:a14="http://schemas.microsoft.com/office/drawing/2010/main"/>
                </a:ext>
              </a:extLst>
            </a:blip>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6" name="Rectangle 6"/>
          <p:cNvSpPr/>
          <p:nvPr/>
        </p:nvSpPr>
        <p:spPr>
          <a:xfrm>
            <a:off x="3660775" y="1047750"/>
            <a:ext cx="1792288" cy="1600200"/>
          </a:xfrm>
          <a:prstGeom prst="rect">
            <a:avLst/>
          </a:prstGeom>
          <a:blipFill>
            <a:blip r:embed="rId5" cstate="screen">
              <a:extLst>
                <a:ext uri="{28A0092B-C50C-407E-A947-70E740481C1C}">
                  <a14:useLocalDpi xmlns:a14="http://schemas.microsoft.com/office/drawing/2010/main"/>
                </a:ext>
              </a:extLst>
            </a:blip>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9" name="Rectangle 9"/>
          <p:cNvSpPr/>
          <p:nvPr/>
        </p:nvSpPr>
        <p:spPr>
          <a:xfrm>
            <a:off x="5453063" y="2647950"/>
            <a:ext cx="1792287" cy="1600200"/>
          </a:xfrm>
          <a:prstGeom prst="rect">
            <a:avLst/>
          </a:prstGeom>
          <a:blipFill>
            <a:blip r:embed="rId6"/>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10" name="Rectangle 10"/>
          <p:cNvSpPr/>
          <p:nvPr/>
        </p:nvSpPr>
        <p:spPr>
          <a:xfrm>
            <a:off x="7245350" y="1044575"/>
            <a:ext cx="1916113" cy="1600200"/>
          </a:xfrm>
          <a:prstGeom prst="rect">
            <a:avLst/>
          </a:prstGeom>
          <a:blipFill>
            <a:blip r:embed="rId7" cstate="screen">
              <a:extLst>
                <a:ext uri="{28A0092B-C50C-407E-A947-70E740481C1C}">
                  <a14:useLocalDpi xmlns:a14="http://schemas.microsoft.com/office/drawing/2010/main"/>
                </a:ext>
              </a:extLst>
            </a:blip>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12" name="Text Box 7"/>
          <p:cNvSpPr txBox="1">
            <a:spLocks noChangeArrowheads="1"/>
          </p:cNvSpPr>
          <p:nvPr/>
        </p:nvSpPr>
        <p:spPr bwMode="auto">
          <a:xfrm>
            <a:off x="554038" y="4352925"/>
            <a:ext cx="8043862" cy="509588"/>
          </a:xfrm>
          <a:prstGeom prst="rect">
            <a:avLst/>
          </a:prstGeom>
          <a:noFill/>
          <a:ln w="9525">
            <a:noFill/>
            <a:miter lim="800000"/>
            <a:headEnd/>
            <a:tailEnd/>
          </a:ln>
        </p:spPr>
        <p:txBody>
          <a:bodyPr lIns="45720" tIns="22860" rIns="45720" bIns="22860" anchor="ctr">
            <a:spAutoFit/>
          </a:bodyPr>
          <a:lstStyle/>
          <a:p>
            <a:pPr algn="ct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后在此框中您的内容打在这里，您的内容打在这里，或者通过复制您的文本后在此框中您的内容打在这里，您的内容打在这里，或者通过复制您的文本后在此框中您的内容打在这里</a:t>
            </a:r>
            <a:endParaRPr lang="en-US" altLang="zh-CN" sz="1050" dirty="0">
              <a:solidFill>
                <a:schemeClr val="tx1">
                  <a:lumMod val="85000"/>
                  <a:lumOff val="15000"/>
                </a:schemeClr>
              </a:solidFill>
              <a:latin typeface="+mn-lt"/>
              <a:ea typeface="Open Sans Semibold" pitchFamily="34" charset="0"/>
              <a:cs typeface="Open Sans Semibold" pitchFamily="34" charset="0"/>
            </a:endParaRPr>
          </a:p>
        </p:txBody>
      </p:sp>
      <p:grpSp>
        <p:nvGrpSpPr>
          <p:cNvPr id="20" name="组合 19"/>
          <p:cNvGrpSpPr>
            <a:grpSpLocks/>
          </p:cNvGrpSpPr>
          <p:nvPr/>
        </p:nvGrpSpPr>
        <p:grpSpPr bwMode="auto">
          <a:xfrm>
            <a:off x="3660775" y="2644775"/>
            <a:ext cx="1792288" cy="1600200"/>
            <a:chOff x="3660654" y="2644140"/>
            <a:chExt cx="1792227" cy="1600200"/>
          </a:xfrm>
        </p:grpSpPr>
        <p:sp>
          <p:nvSpPr>
            <p:cNvPr id="7" name="Rectangle 7"/>
            <p:cNvSpPr/>
            <p:nvPr/>
          </p:nvSpPr>
          <p:spPr>
            <a:xfrm>
              <a:off x="3660654" y="2644140"/>
              <a:ext cx="1792227" cy="1600200"/>
            </a:xfrm>
            <a:prstGeom prst="rect">
              <a:avLst/>
            </a:prstGeom>
            <a:solidFill>
              <a:srgbClr val="42CA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13" name="Text Box 10"/>
            <p:cNvSpPr txBox="1">
              <a:spLocks noChangeArrowheads="1"/>
            </p:cNvSpPr>
            <p:nvPr/>
          </p:nvSpPr>
          <p:spPr bwMode="auto">
            <a:xfrm>
              <a:off x="3809874" y="2753678"/>
              <a:ext cx="1563635" cy="1346200"/>
            </a:xfrm>
            <a:prstGeom prst="rect">
              <a:avLst/>
            </a:prstGeom>
            <a:noFill/>
            <a:ln w="9525">
              <a:noFill/>
              <a:miter lim="800000"/>
              <a:headEnd/>
              <a:tailEnd/>
            </a:ln>
          </p:spPr>
          <p:txBody>
            <a:bodyPr lIns="45720" tIns="22860" rIns="45720" bIns="22860">
              <a:spAutoFit/>
            </a:bodyPr>
            <a:lstStyle/>
            <a:p>
              <a:pPr defTabSz="1088232" eaLnBrk="1" fontAlgn="auto" hangingPunct="1">
                <a:spcBef>
                  <a:spcPts val="0"/>
                </a:spcBef>
                <a:spcAft>
                  <a:spcPts val="0"/>
                </a:spcAft>
                <a:defRPr/>
              </a:pPr>
              <a:r>
                <a:rPr lang="en-US" altLang="zh-CN" sz="1400" dirty="0">
                  <a:solidFill>
                    <a:schemeClr val="bg1"/>
                  </a:solidFill>
                  <a:latin typeface="+mn-lt"/>
                  <a:ea typeface="+mn-ea"/>
                </a:rPr>
                <a:t>Malcolm</a:t>
              </a:r>
            </a:p>
            <a:p>
              <a:pPr defTabSz="1088232" eaLnBrk="1" fontAlgn="auto" hangingPunct="1">
                <a:spcBef>
                  <a:spcPts val="0"/>
                </a:spcBef>
                <a:spcAft>
                  <a:spcPts val="0"/>
                </a:spcAft>
                <a:defRPr/>
              </a:pPr>
              <a:endParaRPr lang="en-US" sz="1050" dirty="0">
                <a:solidFill>
                  <a:schemeClr val="bg1"/>
                </a:solidFill>
                <a:latin typeface="+mn-lt"/>
                <a:ea typeface="Open Sans" pitchFamily="34" charset="0"/>
                <a:cs typeface="Open Sans" pitchFamily="34" charset="0"/>
              </a:endParaRPr>
            </a:p>
            <a:p>
              <a:pPr defTabSz="1088232" eaLnBrk="1" fontAlgn="auto" hangingPunct="1">
                <a:spcBef>
                  <a:spcPts val="0"/>
                </a:spcBef>
                <a:spcAft>
                  <a:spcPts val="0"/>
                </a:spcAft>
                <a:defRPr/>
              </a:pPr>
              <a:r>
                <a:rPr lang="en-US" altLang="zh-CN" sz="1200" dirty="0">
                  <a:solidFill>
                    <a:schemeClr val="bg1"/>
                  </a:solidFill>
                  <a:latin typeface="+mn-lt"/>
                  <a:ea typeface="+mn-ea"/>
                  <a:cs typeface="Arial" pitchFamily="34" charset="0"/>
                </a:rPr>
                <a:t>Please click here to modify the text for example Please click here to modify the text for example</a:t>
              </a:r>
              <a:endParaRPr lang="en-US" altLang="zh-CN" sz="1200" dirty="0">
                <a:solidFill>
                  <a:schemeClr val="bg1"/>
                </a:solidFill>
                <a:latin typeface="+mn-lt"/>
                <a:ea typeface="Open Sans" pitchFamily="34" charset="0"/>
                <a:cs typeface="Open Sans" pitchFamily="34" charset="0"/>
              </a:endParaRPr>
            </a:p>
          </p:txBody>
        </p:sp>
      </p:grpSp>
      <p:grpSp>
        <p:nvGrpSpPr>
          <p:cNvPr id="21" name="组合 20"/>
          <p:cNvGrpSpPr>
            <a:grpSpLocks/>
          </p:cNvGrpSpPr>
          <p:nvPr/>
        </p:nvGrpSpPr>
        <p:grpSpPr bwMode="auto">
          <a:xfrm>
            <a:off x="5453063" y="1047750"/>
            <a:ext cx="1792287" cy="1600200"/>
            <a:chOff x="5452881" y="1047750"/>
            <a:chExt cx="1792227" cy="1600200"/>
          </a:xfrm>
        </p:grpSpPr>
        <p:sp>
          <p:nvSpPr>
            <p:cNvPr id="8" name="Rectangle 8"/>
            <p:cNvSpPr/>
            <p:nvPr/>
          </p:nvSpPr>
          <p:spPr>
            <a:xfrm>
              <a:off x="5452881" y="1047750"/>
              <a:ext cx="1792227" cy="1600200"/>
            </a:xfrm>
            <a:prstGeom prst="rect">
              <a:avLst/>
            </a:prstGeom>
            <a:solidFill>
              <a:srgbClr val="1B6AA3"/>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46100" name="Text Box 10"/>
            <p:cNvSpPr txBox="1">
              <a:spLocks noChangeArrowheads="1"/>
            </p:cNvSpPr>
            <p:nvPr/>
          </p:nvSpPr>
          <p:spPr bwMode="auto">
            <a:xfrm>
              <a:off x="5586994" y="1166894"/>
              <a:ext cx="1611544"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en-US" altLang="zh-CN" sz="1600">
                  <a:solidFill>
                    <a:schemeClr val="bg1"/>
                  </a:solidFill>
                </a:rPr>
                <a:t>Whitney</a:t>
              </a:r>
            </a:p>
            <a:p>
              <a:pPr eaLnBrk="1" hangingPunct="1"/>
              <a:endParaRPr lang="en-US" altLang="zh-CN" sz="1200">
                <a:solidFill>
                  <a:schemeClr val="bg1"/>
                </a:solidFill>
                <a:ea typeface="Open Sans"/>
                <a:cs typeface="Open Sans"/>
              </a:endParaRPr>
            </a:p>
            <a:p>
              <a:pPr eaLnBrk="1" hangingPunct="1"/>
              <a:r>
                <a:rPr lang="en-US" altLang="zh-CN" sz="1200">
                  <a:solidFill>
                    <a:schemeClr val="bg1"/>
                  </a:solidFill>
                  <a:cs typeface="Arial" panose="020B0604020202020204" pitchFamily="34" charset="0"/>
                </a:rPr>
                <a:t>Please click here to modify the text for example Please click here to modify the text for example</a:t>
              </a:r>
              <a:endParaRPr lang="en-US" altLang="zh-CN" sz="1200">
                <a:solidFill>
                  <a:schemeClr val="bg1"/>
                </a:solidFill>
                <a:ea typeface="Open Sans"/>
                <a:cs typeface="Open Sans"/>
              </a:endParaRPr>
            </a:p>
          </p:txBody>
        </p:sp>
      </p:grpSp>
      <p:grpSp>
        <p:nvGrpSpPr>
          <p:cNvPr id="19" name="组合 18"/>
          <p:cNvGrpSpPr>
            <a:grpSpLocks/>
          </p:cNvGrpSpPr>
          <p:nvPr/>
        </p:nvGrpSpPr>
        <p:grpSpPr bwMode="auto">
          <a:xfrm>
            <a:off x="1868488" y="1047750"/>
            <a:ext cx="1792287" cy="1600200"/>
            <a:chOff x="1868427" y="1047750"/>
            <a:chExt cx="1792227" cy="1600200"/>
          </a:xfrm>
        </p:grpSpPr>
        <p:sp>
          <p:nvSpPr>
            <p:cNvPr id="4" name="Rectangle 4"/>
            <p:cNvSpPr/>
            <p:nvPr/>
          </p:nvSpPr>
          <p:spPr>
            <a:xfrm>
              <a:off x="1868427" y="1047750"/>
              <a:ext cx="1792227" cy="1600200"/>
            </a:xfrm>
            <a:prstGeom prst="rect">
              <a:avLst/>
            </a:prstGeom>
            <a:solidFill>
              <a:srgbClr val="ED5326"/>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46098" name="Text Box 10"/>
            <p:cNvSpPr txBox="1">
              <a:spLocks noChangeArrowheads="1"/>
            </p:cNvSpPr>
            <p:nvPr/>
          </p:nvSpPr>
          <p:spPr bwMode="auto">
            <a:xfrm>
              <a:off x="2002539" y="1166894"/>
              <a:ext cx="1611545"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en-US" altLang="zh-CN" sz="1600">
                  <a:solidFill>
                    <a:schemeClr val="bg1"/>
                  </a:solidFill>
                </a:rPr>
                <a:t>Amanda</a:t>
              </a:r>
            </a:p>
            <a:p>
              <a:pPr eaLnBrk="1" hangingPunct="1"/>
              <a:endParaRPr lang="en-US" altLang="zh-CN" sz="1200">
                <a:solidFill>
                  <a:schemeClr val="bg1"/>
                </a:solidFill>
                <a:ea typeface="Open Sans"/>
                <a:cs typeface="Open Sans"/>
              </a:endParaRPr>
            </a:p>
            <a:p>
              <a:pPr eaLnBrk="1" hangingPunct="1"/>
              <a:r>
                <a:rPr lang="en-US" altLang="zh-CN" sz="1200">
                  <a:solidFill>
                    <a:schemeClr val="bg1"/>
                  </a:solidFill>
                  <a:cs typeface="Arial" panose="020B0604020202020204" pitchFamily="34" charset="0"/>
                </a:rPr>
                <a:t>Please click here to modify the text for example Please click here to modify the text for example</a:t>
              </a:r>
              <a:endParaRPr lang="en-US" altLang="zh-CN" sz="1200">
                <a:solidFill>
                  <a:schemeClr val="bg1"/>
                </a:solidFill>
                <a:ea typeface="Open Sans"/>
                <a:cs typeface="Open Sans"/>
              </a:endParaRPr>
            </a:p>
          </p:txBody>
        </p:sp>
      </p:grpSp>
      <p:grpSp>
        <p:nvGrpSpPr>
          <p:cNvPr id="22" name="组合 21"/>
          <p:cNvGrpSpPr>
            <a:grpSpLocks/>
          </p:cNvGrpSpPr>
          <p:nvPr/>
        </p:nvGrpSpPr>
        <p:grpSpPr bwMode="auto">
          <a:xfrm>
            <a:off x="7245350" y="2640013"/>
            <a:ext cx="1916113" cy="1600200"/>
            <a:chOff x="7245108" y="2640330"/>
            <a:chExt cx="1915829" cy="1600200"/>
          </a:xfrm>
        </p:grpSpPr>
        <p:sp>
          <p:nvSpPr>
            <p:cNvPr id="11" name="Rectangle 11"/>
            <p:cNvSpPr/>
            <p:nvPr/>
          </p:nvSpPr>
          <p:spPr>
            <a:xfrm>
              <a:off x="7245108" y="2640330"/>
              <a:ext cx="1915829" cy="1600200"/>
            </a:xfrm>
            <a:prstGeom prst="rect">
              <a:avLst/>
            </a:prstGeom>
            <a:solidFill>
              <a:srgbClr val="ED5326"/>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46096" name="Text Box 10"/>
            <p:cNvSpPr txBox="1">
              <a:spLocks noChangeArrowheads="1"/>
            </p:cNvSpPr>
            <p:nvPr/>
          </p:nvSpPr>
          <p:spPr bwMode="auto">
            <a:xfrm>
              <a:off x="7441021" y="2753759"/>
              <a:ext cx="1596313"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en-US" altLang="zh-CN" sz="1600">
                  <a:solidFill>
                    <a:schemeClr val="bg1"/>
                  </a:solidFill>
                </a:rPr>
                <a:t>Margaret</a:t>
              </a:r>
            </a:p>
            <a:p>
              <a:pPr eaLnBrk="1" hangingPunct="1"/>
              <a:endParaRPr lang="en-US" altLang="zh-CN" sz="1200">
                <a:solidFill>
                  <a:schemeClr val="bg1"/>
                </a:solidFill>
                <a:ea typeface="Open Sans"/>
                <a:cs typeface="Open Sans"/>
              </a:endParaRPr>
            </a:p>
            <a:p>
              <a:pPr eaLnBrk="1" hangingPunct="1"/>
              <a:r>
                <a:rPr lang="en-US" altLang="zh-CN" sz="1200">
                  <a:solidFill>
                    <a:schemeClr val="bg1"/>
                  </a:solidFill>
                  <a:cs typeface="Arial" panose="020B0604020202020204" pitchFamily="34" charset="0"/>
                </a:rPr>
                <a:t>Please click here to modify the text for example Please click here to modify the text for example</a:t>
              </a:r>
              <a:endParaRPr lang="en-US" altLang="zh-CN" sz="1200">
                <a:solidFill>
                  <a:schemeClr val="bg1"/>
                </a:solidFill>
                <a:ea typeface="Open Sans"/>
                <a:cs typeface="Open Sans"/>
              </a:endParaRPr>
            </a:p>
          </p:txBody>
        </p:sp>
      </p:grpSp>
      <p:grpSp>
        <p:nvGrpSpPr>
          <p:cNvPr id="18" name="组合 17"/>
          <p:cNvGrpSpPr>
            <a:grpSpLocks/>
          </p:cNvGrpSpPr>
          <p:nvPr/>
        </p:nvGrpSpPr>
        <p:grpSpPr bwMode="auto">
          <a:xfrm>
            <a:off x="-9525" y="2644775"/>
            <a:ext cx="1878013" cy="1600200"/>
            <a:chOff x="-9146" y="2644140"/>
            <a:chExt cx="1877574" cy="1600200"/>
          </a:xfrm>
        </p:grpSpPr>
        <p:sp>
          <p:nvSpPr>
            <p:cNvPr id="3" name="Rectangle 3"/>
            <p:cNvSpPr/>
            <p:nvPr/>
          </p:nvSpPr>
          <p:spPr>
            <a:xfrm>
              <a:off x="-9146" y="2644140"/>
              <a:ext cx="1877574" cy="1600200"/>
            </a:xfrm>
            <a:prstGeom prst="rect">
              <a:avLst/>
            </a:prstGeom>
            <a:solidFill>
              <a:srgbClr val="F5C527"/>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17" name="Text Box 10"/>
            <p:cNvSpPr txBox="1">
              <a:spLocks noChangeArrowheads="1"/>
            </p:cNvSpPr>
            <p:nvPr/>
          </p:nvSpPr>
          <p:spPr bwMode="auto">
            <a:xfrm>
              <a:off x="167026" y="2753678"/>
              <a:ext cx="1541102" cy="1316037"/>
            </a:xfrm>
            <a:prstGeom prst="rect">
              <a:avLst/>
            </a:prstGeom>
            <a:noFill/>
            <a:ln w="9525">
              <a:noFill/>
              <a:miter lim="800000"/>
              <a:headEnd/>
              <a:tailEnd/>
            </a:ln>
          </p:spPr>
          <p:txBody>
            <a:bodyPr lIns="45720" tIns="22860" rIns="45720" bIns="22860">
              <a:spAutoFit/>
            </a:bodyPr>
            <a:lstStyle/>
            <a:p>
              <a:pPr defTabSz="1088232" eaLnBrk="1" fontAlgn="auto" hangingPunct="1">
                <a:spcBef>
                  <a:spcPts val="0"/>
                </a:spcBef>
                <a:spcAft>
                  <a:spcPts val="0"/>
                </a:spcAft>
                <a:defRPr/>
              </a:pPr>
              <a:r>
                <a:rPr lang="en-US" altLang="zh-CN" sz="1200" dirty="0">
                  <a:solidFill>
                    <a:schemeClr val="bg1"/>
                  </a:solidFill>
                  <a:latin typeface="+mn-lt"/>
                  <a:ea typeface="+mn-ea"/>
                </a:rPr>
                <a:t>Howard Allen</a:t>
              </a:r>
            </a:p>
            <a:p>
              <a:pPr defTabSz="1088232" eaLnBrk="1" fontAlgn="auto" hangingPunct="1">
                <a:spcBef>
                  <a:spcPts val="0"/>
                </a:spcBef>
                <a:spcAft>
                  <a:spcPts val="0"/>
                </a:spcAft>
                <a:defRPr/>
              </a:pPr>
              <a:endParaRPr lang="en-US" sz="1050" dirty="0">
                <a:solidFill>
                  <a:schemeClr val="bg1"/>
                </a:solidFill>
                <a:latin typeface="+mn-lt"/>
                <a:ea typeface="Open Sans" pitchFamily="34" charset="0"/>
                <a:cs typeface="Open Sans" pitchFamily="34" charset="0"/>
              </a:endParaRPr>
            </a:p>
            <a:p>
              <a:pPr defTabSz="1088232" eaLnBrk="1" fontAlgn="auto" hangingPunct="1">
                <a:spcBef>
                  <a:spcPts val="0"/>
                </a:spcBef>
                <a:spcAft>
                  <a:spcPts val="0"/>
                </a:spcAft>
                <a:defRPr/>
              </a:pPr>
              <a:r>
                <a:rPr lang="en-US" altLang="zh-CN" sz="1200" dirty="0">
                  <a:solidFill>
                    <a:schemeClr val="bg1"/>
                  </a:solidFill>
                  <a:latin typeface="+mn-lt"/>
                  <a:ea typeface="+mn-ea"/>
                  <a:cs typeface="Arial" pitchFamily="34" charset="0"/>
                </a:rPr>
                <a:t>Please click here to modify the text for example Please click here to modify the text for example</a:t>
              </a:r>
              <a:endParaRPr lang="en-US" sz="1200" dirty="0">
                <a:solidFill>
                  <a:schemeClr val="bg1"/>
                </a:solidFill>
                <a:latin typeface="+mn-lt"/>
                <a:ea typeface="Open Sans" pitchFamily="34" charset="0"/>
                <a:cs typeface="Open Sans" pitchFamily="34" charset="0"/>
              </a:endParaRPr>
            </a:p>
          </p:txBody>
        </p:sp>
      </p:gr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50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6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nodeType="withEffect">
                                  <p:stCondLst>
                                    <p:cond delay="70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nodeType="withEffect">
                                  <p:stCondLst>
                                    <p:cond delay="80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nodeType="withEffect">
                                  <p:stCondLst>
                                    <p:cond delay="90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par>
                          <p:cTn id="35" fill="hold" nodeType="afterGroup">
                            <p:stCondLst>
                              <p:cond delay="1400"/>
                            </p:stCondLst>
                            <p:childTnLst>
                              <p:par>
                                <p:cTn id="36" presetID="22" presetClass="entr" presetSubtype="8"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9" grpId="0" animBg="1"/>
      <p:bldP spid="10" grpId="0" animBg="1"/>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67" name="组合 66"/>
          <p:cNvGrpSpPr>
            <a:grpSpLocks/>
          </p:cNvGrpSpPr>
          <p:nvPr/>
        </p:nvGrpSpPr>
        <p:grpSpPr bwMode="auto">
          <a:xfrm>
            <a:off x="2654300" y="2079625"/>
            <a:ext cx="1576388" cy="1422400"/>
            <a:chOff x="2653778" y="2079124"/>
            <a:chExt cx="1577153" cy="1423403"/>
          </a:xfrm>
        </p:grpSpPr>
        <p:grpSp>
          <p:nvGrpSpPr>
            <p:cNvPr id="48171" name="组合 43"/>
            <p:cNvGrpSpPr>
              <a:grpSpLocks/>
            </p:cNvGrpSpPr>
            <p:nvPr/>
          </p:nvGrpSpPr>
          <p:grpSpPr bwMode="auto">
            <a:xfrm>
              <a:off x="2653778" y="2079124"/>
              <a:ext cx="1577153" cy="1423403"/>
              <a:chOff x="3271670" y="3038866"/>
              <a:chExt cx="2102871" cy="1897870"/>
            </a:xfrm>
          </p:grpSpPr>
          <p:sp>
            <p:nvSpPr>
              <p:cNvPr id="45" name="泪滴形 44"/>
              <p:cNvSpPr/>
              <p:nvPr/>
            </p:nvSpPr>
            <p:spPr>
              <a:xfrm rot="13500000" flipH="1" flipV="1">
                <a:off x="3271462" y="3039074"/>
                <a:ext cx="1897870" cy="1897454"/>
              </a:xfrm>
              <a:prstGeom prst="teardrop">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bg1"/>
                  </a:solidFill>
                </a:endParaRPr>
              </a:p>
            </p:txBody>
          </p:sp>
          <p:grpSp>
            <p:nvGrpSpPr>
              <p:cNvPr id="48174" name="组合 46"/>
              <p:cNvGrpSpPr>
                <a:grpSpLocks/>
              </p:cNvGrpSpPr>
              <p:nvPr/>
            </p:nvGrpSpPr>
            <p:grpSpPr bwMode="auto">
              <a:xfrm>
                <a:off x="3919309" y="3519167"/>
                <a:ext cx="1455232" cy="1004978"/>
                <a:chOff x="8919297" y="1983004"/>
                <a:chExt cx="1786138" cy="1004978"/>
              </a:xfrm>
            </p:grpSpPr>
            <p:sp>
              <p:nvSpPr>
                <p:cNvPr id="48175" name="文本框 47"/>
                <p:cNvSpPr txBox="1">
                  <a:spLocks noChangeArrowheads="1"/>
                </p:cNvSpPr>
                <p:nvPr/>
              </p:nvSpPr>
              <p:spPr bwMode="auto">
                <a:xfrm>
                  <a:off x="8919297" y="1983004"/>
                  <a:ext cx="1786138" cy="34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1600" baseline="-3000">
                      <a:solidFill>
                        <a:schemeClr val="bg1"/>
                      </a:solidFill>
                    </a:rPr>
                    <a:t>添加标题</a:t>
                  </a:r>
                </a:p>
              </p:txBody>
            </p:sp>
            <p:sp>
              <p:nvSpPr>
                <p:cNvPr id="48176" name="文本框 48"/>
                <p:cNvSpPr txBox="1">
                  <a:spLocks noChangeArrowheads="1"/>
                </p:cNvSpPr>
                <p:nvPr/>
              </p:nvSpPr>
              <p:spPr bwMode="auto">
                <a:xfrm>
                  <a:off x="8919299" y="2273941"/>
                  <a:ext cx="1542850" cy="71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lnSpc>
                      <a:spcPct val="120000"/>
                    </a:lnSpc>
                  </a:pPr>
                  <a:r>
                    <a:rPr lang="zh-CN" altLang="en-US" sz="800">
                      <a:solidFill>
                        <a:schemeClr val="bg1"/>
                      </a:solidFill>
                      <a:latin typeface="微软雅黑" panose="020B0503020204020204" pitchFamily="34" charset="-122"/>
                    </a:rPr>
                    <a:t>您的内容打在这里，或者通过复制您文本</a:t>
                  </a:r>
                  <a:endParaRPr lang="zh-CN" altLang="en-US" sz="800" baseline="-3000">
                    <a:solidFill>
                      <a:schemeClr val="bg1"/>
                    </a:solidFill>
                  </a:endParaRPr>
                </a:p>
              </p:txBody>
            </p:sp>
          </p:grpSp>
        </p:grpSp>
        <p:sp>
          <p:nvSpPr>
            <p:cNvPr id="51" name="Oval 2289"/>
            <p:cNvSpPr/>
            <p:nvPr/>
          </p:nvSpPr>
          <p:spPr>
            <a:xfrm>
              <a:off x="2717309" y="2598603"/>
              <a:ext cx="438363" cy="44004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600" dirty="0">
                  <a:solidFill>
                    <a:schemeClr val="bg1"/>
                  </a:solidFill>
                  <a:latin typeface="FontAwesome" pitchFamily="2" charset="0"/>
                </a:rPr>
                <a:t></a:t>
              </a:r>
              <a:endParaRPr lang="en-US" sz="2600" dirty="0">
                <a:solidFill>
                  <a:schemeClr val="bg1"/>
                </a:solidFill>
              </a:endParaRPr>
            </a:p>
          </p:txBody>
        </p:sp>
      </p:grpSp>
      <p:grpSp>
        <p:nvGrpSpPr>
          <p:cNvPr id="66" name="组合 65"/>
          <p:cNvGrpSpPr>
            <a:grpSpLocks/>
          </p:cNvGrpSpPr>
          <p:nvPr/>
        </p:nvGrpSpPr>
        <p:grpSpPr bwMode="auto">
          <a:xfrm>
            <a:off x="3841750" y="2994025"/>
            <a:ext cx="1422400" cy="1538288"/>
            <a:chOff x="3841249" y="2994281"/>
            <a:chExt cx="1423403" cy="1538556"/>
          </a:xfrm>
        </p:grpSpPr>
        <p:grpSp>
          <p:nvGrpSpPr>
            <p:cNvPr id="48165" name="组合 25"/>
            <p:cNvGrpSpPr>
              <a:grpSpLocks/>
            </p:cNvGrpSpPr>
            <p:nvPr/>
          </p:nvGrpSpPr>
          <p:grpSpPr bwMode="auto">
            <a:xfrm>
              <a:off x="3841249" y="3109434"/>
              <a:ext cx="1423403" cy="1423403"/>
              <a:chOff x="4854966" y="4412612"/>
              <a:chExt cx="1897870" cy="1897870"/>
            </a:xfrm>
          </p:grpSpPr>
          <p:sp>
            <p:nvSpPr>
              <p:cNvPr id="27" name="泪滴形 26"/>
              <p:cNvSpPr/>
              <p:nvPr/>
            </p:nvSpPr>
            <p:spPr>
              <a:xfrm rot="13500000" flipV="1">
                <a:off x="4854966" y="4413619"/>
                <a:ext cx="1897870" cy="1896863"/>
              </a:xfrm>
              <a:prstGeom prst="teardrop">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bg1"/>
                  </a:solidFill>
                </a:endParaRPr>
              </a:p>
            </p:txBody>
          </p:sp>
          <p:grpSp>
            <p:nvGrpSpPr>
              <p:cNvPr id="48168" name="组合 28"/>
              <p:cNvGrpSpPr>
                <a:grpSpLocks/>
              </p:cNvGrpSpPr>
              <p:nvPr/>
            </p:nvGrpSpPr>
            <p:grpSpPr bwMode="auto">
              <a:xfrm>
                <a:off x="5016500" y="4951837"/>
                <a:ext cx="1456276" cy="1004978"/>
                <a:chOff x="8887411" y="1983004"/>
                <a:chExt cx="1746434" cy="1004978"/>
              </a:xfrm>
            </p:grpSpPr>
            <p:sp>
              <p:nvSpPr>
                <p:cNvPr id="48169" name="文本框 29"/>
                <p:cNvSpPr txBox="1">
                  <a:spLocks noChangeArrowheads="1"/>
                </p:cNvSpPr>
                <p:nvPr/>
              </p:nvSpPr>
              <p:spPr bwMode="auto">
                <a:xfrm>
                  <a:off x="8887411" y="1983004"/>
                  <a:ext cx="1746434" cy="34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1600" baseline="-3000">
                      <a:solidFill>
                        <a:schemeClr val="bg1"/>
                      </a:solidFill>
                    </a:rPr>
                    <a:t>添加标题</a:t>
                  </a:r>
                </a:p>
              </p:txBody>
            </p:sp>
            <p:sp>
              <p:nvSpPr>
                <p:cNvPr id="48170" name="文本框 30"/>
                <p:cNvSpPr txBox="1">
                  <a:spLocks noChangeArrowheads="1"/>
                </p:cNvSpPr>
                <p:nvPr/>
              </p:nvSpPr>
              <p:spPr bwMode="auto">
                <a:xfrm>
                  <a:off x="9029552" y="2273941"/>
                  <a:ext cx="1534604" cy="71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lnSpc>
                      <a:spcPct val="120000"/>
                    </a:lnSpc>
                  </a:pPr>
                  <a:r>
                    <a:rPr lang="zh-CN" altLang="en-US" sz="800">
                      <a:solidFill>
                        <a:schemeClr val="bg1"/>
                      </a:solidFill>
                      <a:latin typeface="微软雅黑" panose="020B0503020204020204" pitchFamily="34" charset="-122"/>
                    </a:rPr>
                    <a:t>您的内容打在这里，或者通过复制您文本</a:t>
                  </a:r>
                  <a:endParaRPr lang="zh-CN" altLang="en-US" sz="800" baseline="-3000">
                    <a:solidFill>
                      <a:schemeClr val="bg1"/>
                    </a:solidFill>
                  </a:endParaRPr>
                </a:p>
              </p:txBody>
            </p:sp>
          </p:grpSp>
        </p:grpSp>
        <p:sp>
          <p:nvSpPr>
            <p:cNvPr id="52" name="Oval 2291"/>
            <p:cNvSpPr/>
            <p:nvPr/>
          </p:nvSpPr>
          <p:spPr>
            <a:xfrm>
              <a:off x="4333721" y="2994281"/>
              <a:ext cx="440048" cy="43981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600" dirty="0">
                  <a:solidFill>
                    <a:schemeClr val="bg1"/>
                  </a:solidFill>
                  <a:latin typeface="FontAwesome" pitchFamily="2" charset="0"/>
                </a:rPr>
                <a:t></a:t>
              </a:r>
            </a:p>
          </p:txBody>
        </p:sp>
      </p:grpSp>
      <p:grpSp>
        <p:nvGrpSpPr>
          <p:cNvPr id="64" name="组合 63"/>
          <p:cNvGrpSpPr>
            <a:grpSpLocks/>
          </p:cNvGrpSpPr>
          <p:nvPr/>
        </p:nvGrpSpPr>
        <p:grpSpPr bwMode="auto">
          <a:xfrm>
            <a:off x="3841750" y="981075"/>
            <a:ext cx="1422400" cy="1422400"/>
            <a:chOff x="3841249" y="980596"/>
            <a:chExt cx="1423403" cy="1423403"/>
          </a:xfrm>
        </p:grpSpPr>
        <p:sp>
          <p:nvSpPr>
            <p:cNvPr id="19" name="泪滴形 18"/>
            <p:cNvSpPr/>
            <p:nvPr/>
          </p:nvSpPr>
          <p:spPr>
            <a:xfrm rot="8100000">
              <a:off x="3841249" y="980596"/>
              <a:ext cx="1423403" cy="1423403"/>
            </a:xfrm>
            <a:prstGeom prst="teardrop">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bg1"/>
                </a:solidFill>
              </a:endParaRPr>
            </a:p>
          </p:txBody>
        </p:sp>
        <p:grpSp>
          <p:nvGrpSpPr>
            <p:cNvPr id="48161" name="组合 20"/>
            <p:cNvGrpSpPr>
              <a:grpSpLocks/>
            </p:cNvGrpSpPr>
            <p:nvPr/>
          </p:nvGrpSpPr>
          <p:grpSpPr bwMode="auto">
            <a:xfrm>
              <a:off x="3962400" y="1607327"/>
              <a:ext cx="1092207" cy="747295"/>
              <a:chOff x="8887411" y="1983004"/>
              <a:chExt cx="1746434" cy="996394"/>
            </a:xfrm>
          </p:grpSpPr>
          <p:sp>
            <p:nvSpPr>
              <p:cNvPr id="48163" name="文本框 21"/>
              <p:cNvSpPr txBox="1">
                <a:spLocks noChangeArrowheads="1"/>
              </p:cNvSpPr>
              <p:nvPr/>
            </p:nvSpPr>
            <p:spPr bwMode="auto">
              <a:xfrm>
                <a:off x="8887411" y="1983004"/>
                <a:ext cx="1746434" cy="34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1600" baseline="-3000">
                    <a:solidFill>
                      <a:schemeClr val="bg1"/>
                    </a:solidFill>
                  </a:rPr>
                  <a:t>添加标题</a:t>
                </a:r>
              </a:p>
            </p:txBody>
          </p:sp>
          <p:sp>
            <p:nvSpPr>
              <p:cNvPr id="48164" name="文本框 22"/>
              <p:cNvSpPr txBox="1">
                <a:spLocks noChangeArrowheads="1"/>
              </p:cNvSpPr>
              <p:nvPr/>
            </p:nvSpPr>
            <p:spPr bwMode="auto">
              <a:xfrm>
                <a:off x="9060440" y="2265356"/>
                <a:ext cx="1534601" cy="714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lnSpc>
                    <a:spcPct val="120000"/>
                  </a:lnSpc>
                </a:pPr>
                <a:r>
                  <a:rPr lang="zh-CN" altLang="en-US" sz="800">
                    <a:solidFill>
                      <a:schemeClr val="bg1"/>
                    </a:solidFill>
                    <a:latin typeface="微软雅黑" panose="020B0503020204020204" pitchFamily="34" charset="-122"/>
                  </a:rPr>
                  <a:t>您的内容打在这里，或者通过复制您文本</a:t>
                </a:r>
                <a:endParaRPr lang="zh-CN" altLang="en-US" sz="800" baseline="-3000">
                  <a:solidFill>
                    <a:schemeClr val="bg1"/>
                  </a:solidFill>
                </a:endParaRPr>
              </a:p>
            </p:txBody>
          </p:sp>
        </p:grpSp>
        <p:sp>
          <p:nvSpPr>
            <p:cNvPr id="54" name="Oval 2287"/>
            <p:cNvSpPr/>
            <p:nvPr/>
          </p:nvSpPr>
          <p:spPr>
            <a:xfrm>
              <a:off x="4311480" y="1104508"/>
              <a:ext cx="440048" cy="44004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600" dirty="0">
                  <a:solidFill>
                    <a:schemeClr val="bg1"/>
                  </a:solidFill>
                  <a:latin typeface="FontAwesome" pitchFamily="2" charset="0"/>
                </a:rPr>
                <a:t></a:t>
              </a:r>
              <a:endParaRPr lang="en-US" sz="2600" dirty="0">
                <a:solidFill>
                  <a:schemeClr val="bg1"/>
                </a:solidFill>
              </a:endParaRPr>
            </a:p>
          </p:txBody>
        </p:sp>
      </p:grpSp>
      <p:grpSp>
        <p:nvGrpSpPr>
          <p:cNvPr id="65" name="组合 64"/>
          <p:cNvGrpSpPr>
            <a:grpSpLocks/>
          </p:cNvGrpSpPr>
          <p:nvPr/>
        </p:nvGrpSpPr>
        <p:grpSpPr bwMode="auto">
          <a:xfrm>
            <a:off x="4930775" y="2079625"/>
            <a:ext cx="1520825" cy="1422400"/>
            <a:chOff x="4931449" y="2079125"/>
            <a:chExt cx="1520675" cy="1423404"/>
          </a:xfrm>
        </p:grpSpPr>
        <p:grpSp>
          <p:nvGrpSpPr>
            <p:cNvPr id="48154" name="组合 34"/>
            <p:cNvGrpSpPr>
              <a:grpSpLocks/>
            </p:cNvGrpSpPr>
            <p:nvPr/>
          </p:nvGrpSpPr>
          <p:grpSpPr bwMode="auto">
            <a:xfrm>
              <a:off x="4931449" y="2079125"/>
              <a:ext cx="1520675" cy="1423404"/>
              <a:chOff x="6308566" y="3038866"/>
              <a:chExt cx="2027566" cy="1897870"/>
            </a:xfrm>
          </p:grpSpPr>
          <p:sp>
            <p:nvSpPr>
              <p:cNvPr id="36" name="泪滴形 35"/>
              <p:cNvSpPr/>
              <p:nvPr/>
            </p:nvSpPr>
            <p:spPr>
              <a:xfrm rot="8100000" flipV="1">
                <a:off x="6437967" y="3038570"/>
                <a:ext cx="1897870" cy="1898461"/>
              </a:xfrm>
              <a:prstGeom prst="teardrop">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bg1"/>
                  </a:solidFill>
                </a:endParaRPr>
              </a:p>
            </p:txBody>
          </p:sp>
          <p:grpSp>
            <p:nvGrpSpPr>
              <p:cNvPr id="48157" name="组合 37"/>
              <p:cNvGrpSpPr>
                <a:grpSpLocks/>
              </p:cNvGrpSpPr>
              <p:nvPr/>
            </p:nvGrpSpPr>
            <p:grpSpPr bwMode="auto">
              <a:xfrm>
                <a:off x="6308566" y="3519167"/>
                <a:ext cx="1455232" cy="1004977"/>
                <a:chOff x="8919297" y="1983004"/>
                <a:chExt cx="1786138" cy="1004977"/>
              </a:xfrm>
            </p:grpSpPr>
            <p:sp>
              <p:nvSpPr>
                <p:cNvPr id="48158" name="文本框 38"/>
                <p:cNvSpPr txBox="1">
                  <a:spLocks noChangeArrowheads="1"/>
                </p:cNvSpPr>
                <p:nvPr/>
              </p:nvSpPr>
              <p:spPr bwMode="auto">
                <a:xfrm>
                  <a:off x="8919297" y="1983004"/>
                  <a:ext cx="1786138" cy="34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r" eaLnBrk="1" hangingPunct="1"/>
                  <a:r>
                    <a:rPr lang="zh-CN" altLang="en-US" sz="1600" baseline="-3000">
                      <a:solidFill>
                        <a:schemeClr val="bg1"/>
                      </a:solidFill>
                    </a:rPr>
                    <a:t>添加标题</a:t>
                  </a:r>
                </a:p>
              </p:txBody>
            </p:sp>
            <p:sp>
              <p:nvSpPr>
                <p:cNvPr id="48159" name="文本框 39"/>
                <p:cNvSpPr txBox="1">
                  <a:spLocks noChangeArrowheads="1"/>
                </p:cNvSpPr>
                <p:nvPr/>
              </p:nvSpPr>
              <p:spPr bwMode="auto">
                <a:xfrm>
                  <a:off x="9081133" y="2273941"/>
                  <a:ext cx="1624302" cy="71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r" eaLnBrk="1" hangingPunct="1">
                    <a:lnSpc>
                      <a:spcPct val="120000"/>
                    </a:lnSpc>
                  </a:pPr>
                  <a:r>
                    <a:rPr lang="zh-CN" altLang="en-US" sz="800">
                      <a:solidFill>
                        <a:schemeClr val="bg1"/>
                      </a:solidFill>
                      <a:latin typeface="微软雅黑" panose="020B0503020204020204" pitchFamily="34" charset="-122"/>
                    </a:rPr>
                    <a:t>您的内容打在这里，或者通过复制您文本</a:t>
                  </a:r>
                  <a:endParaRPr lang="zh-CN" altLang="en-US" sz="800" baseline="-3000">
                    <a:solidFill>
                      <a:schemeClr val="bg1"/>
                    </a:solidFill>
                  </a:endParaRPr>
                </a:p>
              </p:txBody>
            </p:sp>
          </p:grpSp>
        </p:grpSp>
        <p:sp>
          <p:nvSpPr>
            <p:cNvPr id="55" name="Oval 2293"/>
            <p:cNvSpPr/>
            <p:nvPr/>
          </p:nvSpPr>
          <p:spPr>
            <a:xfrm>
              <a:off x="5956873" y="2566832"/>
              <a:ext cx="439695" cy="4384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600" dirty="0">
                  <a:solidFill>
                    <a:schemeClr val="bg1"/>
                  </a:solidFill>
                  <a:latin typeface="FontAwesome" pitchFamily="2" charset="0"/>
                </a:rPr>
                <a:t></a:t>
              </a:r>
            </a:p>
          </p:txBody>
        </p:sp>
      </p:grpSp>
      <p:grpSp>
        <p:nvGrpSpPr>
          <p:cNvPr id="63" name="组合 62"/>
          <p:cNvGrpSpPr>
            <a:grpSpLocks/>
          </p:cNvGrpSpPr>
          <p:nvPr/>
        </p:nvGrpSpPr>
        <p:grpSpPr bwMode="auto">
          <a:xfrm>
            <a:off x="820738" y="1146175"/>
            <a:ext cx="2755900" cy="898525"/>
            <a:chOff x="821508" y="1146279"/>
            <a:chExt cx="2754633" cy="898591"/>
          </a:xfrm>
        </p:grpSpPr>
        <p:grpSp>
          <p:nvGrpSpPr>
            <p:cNvPr id="48150" name="组合 13"/>
            <p:cNvGrpSpPr>
              <a:grpSpLocks/>
            </p:cNvGrpSpPr>
            <p:nvPr/>
          </p:nvGrpSpPr>
          <p:grpSpPr bwMode="auto">
            <a:xfrm>
              <a:off x="821508" y="1185118"/>
              <a:ext cx="2754633" cy="859752"/>
              <a:chOff x="7099249" y="5212563"/>
              <a:chExt cx="3672844" cy="1146332"/>
            </a:xfrm>
          </p:grpSpPr>
          <p:sp>
            <p:nvSpPr>
              <p:cNvPr id="15" name="文本框 14"/>
              <p:cNvSpPr txBox="1"/>
              <p:nvPr/>
            </p:nvSpPr>
            <p:spPr>
              <a:xfrm>
                <a:off x="8453293" y="5211582"/>
                <a:ext cx="1728521" cy="410662"/>
              </a:xfrm>
              <a:prstGeom prst="rect">
                <a:avLst/>
              </a:prstGeom>
              <a:noFill/>
            </p:spPr>
            <p:txBody>
              <a:bodyPr>
                <a:spAutoFit/>
              </a:bodyPr>
              <a:lstStyle/>
              <a:p>
                <a:pPr algn="r" defTabSz="685754" eaLnBrk="1" fontAlgn="auto" hangingPunct="1">
                  <a:spcBef>
                    <a:spcPts val="0"/>
                  </a:spcBef>
                  <a:spcAft>
                    <a:spcPts val="0"/>
                  </a:spcAft>
                  <a:defRPr/>
                </a:pPr>
                <a:r>
                  <a:rPr lang="zh-CN" altLang="en-US" sz="1400" dirty="0">
                    <a:solidFill>
                      <a:schemeClr val="tx1">
                        <a:lumMod val="95000"/>
                        <a:lumOff val="5000"/>
                      </a:schemeClr>
                    </a:solidFill>
                    <a:latin typeface="Lato" panose="020F0502020204030203" pitchFamily="34" charset="0"/>
                    <a:ea typeface="+mn-ea"/>
                  </a:rPr>
                  <a:t>添加标题文字</a:t>
                </a:r>
                <a:endParaRPr lang="en-AU" altLang="zh-CN" sz="1400" dirty="0">
                  <a:solidFill>
                    <a:schemeClr val="tx1">
                      <a:lumMod val="95000"/>
                      <a:lumOff val="5000"/>
                    </a:schemeClr>
                  </a:solidFill>
                  <a:latin typeface="Lato" panose="020F0502020204030203" pitchFamily="34" charset="0"/>
                  <a:ea typeface="+mn-ea"/>
                </a:endParaRPr>
              </a:p>
            </p:txBody>
          </p:sp>
          <p:sp>
            <p:nvSpPr>
              <p:cNvPr id="16" name="文本框 15"/>
              <p:cNvSpPr txBox="1"/>
              <p:nvPr/>
            </p:nvSpPr>
            <p:spPr>
              <a:xfrm>
                <a:off x="7099249" y="5628595"/>
                <a:ext cx="3672844" cy="730300"/>
              </a:xfrm>
              <a:prstGeom prst="rect">
                <a:avLst/>
              </a:prstGeom>
              <a:noFill/>
            </p:spPr>
            <p:txBody>
              <a:bodyPr>
                <a:spAutoFit/>
              </a:bodyPr>
              <a:lstStyle/>
              <a:p>
                <a:pP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您的内容打在这里，或者通过复制您的文本后，在此框中选择粘贴，并选择只保留文字。</a:t>
                </a:r>
                <a:endParaRPr lang="en-US" altLang="zh-CN" sz="1050" dirty="0">
                  <a:solidFill>
                    <a:schemeClr val="tx1">
                      <a:lumMod val="65000"/>
                      <a:lumOff val="35000"/>
                    </a:schemeClr>
                  </a:solidFill>
                  <a:latin typeface="Lato Light" panose="020F0302020204030203" pitchFamily="34" charset="0"/>
                  <a:ea typeface="+mn-ea"/>
                </a:endParaRPr>
              </a:p>
            </p:txBody>
          </p:sp>
        </p:grpSp>
        <p:sp>
          <p:nvSpPr>
            <p:cNvPr id="56" name="Oval 2287"/>
            <p:cNvSpPr/>
            <p:nvPr/>
          </p:nvSpPr>
          <p:spPr>
            <a:xfrm>
              <a:off x="3163581" y="1146279"/>
              <a:ext cx="352263" cy="352451"/>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200" dirty="0">
                  <a:solidFill>
                    <a:schemeClr val="bg1"/>
                  </a:solidFill>
                  <a:latin typeface="FontAwesome" pitchFamily="2" charset="0"/>
                </a:rPr>
                <a:t></a:t>
              </a:r>
              <a:endParaRPr lang="en-US" sz="1200" dirty="0">
                <a:solidFill>
                  <a:schemeClr val="bg1"/>
                </a:solidFill>
              </a:endParaRPr>
            </a:p>
          </p:txBody>
        </p:sp>
      </p:grpSp>
      <p:grpSp>
        <p:nvGrpSpPr>
          <p:cNvPr id="62" name="组合 61"/>
          <p:cNvGrpSpPr>
            <a:grpSpLocks/>
          </p:cNvGrpSpPr>
          <p:nvPr/>
        </p:nvGrpSpPr>
        <p:grpSpPr bwMode="auto">
          <a:xfrm>
            <a:off x="820738" y="3643313"/>
            <a:ext cx="2755900" cy="866775"/>
            <a:chOff x="821509" y="3643648"/>
            <a:chExt cx="2754633" cy="866095"/>
          </a:xfrm>
        </p:grpSpPr>
        <p:grpSp>
          <p:nvGrpSpPr>
            <p:cNvPr id="48146" name="组合 9"/>
            <p:cNvGrpSpPr>
              <a:grpSpLocks/>
            </p:cNvGrpSpPr>
            <p:nvPr/>
          </p:nvGrpSpPr>
          <p:grpSpPr bwMode="auto">
            <a:xfrm>
              <a:off x="821509" y="3711241"/>
              <a:ext cx="2754633" cy="798502"/>
              <a:chOff x="7099249" y="5277643"/>
              <a:chExt cx="3672844" cy="1064667"/>
            </a:xfrm>
          </p:grpSpPr>
          <p:sp>
            <p:nvSpPr>
              <p:cNvPr id="11" name="文本框 10"/>
              <p:cNvSpPr txBox="1"/>
              <p:nvPr/>
            </p:nvSpPr>
            <p:spPr>
              <a:xfrm>
                <a:off x="8453293" y="5278464"/>
                <a:ext cx="1734869" cy="410310"/>
              </a:xfrm>
              <a:prstGeom prst="rect">
                <a:avLst/>
              </a:prstGeom>
              <a:noFill/>
            </p:spPr>
            <p:txBody>
              <a:bodyPr>
                <a:spAutoFit/>
              </a:bodyPr>
              <a:lstStyle/>
              <a:p>
                <a:pPr algn="r" defTabSz="685754" eaLnBrk="1" fontAlgn="auto" hangingPunct="1">
                  <a:spcBef>
                    <a:spcPts val="0"/>
                  </a:spcBef>
                  <a:spcAft>
                    <a:spcPts val="0"/>
                  </a:spcAft>
                  <a:defRPr/>
                </a:pPr>
                <a:r>
                  <a:rPr lang="zh-CN" altLang="en-US" sz="1400" dirty="0">
                    <a:solidFill>
                      <a:schemeClr val="tx1">
                        <a:lumMod val="95000"/>
                        <a:lumOff val="5000"/>
                      </a:schemeClr>
                    </a:solidFill>
                    <a:latin typeface="Lato" panose="020F0502020204030203" pitchFamily="34" charset="0"/>
                    <a:ea typeface="+mn-ea"/>
                  </a:rPr>
                  <a:t>添加标题文字</a:t>
                </a:r>
                <a:endParaRPr lang="en-AU" altLang="zh-CN" sz="1400" dirty="0">
                  <a:solidFill>
                    <a:schemeClr val="tx1">
                      <a:lumMod val="95000"/>
                      <a:lumOff val="5000"/>
                    </a:schemeClr>
                  </a:solidFill>
                  <a:latin typeface="Lato" panose="020F0502020204030203" pitchFamily="34" charset="0"/>
                  <a:ea typeface="+mn-ea"/>
                </a:endParaRPr>
              </a:p>
            </p:txBody>
          </p:sp>
          <p:sp>
            <p:nvSpPr>
              <p:cNvPr id="12" name="文本框 11"/>
              <p:cNvSpPr txBox="1"/>
              <p:nvPr/>
            </p:nvSpPr>
            <p:spPr>
              <a:xfrm>
                <a:off x="7099249" y="5612634"/>
                <a:ext cx="3672844" cy="729676"/>
              </a:xfrm>
              <a:prstGeom prst="rect">
                <a:avLst/>
              </a:prstGeom>
              <a:noFill/>
            </p:spPr>
            <p:txBody>
              <a:bodyPr>
                <a:spAutoFit/>
              </a:bodyPr>
              <a:lstStyle/>
              <a:p>
                <a:pP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您的内容打在这里，或者通过复制您的文本后，在此框中选择粘贴，并选择只保留文字。</a:t>
                </a:r>
                <a:endParaRPr lang="en-US" altLang="zh-CN" sz="1050" dirty="0">
                  <a:solidFill>
                    <a:schemeClr val="tx1">
                      <a:lumMod val="65000"/>
                      <a:lumOff val="35000"/>
                    </a:schemeClr>
                  </a:solidFill>
                  <a:latin typeface="Lato Light" panose="020F0302020204030203" pitchFamily="34" charset="0"/>
                  <a:ea typeface="+mn-ea"/>
                </a:endParaRPr>
              </a:p>
            </p:txBody>
          </p:sp>
        </p:grpSp>
        <p:sp>
          <p:nvSpPr>
            <p:cNvPr id="57" name="Oval 2289"/>
            <p:cNvSpPr/>
            <p:nvPr/>
          </p:nvSpPr>
          <p:spPr>
            <a:xfrm>
              <a:off x="3158821" y="3643648"/>
              <a:ext cx="352263" cy="352149"/>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200" dirty="0">
                  <a:solidFill>
                    <a:schemeClr val="bg1"/>
                  </a:solidFill>
                  <a:latin typeface="FontAwesome" pitchFamily="2" charset="0"/>
                </a:rPr>
                <a:t></a:t>
              </a:r>
              <a:endParaRPr lang="en-US" sz="1200" dirty="0">
                <a:solidFill>
                  <a:schemeClr val="bg1"/>
                </a:solidFill>
              </a:endParaRPr>
            </a:p>
          </p:txBody>
        </p:sp>
      </p:grpSp>
      <p:grpSp>
        <p:nvGrpSpPr>
          <p:cNvPr id="61" name="组合 60"/>
          <p:cNvGrpSpPr>
            <a:grpSpLocks/>
          </p:cNvGrpSpPr>
          <p:nvPr/>
        </p:nvGrpSpPr>
        <p:grpSpPr bwMode="auto">
          <a:xfrm>
            <a:off x="5524500" y="3644900"/>
            <a:ext cx="2754313" cy="868363"/>
            <a:chOff x="5524463" y="3644644"/>
            <a:chExt cx="2754633" cy="869208"/>
          </a:xfrm>
        </p:grpSpPr>
        <p:grpSp>
          <p:nvGrpSpPr>
            <p:cNvPr id="48142" name="组合 1"/>
            <p:cNvGrpSpPr>
              <a:grpSpLocks/>
            </p:cNvGrpSpPr>
            <p:nvPr/>
          </p:nvGrpSpPr>
          <p:grpSpPr bwMode="auto">
            <a:xfrm>
              <a:off x="5524463" y="3698936"/>
              <a:ext cx="2754633" cy="814916"/>
              <a:chOff x="7099250" y="5255759"/>
              <a:chExt cx="3672843" cy="1086554"/>
            </a:xfrm>
          </p:grpSpPr>
          <p:sp>
            <p:nvSpPr>
              <p:cNvPr id="3" name="文本框 2"/>
              <p:cNvSpPr txBox="1"/>
              <p:nvPr/>
            </p:nvSpPr>
            <p:spPr>
              <a:xfrm>
                <a:off x="7658115" y="5255407"/>
                <a:ext cx="1862883" cy="411033"/>
              </a:xfrm>
              <a:prstGeom prst="rect">
                <a:avLst/>
              </a:prstGeom>
              <a:noFill/>
            </p:spPr>
            <p:txBody>
              <a:bodyPr>
                <a:spAutoFit/>
              </a:bodyPr>
              <a:lstStyle/>
              <a:p>
                <a:pPr algn="r" defTabSz="685754" eaLnBrk="1" fontAlgn="auto" hangingPunct="1">
                  <a:spcBef>
                    <a:spcPts val="0"/>
                  </a:spcBef>
                  <a:spcAft>
                    <a:spcPts val="0"/>
                  </a:spcAft>
                  <a:defRPr/>
                </a:pPr>
                <a:r>
                  <a:rPr lang="zh-CN" altLang="en-US" sz="1400" dirty="0">
                    <a:solidFill>
                      <a:schemeClr val="tx1">
                        <a:lumMod val="95000"/>
                        <a:lumOff val="5000"/>
                      </a:schemeClr>
                    </a:solidFill>
                    <a:latin typeface="Lato" panose="020F0502020204030203" pitchFamily="34" charset="0"/>
                    <a:ea typeface="+mn-ea"/>
                  </a:rPr>
                  <a:t>添加标题文字</a:t>
                </a:r>
                <a:endParaRPr lang="en-AU" altLang="zh-CN" sz="1400" dirty="0">
                  <a:solidFill>
                    <a:schemeClr val="tx1">
                      <a:lumMod val="95000"/>
                      <a:lumOff val="5000"/>
                    </a:schemeClr>
                  </a:solidFill>
                  <a:latin typeface="Lato" panose="020F0502020204030203" pitchFamily="34" charset="0"/>
                  <a:ea typeface="+mn-ea"/>
                </a:endParaRPr>
              </a:p>
            </p:txBody>
          </p:sp>
          <p:sp>
            <p:nvSpPr>
              <p:cNvPr id="4" name="文本框 3"/>
              <p:cNvSpPr txBox="1"/>
              <p:nvPr/>
            </p:nvSpPr>
            <p:spPr>
              <a:xfrm>
                <a:off x="7099250" y="5611352"/>
                <a:ext cx="3672843" cy="730961"/>
              </a:xfrm>
              <a:prstGeom prst="rect">
                <a:avLst/>
              </a:prstGeom>
              <a:noFill/>
            </p:spPr>
            <p:txBody>
              <a:bodyPr>
                <a:spAutoFit/>
              </a:bodyPr>
              <a:lstStyle/>
              <a:p>
                <a:pP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您的内容打在这里，或者通过复制您的文本后，在此框中选择粘贴，并选择只保留文字。</a:t>
                </a:r>
                <a:endParaRPr lang="en-US" altLang="zh-CN" sz="1050" dirty="0">
                  <a:solidFill>
                    <a:schemeClr val="tx1">
                      <a:lumMod val="65000"/>
                      <a:lumOff val="35000"/>
                    </a:schemeClr>
                  </a:solidFill>
                  <a:latin typeface="Lato Light" panose="020F0302020204030203" pitchFamily="34" charset="0"/>
                  <a:ea typeface="+mn-ea"/>
                </a:endParaRPr>
              </a:p>
            </p:txBody>
          </p:sp>
        </p:grpSp>
        <p:sp>
          <p:nvSpPr>
            <p:cNvPr id="58" name="Oval 2291"/>
            <p:cNvSpPr/>
            <p:nvPr/>
          </p:nvSpPr>
          <p:spPr>
            <a:xfrm>
              <a:off x="5556217" y="3644644"/>
              <a:ext cx="352466" cy="352768"/>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200" dirty="0">
                  <a:solidFill>
                    <a:schemeClr val="bg1"/>
                  </a:solidFill>
                  <a:latin typeface="FontAwesome" pitchFamily="2" charset="0"/>
                </a:rPr>
                <a:t></a:t>
              </a:r>
            </a:p>
          </p:txBody>
        </p:sp>
      </p:grpSp>
      <p:grpSp>
        <p:nvGrpSpPr>
          <p:cNvPr id="60" name="组合 59"/>
          <p:cNvGrpSpPr>
            <a:grpSpLocks/>
          </p:cNvGrpSpPr>
          <p:nvPr/>
        </p:nvGrpSpPr>
        <p:grpSpPr bwMode="auto">
          <a:xfrm>
            <a:off x="5564188" y="1139825"/>
            <a:ext cx="2754312" cy="896938"/>
            <a:chOff x="5563558" y="1139706"/>
            <a:chExt cx="2754633" cy="896842"/>
          </a:xfrm>
        </p:grpSpPr>
        <p:grpSp>
          <p:nvGrpSpPr>
            <p:cNvPr id="48138" name="组合 5"/>
            <p:cNvGrpSpPr>
              <a:grpSpLocks/>
            </p:cNvGrpSpPr>
            <p:nvPr/>
          </p:nvGrpSpPr>
          <p:grpSpPr bwMode="auto">
            <a:xfrm>
              <a:off x="5563558" y="1179821"/>
              <a:ext cx="2754633" cy="856727"/>
              <a:chOff x="7099250" y="5200009"/>
              <a:chExt cx="3672843" cy="1142298"/>
            </a:xfrm>
          </p:grpSpPr>
          <p:sp>
            <p:nvSpPr>
              <p:cNvPr id="7" name="文本框 6"/>
              <p:cNvSpPr txBox="1"/>
              <p:nvPr/>
            </p:nvSpPr>
            <p:spPr>
              <a:xfrm>
                <a:off x="7658115" y="5199434"/>
                <a:ext cx="1968729" cy="410588"/>
              </a:xfrm>
              <a:prstGeom prst="rect">
                <a:avLst/>
              </a:prstGeom>
              <a:noFill/>
            </p:spPr>
            <p:txBody>
              <a:bodyPr>
                <a:spAutoFit/>
              </a:bodyPr>
              <a:lstStyle/>
              <a:p>
                <a:pPr defTabSz="685754" eaLnBrk="1" fontAlgn="auto" hangingPunct="1">
                  <a:spcBef>
                    <a:spcPts val="0"/>
                  </a:spcBef>
                  <a:spcAft>
                    <a:spcPts val="0"/>
                  </a:spcAft>
                  <a:defRPr/>
                </a:pPr>
                <a:r>
                  <a:rPr lang="zh-CN" altLang="en-US" sz="1400" dirty="0">
                    <a:solidFill>
                      <a:schemeClr val="tx1">
                        <a:lumMod val="95000"/>
                        <a:lumOff val="5000"/>
                      </a:schemeClr>
                    </a:solidFill>
                    <a:latin typeface="Lato" panose="020F0502020204030203" pitchFamily="34" charset="0"/>
                    <a:ea typeface="+mn-ea"/>
                  </a:rPr>
                  <a:t>添加标题文字</a:t>
                </a:r>
                <a:endParaRPr lang="en-AU" altLang="zh-CN" sz="1400" dirty="0">
                  <a:solidFill>
                    <a:schemeClr val="tx1">
                      <a:lumMod val="95000"/>
                      <a:lumOff val="5000"/>
                    </a:schemeClr>
                  </a:solidFill>
                  <a:latin typeface="Lato" panose="020F0502020204030203" pitchFamily="34" charset="0"/>
                  <a:ea typeface="+mn-ea"/>
                </a:endParaRPr>
              </a:p>
            </p:txBody>
          </p:sp>
          <p:sp>
            <p:nvSpPr>
              <p:cNvPr id="8" name="文本框 7"/>
              <p:cNvSpPr txBox="1"/>
              <p:nvPr/>
            </p:nvSpPr>
            <p:spPr>
              <a:xfrm>
                <a:off x="7099250" y="5612138"/>
                <a:ext cx="3672843" cy="730169"/>
              </a:xfrm>
              <a:prstGeom prst="rect">
                <a:avLst/>
              </a:prstGeom>
              <a:noFill/>
            </p:spPr>
            <p:txBody>
              <a:bodyPr>
                <a:spAutoFit/>
              </a:bodyPr>
              <a:lstStyle/>
              <a:p>
                <a:pP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您的内容打在这里，或者通过复制您的文本后，在此框中选择粘贴，并选择只保留文字。</a:t>
                </a:r>
                <a:endParaRPr lang="en-US" altLang="zh-CN" sz="1050" dirty="0">
                  <a:solidFill>
                    <a:schemeClr val="tx1">
                      <a:lumMod val="65000"/>
                      <a:lumOff val="35000"/>
                    </a:schemeClr>
                  </a:solidFill>
                  <a:latin typeface="Lato Light" panose="020F0302020204030203" pitchFamily="34" charset="0"/>
                  <a:ea typeface="+mn-ea"/>
                </a:endParaRPr>
              </a:p>
            </p:txBody>
          </p:sp>
        </p:grpSp>
        <p:sp>
          <p:nvSpPr>
            <p:cNvPr id="59" name="Oval 2293"/>
            <p:cNvSpPr/>
            <p:nvPr/>
          </p:nvSpPr>
          <p:spPr>
            <a:xfrm>
              <a:off x="5611189" y="1139706"/>
              <a:ext cx="352466" cy="352387"/>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200" dirty="0">
                  <a:solidFill>
                    <a:schemeClr val="bg1"/>
                  </a:solidFill>
                  <a:latin typeface="FontAwesome" pitchFamily="2" charset="0"/>
                </a:rPr>
                <a:t></a:t>
              </a:r>
            </a:p>
          </p:txBody>
        </p:sp>
      </p:gr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0-#ppt_h/2"/>
                                          </p:val>
                                        </p:tav>
                                        <p:tav tm="100000">
                                          <p:val>
                                            <p:strVal val="#ppt_y"/>
                                          </p:val>
                                        </p:tav>
                                      </p:tavLst>
                                    </p:anim>
                                  </p:childTnLst>
                                </p:cTn>
                              </p:par>
                              <p:par>
                                <p:cTn id="9" presetID="2" presetClass="entr" presetSubtype="4" decel="100000" fill="hold" nodeType="withEffect">
                                  <p:stCondLst>
                                    <p:cond delay="10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fill="hold"/>
                                        <p:tgtEl>
                                          <p:spTgt spid="66"/>
                                        </p:tgtEl>
                                        <p:attrNameLst>
                                          <p:attrName>ppt_x</p:attrName>
                                        </p:attrNameLst>
                                      </p:cBhvr>
                                      <p:tavLst>
                                        <p:tav tm="0">
                                          <p:val>
                                            <p:strVal val="#ppt_x"/>
                                          </p:val>
                                        </p:tav>
                                        <p:tav tm="100000">
                                          <p:val>
                                            <p:strVal val="#ppt_x"/>
                                          </p:val>
                                        </p:tav>
                                      </p:tavLst>
                                    </p:anim>
                                    <p:anim calcmode="lin" valueType="num">
                                      <p:cBhvr additive="base">
                                        <p:cTn id="12" dur="500" fill="hold"/>
                                        <p:tgtEl>
                                          <p:spTgt spid="66"/>
                                        </p:tgtEl>
                                        <p:attrNameLst>
                                          <p:attrName>ppt_y</p:attrName>
                                        </p:attrNameLst>
                                      </p:cBhvr>
                                      <p:tavLst>
                                        <p:tav tm="0">
                                          <p:val>
                                            <p:strVal val="1+#ppt_h/2"/>
                                          </p:val>
                                        </p:tav>
                                        <p:tav tm="100000">
                                          <p:val>
                                            <p:strVal val="#ppt_y"/>
                                          </p:val>
                                        </p:tav>
                                      </p:tavLst>
                                    </p:anim>
                                  </p:childTnLst>
                                </p:cTn>
                              </p:par>
                              <p:par>
                                <p:cTn id="13" presetID="2" presetClass="entr" presetSubtype="2" decel="100000" fill="hold" nodeType="withEffect">
                                  <p:stCondLst>
                                    <p:cond delay="200"/>
                                  </p:stCondLst>
                                  <p:childTnLst>
                                    <p:set>
                                      <p:cBhvr>
                                        <p:cTn id="14" dur="1" fill="hold">
                                          <p:stCondLst>
                                            <p:cond delay="0"/>
                                          </p:stCondLst>
                                        </p:cTn>
                                        <p:tgtEl>
                                          <p:spTgt spid="65"/>
                                        </p:tgtEl>
                                        <p:attrNameLst>
                                          <p:attrName>style.visibility</p:attrName>
                                        </p:attrNameLst>
                                      </p:cBhvr>
                                      <p:to>
                                        <p:strVal val="visible"/>
                                      </p:to>
                                    </p:set>
                                    <p:anim calcmode="lin" valueType="num">
                                      <p:cBhvr additive="base">
                                        <p:cTn id="15" dur="500" fill="hold"/>
                                        <p:tgtEl>
                                          <p:spTgt spid="65"/>
                                        </p:tgtEl>
                                        <p:attrNameLst>
                                          <p:attrName>ppt_x</p:attrName>
                                        </p:attrNameLst>
                                      </p:cBhvr>
                                      <p:tavLst>
                                        <p:tav tm="0">
                                          <p:val>
                                            <p:strVal val="1+#ppt_w/2"/>
                                          </p:val>
                                        </p:tav>
                                        <p:tav tm="100000">
                                          <p:val>
                                            <p:strVal val="#ppt_x"/>
                                          </p:val>
                                        </p:tav>
                                      </p:tavLst>
                                    </p:anim>
                                    <p:anim calcmode="lin" valueType="num">
                                      <p:cBhvr additive="base">
                                        <p:cTn id="16" dur="500" fill="hold"/>
                                        <p:tgtEl>
                                          <p:spTgt spid="65"/>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30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0-#ppt_w/2"/>
                                          </p:val>
                                        </p:tav>
                                        <p:tav tm="100000">
                                          <p:val>
                                            <p:strVal val="#ppt_x"/>
                                          </p:val>
                                        </p:tav>
                                      </p:tavLst>
                                    </p:anim>
                                    <p:anim calcmode="lin" valueType="num">
                                      <p:cBhvr additive="base">
                                        <p:cTn id="20" dur="500" fill="hold"/>
                                        <p:tgtEl>
                                          <p:spTgt spid="67"/>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800"/>
                            </p:stCondLst>
                            <p:childTnLst>
                              <p:par>
                                <p:cTn id="22" presetID="2" presetClass="entr" presetSubtype="8" decel="100000" fill="hold" nodeType="afterEffect">
                                  <p:stCondLst>
                                    <p:cond delay="0"/>
                                  </p:stCondLst>
                                  <p:childTnLst>
                                    <p:set>
                                      <p:cBhvr>
                                        <p:cTn id="23" dur="1" fill="hold">
                                          <p:stCondLst>
                                            <p:cond delay="0"/>
                                          </p:stCondLst>
                                        </p:cTn>
                                        <p:tgtEl>
                                          <p:spTgt spid="63"/>
                                        </p:tgtEl>
                                        <p:attrNameLst>
                                          <p:attrName>style.visibility</p:attrName>
                                        </p:attrNameLst>
                                      </p:cBhvr>
                                      <p:to>
                                        <p:strVal val="visible"/>
                                      </p:to>
                                    </p:set>
                                    <p:anim calcmode="lin" valueType="num">
                                      <p:cBhvr additive="base">
                                        <p:cTn id="24" dur="500" fill="hold"/>
                                        <p:tgtEl>
                                          <p:spTgt spid="63"/>
                                        </p:tgtEl>
                                        <p:attrNameLst>
                                          <p:attrName>ppt_x</p:attrName>
                                        </p:attrNameLst>
                                      </p:cBhvr>
                                      <p:tavLst>
                                        <p:tav tm="0">
                                          <p:val>
                                            <p:strVal val="0-#ppt_w/2"/>
                                          </p:val>
                                        </p:tav>
                                        <p:tav tm="100000">
                                          <p:val>
                                            <p:strVal val="#ppt_x"/>
                                          </p:val>
                                        </p:tav>
                                      </p:tavLst>
                                    </p:anim>
                                    <p:anim calcmode="lin" valueType="num">
                                      <p:cBhvr additive="base">
                                        <p:cTn id="25" dur="500" fill="hold"/>
                                        <p:tgtEl>
                                          <p:spTgt spid="63"/>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150"/>
                                  </p:stCondLst>
                                  <p:childTnLst>
                                    <p:set>
                                      <p:cBhvr>
                                        <p:cTn id="27" dur="1" fill="hold">
                                          <p:stCondLst>
                                            <p:cond delay="0"/>
                                          </p:stCondLst>
                                        </p:cTn>
                                        <p:tgtEl>
                                          <p:spTgt spid="60"/>
                                        </p:tgtEl>
                                        <p:attrNameLst>
                                          <p:attrName>style.visibility</p:attrName>
                                        </p:attrNameLst>
                                      </p:cBhvr>
                                      <p:to>
                                        <p:strVal val="visible"/>
                                      </p:to>
                                    </p:set>
                                    <p:anim calcmode="lin" valueType="num">
                                      <p:cBhvr additive="base">
                                        <p:cTn id="28" dur="500" fill="hold"/>
                                        <p:tgtEl>
                                          <p:spTgt spid="60"/>
                                        </p:tgtEl>
                                        <p:attrNameLst>
                                          <p:attrName>ppt_x</p:attrName>
                                        </p:attrNameLst>
                                      </p:cBhvr>
                                      <p:tavLst>
                                        <p:tav tm="0">
                                          <p:val>
                                            <p:strVal val="1+#ppt_w/2"/>
                                          </p:val>
                                        </p:tav>
                                        <p:tav tm="100000">
                                          <p:val>
                                            <p:strVal val="#ppt_x"/>
                                          </p:val>
                                        </p:tav>
                                      </p:tavLst>
                                    </p:anim>
                                    <p:anim calcmode="lin" valueType="num">
                                      <p:cBhvr additive="base">
                                        <p:cTn id="29" dur="500" fill="hold"/>
                                        <p:tgtEl>
                                          <p:spTgt spid="60"/>
                                        </p:tgtEl>
                                        <p:attrNameLst>
                                          <p:attrName>ppt_y</p:attrName>
                                        </p:attrNameLst>
                                      </p:cBhvr>
                                      <p:tavLst>
                                        <p:tav tm="0">
                                          <p:val>
                                            <p:strVal val="#ppt_y"/>
                                          </p:val>
                                        </p:tav>
                                        <p:tav tm="100000">
                                          <p:val>
                                            <p:strVal val="#ppt_y"/>
                                          </p:val>
                                        </p:tav>
                                      </p:tavLst>
                                    </p:anim>
                                  </p:childTnLst>
                                </p:cTn>
                              </p:par>
                              <p:par>
                                <p:cTn id="30" presetID="2" presetClass="entr" presetSubtype="8" decel="100000" fill="hold" nodeType="withEffect">
                                  <p:stCondLst>
                                    <p:cond delay="300"/>
                                  </p:stCondLst>
                                  <p:childTnLst>
                                    <p:set>
                                      <p:cBhvr>
                                        <p:cTn id="31" dur="1" fill="hold">
                                          <p:stCondLst>
                                            <p:cond delay="0"/>
                                          </p:stCondLst>
                                        </p:cTn>
                                        <p:tgtEl>
                                          <p:spTgt spid="62"/>
                                        </p:tgtEl>
                                        <p:attrNameLst>
                                          <p:attrName>style.visibility</p:attrName>
                                        </p:attrNameLst>
                                      </p:cBhvr>
                                      <p:to>
                                        <p:strVal val="visible"/>
                                      </p:to>
                                    </p:set>
                                    <p:anim calcmode="lin" valueType="num">
                                      <p:cBhvr additive="base">
                                        <p:cTn id="32" dur="500" fill="hold"/>
                                        <p:tgtEl>
                                          <p:spTgt spid="62"/>
                                        </p:tgtEl>
                                        <p:attrNameLst>
                                          <p:attrName>ppt_x</p:attrName>
                                        </p:attrNameLst>
                                      </p:cBhvr>
                                      <p:tavLst>
                                        <p:tav tm="0">
                                          <p:val>
                                            <p:strVal val="0-#ppt_w/2"/>
                                          </p:val>
                                        </p:tav>
                                        <p:tav tm="100000">
                                          <p:val>
                                            <p:strVal val="#ppt_x"/>
                                          </p:val>
                                        </p:tav>
                                      </p:tavLst>
                                    </p:anim>
                                    <p:anim calcmode="lin" valueType="num">
                                      <p:cBhvr additive="base">
                                        <p:cTn id="33" dur="500" fill="hold"/>
                                        <p:tgtEl>
                                          <p:spTgt spid="62"/>
                                        </p:tgtEl>
                                        <p:attrNameLst>
                                          <p:attrName>ppt_y</p:attrName>
                                        </p:attrNameLst>
                                      </p:cBhvr>
                                      <p:tavLst>
                                        <p:tav tm="0">
                                          <p:val>
                                            <p:strVal val="#ppt_y"/>
                                          </p:val>
                                        </p:tav>
                                        <p:tav tm="100000">
                                          <p:val>
                                            <p:strVal val="#ppt_y"/>
                                          </p:val>
                                        </p:tav>
                                      </p:tavLst>
                                    </p:anim>
                                  </p:childTnLst>
                                </p:cTn>
                              </p:par>
                              <p:par>
                                <p:cTn id="34" presetID="2" presetClass="entr" presetSubtype="2" decel="100000" fill="hold" nodeType="withEffect">
                                  <p:stCondLst>
                                    <p:cond delay="450"/>
                                  </p:stCondLst>
                                  <p:childTnLst>
                                    <p:set>
                                      <p:cBhvr>
                                        <p:cTn id="35" dur="1" fill="hold">
                                          <p:stCondLst>
                                            <p:cond delay="0"/>
                                          </p:stCondLst>
                                        </p:cTn>
                                        <p:tgtEl>
                                          <p:spTgt spid="61"/>
                                        </p:tgtEl>
                                        <p:attrNameLst>
                                          <p:attrName>style.visibility</p:attrName>
                                        </p:attrNameLst>
                                      </p:cBhvr>
                                      <p:to>
                                        <p:strVal val="visible"/>
                                      </p:to>
                                    </p:set>
                                    <p:anim calcmode="lin" valueType="num">
                                      <p:cBhvr additive="base">
                                        <p:cTn id="36" dur="500" fill="hold"/>
                                        <p:tgtEl>
                                          <p:spTgt spid="61"/>
                                        </p:tgtEl>
                                        <p:attrNameLst>
                                          <p:attrName>ppt_x</p:attrName>
                                        </p:attrNameLst>
                                      </p:cBhvr>
                                      <p:tavLst>
                                        <p:tav tm="0">
                                          <p:val>
                                            <p:strVal val="1+#ppt_w/2"/>
                                          </p:val>
                                        </p:tav>
                                        <p:tav tm="100000">
                                          <p:val>
                                            <p:strVal val="#ppt_x"/>
                                          </p:val>
                                        </p:tav>
                                      </p:tavLst>
                                    </p:anim>
                                    <p:anim calcmode="lin" valueType="num">
                                      <p:cBhvr additive="base">
                                        <p:cTn id="37"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36" name="矩形 35"/>
          <p:cNvSpPr/>
          <p:nvPr/>
        </p:nvSpPr>
        <p:spPr>
          <a:xfrm>
            <a:off x="690563" y="941388"/>
            <a:ext cx="1871662" cy="1873250"/>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37" name="矩形 36"/>
          <p:cNvSpPr/>
          <p:nvPr/>
        </p:nvSpPr>
        <p:spPr>
          <a:xfrm>
            <a:off x="2654300" y="2911475"/>
            <a:ext cx="1871663" cy="1873250"/>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38" name="矩形 37"/>
          <p:cNvSpPr/>
          <p:nvPr/>
        </p:nvSpPr>
        <p:spPr>
          <a:xfrm>
            <a:off x="4618038" y="941388"/>
            <a:ext cx="1871662" cy="1873250"/>
          </a:xfrm>
          <a:prstGeom prst="rect">
            <a:avLst/>
          </a:prstGeom>
          <a:blipFill>
            <a:blip r:embed="rId5"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39" name="矩形 38"/>
          <p:cNvSpPr/>
          <p:nvPr/>
        </p:nvSpPr>
        <p:spPr>
          <a:xfrm>
            <a:off x="6600825" y="2898775"/>
            <a:ext cx="1873250" cy="1873250"/>
          </a:xfrm>
          <a:prstGeom prst="rect">
            <a:avLst/>
          </a:prstGeom>
          <a:blipFill>
            <a:blip r:embed="rId6"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grpSp>
        <p:nvGrpSpPr>
          <p:cNvPr id="53" name="组合 52"/>
          <p:cNvGrpSpPr>
            <a:grpSpLocks/>
          </p:cNvGrpSpPr>
          <p:nvPr/>
        </p:nvGrpSpPr>
        <p:grpSpPr bwMode="auto">
          <a:xfrm>
            <a:off x="4618038" y="2898775"/>
            <a:ext cx="1871662" cy="1873250"/>
            <a:chOff x="4617829" y="2899241"/>
            <a:chExt cx="1872051" cy="1872051"/>
          </a:xfrm>
        </p:grpSpPr>
        <p:sp>
          <p:nvSpPr>
            <p:cNvPr id="24" name="矩形 23"/>
            <p:cNvSpPr/>
            <p:nvPr/>
          </p:nvSpPr>
          <p:spPr>
            <a:xfrm>
              <a:off x="4617829" y="2899241"/>
              <a:ext cx="1872051" cy="1872051"/>
            </a:xfrm>
            <a:prstGeom prst="rect">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grpSp>
          <p:nvGrpSpPr>
            <p:cNvPr id="50199" name="组合 41"/>
            <p:cNvGrpSpPr>
              <a:grpSpLocks/>
            </p:cNvGrpSpPr>
            <p:nvPr/>
          </p:nvGrpSpPr>
          <p:grpSpPr bwMode="auto">
            <a:xfrm>
              <a:off x="4814599" y="2953593"/>
              <a:ext cx="1563112" cy="1655337"/>
              <a:chOff x="4814599" y="2953593"/>
              <a:chExt cx="1563112" cy="1655337"/>
            </a:xfrm>
          </p:grpSpPr>
          <p:sp>
            <p:nvSpPr>
              <p:cNvPr id="50200" name="Text Box 10"/>
              <p:cNvSpPr txBox="1">
                <a:spLocks noChangeArrowheads="1"/>
              </p:cNvSpPr>
              <p:nvPr/>
            </p:nvSpPr>
            <p:spPr bwMode="auto">
              <a:xfrm>
                <a:off x="4814599" y="3639434"/>
                <a:ext cx="1563112"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en-US" altLang="zh-CN" sz="1200">
                    <a:solidFill>
                      <a:schemeClr val="bg1"/>
                    </a:solidFill>
                    <a:cs typeface="Arial" panose="020B0604020202020204" pitchFamily="34" charset="0"/>
                  </a:rPr>
                  <a:t>Please click here to modify the text for example Please click here to modify the text for example</a:t>
                </a:r>
                <a:endParaRPr lang="en-US" altLang="zh-CN" sz="1200">
                  <a:solidFill>
                    <a:schemeClr val="bg1"/>
                  </a:solidFill>
                  <a:ea typeface="Open Sans"/>
                  <a:cs typeface="Open Sans"/>
                </a:endParaRPr>
              </a:p>
            </p:txBody>
          </p:sp>
          <p:sp>
            <p:nvSpPr>
              <p:cNvPr id="50201" name="文本框 40"/>
              <p:cNvSpPr txBox="1">
                <a:spLocks noChangeArrowheads="1"/>
              </p:cNvSpPr>
              <p:nvPr/>
            </p:nvSpPr>
            <p:spPr bwMode="auto">
              <a:xfrm>
                <a:off x="4960418" y="2953593"/>
                <a:ext cx="115716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4400">
                    <a:solidFill>
                      <a:schemeClr val="bg1"/>
                    </a:solidFill>
                    <a:latin typeface="FontAwesome" pitchFamily="2" charset="0"/>
                  </a:rPr>
                  <a:t></a:t>
                </a:r>
                <a:endParaRPr lang="zh-CN" altLang="en-US" sz="4400">
                  <a:solidFill>
                    <a:schemeClr val="bg1"/>
                  </a:solidFill>
                </a:endParaRPr>
              </a:p>
            </p:txBody>
          </p:sp>
        </p:grpSp>
      </p:grpSp>
      <p:grpSp>
        <p:nvGrpSpPr>
          <p:cNvPr id="52" name="组合 51"/>
          <p:cNvGrpSpPr>
            <a:grpSpLocks/>
          </p:cNvGrpSpPr>
          <p:nvPr/>
        </p:nvGrpSpPr>
        <p:grpSpPr bwMode="auto">
          <a:xfrm>
            <a:off x="6581775" y="941388"/>
            <a:ext cx="1871663" cy="1873250"/>
            <a:chOff x="6581536" y="941981"/>
            <a:chExt cx="1872051" cy="1872051"/>
          </a:xfrm>
        </p:grpSpPr>
        <p:sp>
          <p:nvSpPr>
            <p:cNvPr id="13" name="矩形 12"/>
            <p:cNvSpPr/>
            <p:nvPr/>
          </p:nvSpPr>
          <p:spPr>
            <a:xfrm>
              <a:off x="6581536" y="941981"/>
              <a:ext cx="1872051" cy="1872051"/>
            </a:xfrm>
            <a:prstGeom prst="rect">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grpSp>
          <p:nvGrpSpPr>
            <p:cNvPr id="50195" name="组合 42"/>
            <p:cNvGrpSpPr>
              <a:grpSpLocks/>
            </p:cNvGrpSpPr>
            <p:nvPr/>
          </p:nvGrpSpPr>
          <p:grpSpPr bwMode="auto">
            <a:xfrm>
              <a:off x="6761003" y="1050337"/>
              <a:ext cx="1563112" cy="1655337"/>
              <a:chOff x="4814599" y="2953593"/>
              <a:chExt cx="1563112" cy="1655337"/>
            </a:xfrm>
          </p:grpSpPr>
          <p:sp>
            <p:nvSpPr>
              <p:cNvPr id="50196" name="Text Box 10"/>
              <p:cNvSpPr txBox="1">
                <a:spLocks noChangeArrowheads="1"/>
              </p:cNvSpPr>
              <p:nvPr/>
            </p:nvSpPr>
            <p:spPr bwMode="auto">
              <a:xfrm>
                <a:off x="4814599" y="3639434"/>
                <a:ext cx="1563112"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en-US" altLang="zh-CN" sz="1200">
                    <a:solidFill>
                      <a:schemeClr val="bg1"/>
                    </a:solidFill>
                    <a:cs typeface="Arial" panose="020B0604020202020204" pitchFamily="34" charset="0"/>
                  </a:rPr>
                  <a:t>Please click here to modify the text for example Please click here to modify the text for example</a:t>
                </a:r>
                <a:endParaRPr lang="en-US" altLang="zh-CN" sz="1200">
                  <a:solidFill>
                    <a:schemeClr val="bg1"/>
                  </a:solidFill>
                  <a:ea typeface="Open Sans"/>
                  <a:cs typeface="Open Sans"/>
                </a:endParaRPr>
              </a:p>
            </p:txBody>
          </p:sp>
          <p:sp>
            <p:nvSpPr>
              <p:cNvPr id="50197" name="文本框 44"/>
              <p:cNvSpPr txBox="1">
                <a:spLocks noChangeArrowheads="1"/>
              </p:cNvSpPr>
              <p:nvPr/>
            </p:nvSpPr>
            <p:spPr bwMode="auto">
              <a:xfrm>
                <a:off x="4960418" y="2953593"/>
                <a:ext cx="115716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4400">
                    <a:solidFill>
                      <a:schemeClr val="bg1"/>
                    </a:solidFill>
                    <a:latin typeface="FontAwesome" pitchFamily="2" charset="0"/>
                  </a:rPr>
                  <a:t></a:t>
                </a:r>
                <a:endParaRPr lang="zh-CN" altLang="en-US" sz="4400">
                  <a:solidFill>
                    <a:schemeClr val="bg1"/>
                  </a:solidFill>
                </a:endParaRPr>
              </a:p>
            </p:txBody>
          </p:sp>
        </p:grpSp>
      </p:grpSp>
      <p:grpSp>
        <p:nvGrpSpPr>
          <p:cNvPr id="54" name="组合 53"/>
          <p:cNvGrpSpPr>
            <a:grpSpLocks/>
          </p:cNvGrpSpPr>
          <p:nvPr/>
        </p:nvGrpSpPr>
        <p:grpSpPr bwMode="auto">
          <a:xfrm>
            <a:off x="2654300" y="941388"/>
            <a:ext cx="1871663" cy="1873250"/>
            <a:chOff x="2654121" y="941981"/>
            <a:chExt cx="1872051" cy="1872051"/>
          </a:xfrm>
        </p:grpSpPr>
        <p:sp>
          <p:nvSpPr>
            <p:cNvPr id="19" name="矩形 18"/>
            <p:cNvSpPr/>
            <p:nvPr/>
          </p:nvSpPr>
          <p:spPr>
            <a:xfrm>
              <a:off x="2654121" y="941981"/>
              <a:ext cx="1872051" cy="1872051"/>
            </a:xfrm>
            <a:prstGeom prst="rect">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grpSp>
          <p:nvGrpSpPr>
            <p:cNvPr id="50191" name="组合 45"/>
            <p:cNvGrpSpPr>
              <a:grpSpLocks/>
            </p:cNvGrpSpPr>
            <p:nvPr/>
          </p:nvGrpSpPr>
          <p:grpSpPr bwMode="auto">
            <a:xfrm>
              <a:off x="2802890" y="1040661"/>
              <a:ext cx="1563112" cy="1655337"/>
              <a:chOff x="4814599" y="2953593"/>
              <a:chExt cx="1563112" cy="1655337"/>
            </a:xfrm>
          </p:grpSpPr>
          <p:sp>
            <p:nvSpPr>
              <p:cNvPr id="50192" name="Text Box 10"/>
              <p:cNvSpPr txBox="1">
                <a:spLocks noChangeArrowheads="1"/>
              </p:cNvSpPr>
              <p:nvPr/>
            </p:nvSpPr>
            <p:spPr bwMode="auto">
              <a:xfrm>
                <a:off x="4814599" y="3639434"/>
                <a:ext cx="1563112"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en-US" altLang="zh-CN" sz="1200">
                    <a:solidFill>
                      <a:schemeClr val="bg1"/>
                    </a:solidFill>
                    <a:cs typeface="Arial" panose="020B0604020202020204" pitchFamily="34" charset="0"/>
                  </a:rPr>
                  <a:t>Please click here to modify the text for example Please click here to modify the text for example</a:t>
                </a:r>
                <a:endParaRPr lang="en-US" altLang="zh-CN" sz="1200">
                  <a:solidFill>
                    <a:schemeClr val="bg1"/>
                  </a:solidFill>
                  <a:ea typeface="Open Sans"/>
                  <a:cs typeface="Open Sans"/>
                </a:endParaRPr>
              </a:p>
            </p:txBody>
          </p:sp>
          <p:sp>
            <p:nvSpPr>
              <p:cNvPr id="50193" name="文本框 47"/>
              <p:cNvSpPr txBox="1">
                <a:spLocks noChangeArrowheads="1"/>
              </p:cNvSpPr>
              <p:nvPr/>
            </p:nvSpPr>
            <p:spPr bwMode="auto">
              <a:xfrm>
                <a:off x="4960418" y="2953593"/>
                <a:ext cx="115716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4400">
                    <a:solidFill>
                      <a:schemeClr val="bg1"/>
                    </a:solidFill>
                    <a:latin typeface="FontAwesome" pitchFamily="2" charset="0"/>
                  </a:rPr>
                  <a:t></a:t>
                </a:r>
                <a:endParaRPr lang="zh-CN" altLang="en-US" sz="4400">
                  <a:solidFill>
                    <a:schemeClr val="bg1"/>
                  </a:solidFill>
                </a:endParaRPr>
              </a:p>
            </p:txBody>
          </p:sp>
        </p:grpSp>
      </p:grpSp>
      <p:grpSp>
        <p:nvGrpSpPr>
          <p:cNvPr id="55" name="组合 54"/>
          <p:cNvGrpSpPr>
            <a:grpSpLocks/>
          </p:cNvGrpSpPr>
          <p:nvPr/>
        </p:nvGrpSpPr>
        <p:grpSpPr bwMode="auto">
          <a:xfrm>
            <a:off x="690563" y="2898775"/>
            <a:ext cx="1871662" cy="1873250"/>
            <a:chOff x="690413" y="2899241"/>
            <a:chExt cx="1872051" cy="1872051"/>
          </a:xfrm>
        </p:grpSpPr>
        <p:sp>
          <p:nvSpPr>
            <p:cNvPr id="7" name="矩形 6"/>
            <p:cNvSpPr/>
            <p:nvPr/>
          </p:nvSpPr>
          <p:spPr>
            <a:xfrm>
              <a:off x="690413" y="2899241"/>
              <a:ext cx="1872051" cy="1872051"/>
            </a:xfrm>
            <a:prstGeom prst="rect">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grpSp>
          <p:nvGrpSpPr>
            <p:cNvPr id="50187" name="组合 48"/>
            <p:cNvGrpSpPr>
              <a:grpSpLocks/>
            </p:cNvGrpSpPr>
            <p:nvPr/>
          </p:nvGrpSpPr>
          <p:grpSpPr bwMode="auto">
            <a:xfrm>
              <a:off x="875732" y="2945080"/>
              <a:ext cx="1563112" cy="1655337"/>
              <a:chOff x="4814599" y="2953593"/>
              <a:chExt cx="1563112" cy="1655337"/>
            </a:xfrm>
          </p:grpSpPr>
          <p:sp>
            <p:nvSpPr>
              <p:cNvPr id="50188" name="Text Box 10"/>
              <p:cNvSpPr txBox="1">
                <a:spLocks noChangeArrowheads="1"/>
              </p:cNvSpPr>
              <p:nvPr/>
            </p:nvSpPr>
            <p:spPr bwMode="auto">
              <a:xfrm>
                <a:off x="4814599" y="3639434"/>
                <a:ext cx="1563112"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en-US" altLang="zh-CN" sz="1200">
                    <a:solidFill>
                      <a:schemeClr val="bg1"/>
                    </a:solidFill>
                    <a:cs typeface="Arial" panose="020B0604020202020204" pitchFamily="34" charset="0"/>
                  </a:rPr>
                  <a:t>Please click here to modify the text for example Please click here to modify the text for example</a:t>
                </a:r>
                <a:endParaRPr lang="en-US" altLang="zh-CN" sz="1200">
                  <a:solidFill>
                    <a:schemeClr val="bg1"/>
                  </a:solidFill>
                  <a:ea typeface="Open Sans"/>
                  <a:cs typeface="Open Sans"/>
                </a:endParaRPr>
              </a:p>
            </p:txBody>
          </p:sp>
          <p:sp>
            <p:nvSpPr>
              <p:cNvPr id="50189" name="文本框 50"/>
              <p:cNvSpPr txBox="1">
                <a:spLocks noChangeArrowheads="1"/>
              </p:cNvSpPr>
              <p:nvPr/>
            </p:nvSpPr>
            <p:spPr bwMode="auto">
              <a:xfrm>
                <a:off x="4960418" y="2953593"/>
                <a:ext cx="115716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4400">
                    <a:solidFill>
                      <a:schemeClr val="bg1"/>
                    </a:solidFill>
                    <a:latin typeface="FontAwesome" pitchFamily="2" charset="0"/>
                  </a:rPr>
                  <a:t></a:t>
                </a:r>
                <a:endParaRPr lang="zh-CN" altLang="en-US" sz="4400">
                  <a:solidFill>
                    <a:schemeClr val="bg1"/>
                  </a:solidFill>
                </a:endParaRPr>
              </a:p>
            </p:txBody>
          </p:sp>
        </p:grpSp>
      </p:gr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30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45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nodeType="withEffect">
                                  <p:stCondLst>
                                    <p:cond delay="60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nodeType="withEffect">
                                  <p:stCondLst>
                                    <p:cond delay="75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par>
                                <p:cTn id="23" presetID="10" presetClass="entr" presetSubtype="0" fill="hold" nodeType="withEffect">
                                  <p:stCondLst>
                                    <p:cond delay="90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500"/>
                                        <p:tgtEl>
                                          <p:spTgt spid="54"/>
                                        </p:tgtEl>
                                      </p:cBhvr>
                                    </p:animEffect>
                                  </p:childTnLst>
                                </p:cTn>
                              </p:par>
                              <p:par>
                                <p:cTn id="26" presetID="10" presetClass="entr" presetSubtype="0" fill="hold" nodeType="withEffect">
                                  <p:stCondLst>
                                    <p:cond delay="105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7" name="矩形 6"/>
          <p:cNvSpPr/>
          <p:nvPr/>
        </p:nvSpPr>
        <p:spPr>
          <a:xfrm>
            <a:off x="4276725" y="3684588"/>
            <a:ext cx="4867275" cy="5905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27" name="矩形 26"/>
          <p:cNvSpPr/>
          <p:nvPr/>
        </p:nvSpPr>
        <p:spPr>
          <a:xfrm>
            <a:off x="5213350" y="871538"/>
            <a:ext cx="2651125" cy="369887"/>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01     </a:t>
            </a:r>
            <a:r>
              <a:rPr lang="zh-CN" altLang="en-US" sz="1800" kern="100" dirty="0">
                <a:latin typeface="+mn-lt"/>
                <a:cs typeface="Times New Roman" panose="02020603050405020304" pitchFamily="18" charset="0"/>
              </a:rPr>
              <a:t>年度工作概述</a:t>
            </a:r>
            <a:endParaRPr lang="zh-CN" altLang="zh-CN" sz="1800" kern="100" dirty="0">
              <a:latin typeface="微软雅黑" panose="020B0503020204020204" pitchFamily="34" charset="-122"/>
              <a:cs typeface="Times New Roman" panose="02020603050405020304" pitchFamily="18" charset="0"/>
            </a:endParaRPr>
          </a:p>
        </p:txBody>
      </p:sp>
      <p:sp>
        <p:nvSpPr>
          <p:cNvPr id="30" name="矩形 29"/>
          <p:cNvSpPr/>
          <p:nvPr/>
        </p:nvSpPr>
        <p:spPr>
          <a:xfrm>
            <a:off x="5205413" y="1622425"/>
            <a:ext cx="2655887" cy="369888"/>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02    </a:t>
            </a:r>
            <a:r>
              <a:rPr lang="zh-CN" altLang="en-US" sz="1800" kern="100" dirty="0">
                <a:latin typeface="+mn-lt"/>
                <a:cs typeface="Times New Roman" panose="02020603050405020304" pitchFamily="18" charset="0"/>
              </a:rPr>
              <a:t>工作完成情况</a:t>
            </a:r>
            <a:endParaRPr lang="zh-CN" altLang="zh-CN" sz="1800" kern="100" dirty="0">
              <a:latin typeface="微软雅黑" panose="020B0503020204020204" pitchFamily="34" charset="-122"/>
              <a:cs typeface="Times New Roman" panose="02020603050405020304" pitchFamily="18" charset="0"/>
            </a:endParaRPr>
          </a:p>
        </p:txBody>
      </p:sp>
      <p:sp>
        <p:nvSpPr>
          <p:cNvPr id="32" name="矩形 31"/>
          <p:cNvSpPr/>
          <p:nvPr/>
        </p:nvSpPr>
        <p:spPr>
          <a:xfrm>
            <a:off x="5205413" y="2365375"/>
            <a:ext cx="2660650" cy="368300"/>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03    </a:t>
            </a:r>
            <a:r>
              <a:rPr lang="zh-CN" altLang="en-US" sz="1800" kern="100" dirty="0">
                <a:latin typeface="+mn-lt"/>
                <a:cs typeface="Times New Roman" panose="02020603050405020304" pitchFamily="18" charset="0"/>
              </a:rPr>
              <a:t>成果项目展示</a:t>
            </a:r>
            <a:endParaRPr lang="zh-CN" altLang="zh-CN" sz="1800" kern="100" dirty="0">
              <a:latin typeface="微软雅黑" panose="020B0503020204020204" pitchFamily="34" charset="-122"/>
              <a:cs typeface="Times New Roman" panose="02020603050405020304" pitchFamily="18" charset="0"/>
            </a:endParaRPr>
          </a:p>
        </p:txBody>
      </p:sp>
      <p:sp>
        <p:nvSpPr>
          <p:cNvPr id="34" name="矩形 33"/>
          <p:cNvSpPr/>
          <p:nvPr/>
        </p:nvSpPr>
        <p:spPr>
          <a:xfrm>
            <a:off x="5205413" y="3127375"/>
            <a:ext cx="2659062" cy="369888"/>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04    </a:t>
            </a:r>
            <a:r>
              <a:rPr lang="zh-CN" altLang="en-US" sz="1800" kern="100" dirty="0">
                <a:latin typeface="+mn-lt"/>
                <a:cs typeface="Times New Roman" panose="02020603050405020304" pitchFamily="18" charset="0"/>
              </a:rPr>
              <a:t>工作存在不足</a:t>
            </a:r>
            <a:endParaRPr lang="zh-CN" altLang="zh-CN" sz="1800" kern="100" dirty="0">
              <a:latin typeface="微软雅黑" panose="020B0503020204020204" pitchFamily="34" charset="-122"/>
              <a:cs typeface="Times New Roman" panose="02020603050405020304" pitchFamily="18" charset="0"/>
            </a:endParaRPr>
          </a:p>
        </p:txBody>
      </p:sp>
      <p:sp>
        <p:nvSpPr>
          <p:cNvPr id="36" name="矩形 35"/>
          <p:cNvSpPr/>
          <p:nvPr/>
        </p:nvSpPr>
        <p:spPr>
          <a:xfrm>
            <a:off x="5205413" y="3868738"/>
            <a:ext cx="2660650" cy="369887"/>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05    </a:t>
            </a:r>
            <a:r>
              <a:rPr lang="zh-CN" altLang="en-US" sz="1800" kern="100" dirty="0">
                <a:latin typeface="+mn-lt"/>
                <a:cs typeface="Times New Roman" panose="02020603050405020304" pitchFamily="18" charset="0"/>
              </a:rPr>
              <a:t>明年工作计划</a:t>
            </a:r>
            <a:endParaRPr lang="zh-CN" altLang="zh-CN" sz="1800" kern="100" dirty="0">
              <a:latin typeface="微软雅黑" panose="020B0503020204020204" pitchFamily="34" charset="-122"/>
              <a:cs typeface="Times New Roman" panose="02020603050405020304" pitchFamily="18" charset="0"/>
            </a:endParaRPr>
          </a:p>
        </p:txBody>
      </p:sp>
      <p:sp>
        <p:nvSpPr>
          <p:cNvPr id="16" name="Oval 2287"/>
          <p:cNvSpPr/>
          <p:nvPr/>
        </p:nvSpPr>
        <p:spPr>
          <a:xfrm>
            <a:off x="4484688" y="809625"/>
            <a:ext cx="493712" cy="493713"/>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7" name="Oval 2287"/>
          <p:cNvSpPr/>
          <p:nvPr/>
        </p:nvSpPr>
        <p:spPr>
          <a:xfrm>
            <a:off x="4484688" y="1498600"/>
            <a:ext cx="493712" cy="493713"/>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8" name="Oval 2287"/>
          <p:cNvSpPr/>
          <p:nvPr/>
        </p:nvSpPr>
        <p:spPr>
          <a:xfrm>
            <a:off x="4484688" y="2239963"/>
            <a:ext cx="493712" cy="493712"/>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Oval 2287"/>
          <p:cNvSpPr/>
          <p:nvPr/>
        </p:nvSpPr>
        <p:spPr>
          <a:xfrm>
            <a:off x="4484688" y="3003550"/>
            <a:ext cx="493712" cy="493713"/>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Oval 2287"/>
          <p:cNvSpPr/>
          <p:nvPr/>
        </p:nvSpPr>
        <p:spPr>
          <a:xfrm>
            <a:off x="4484688" y="3744913"/>
            <a:ext cx="493712" cy="4937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5</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6" name="组合 5"/>
          <p:cNvGrpSpPr>
            <a:grpSpLocks/>
          </p:cNvGrpSpPr>
          <p:nvPr/>
        </p:nvGrpSpPr>
        <p:grpSpPr bwMode="auto">
          <a:xfrm>
            <a:off x="1335088" y="1622425"/>
            <a:ext cx="2028825" cy="1828800"/>
            <a:chOff x="1335314" y="1622529"/>
            <a:chExt cx="2028706" cy="1828800"/>
          </a:xfrm>
        </p:grpSpPr>
        <p:sp>
          <p:nvSpPr>
            <p:cNvPr id="5" name="椭圆 4"/>
            <p:cNvSpPr/>
            <p:nvPr/>
          </p:nvSpPr>
          <p:spPr>
            <a:xfrm>
              <a:off x="1443258" y="1622529"/>
              <a:ext cx="1828693" cy="1828800"/>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52244" name="文本框 1"/>
            <p:cNvSpPr txBox="1">
              <a:spLocks noChangeArrowheads="1"/>
            </p:cNvSpPr>
            <p:nvPr/>
          </p:nvSpPr>
          <p:spPr bwMode="auto">
            <a:xfrm>
              <a:off x="1335314" y="2071593"/>
              <a:ext cx="2028706"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3600" b="1">
                  <a:solidFill>
                    <a:schemeClr val="bg1"/>
                  </a:solidFill>
                </a:rPr>
                <a:t>目录</a:t>
              </a:r>
              <a:r>
                <a:rPr lang="zh-CN" altLang="en-US" sz="2400">
                  <a:solidFill>
                    <a:schemeClr val="bg1"/>
                  </a:solidFill>
                </a:rPr>
                <a:t> </a:t>
              </a:r>
              <a:endParaRPr lang="en-US" altLang="zh-CN" sz="2400">
                <a:solidFill>
                  <a:schemeClr val="bg1"/>
                </a:solidFill>
              </a:endParaRPr>
            </a:p>
            <a:p>
              <a:pPr algn="ctr" eaLnBrk="1" hangingPunct="1"/>
              <a:r>
                <a:rPr lang="en-US" altLang="zh-CN" sz="1600" b="1">
                  <a:solidFill>
                    <a:schemeClr val="bg1"/>
                  </a:solidFill>
                </a:rPr>
                <a:t>CONTENTS</a:t>
              </a:r>
              <a:endParaRPr lang="zh-CN" altLang="en-US" sz="1600" b="1">
                <a:solidFill>
                  <a:schemeClr val="bg1"/>
                </a:solidFill>
              </a:endParaRPr>
            </a:p>
          </p:txBody>
        </p:sp>
      </p:grpSp>
      <p:sp>
        <p:nvSpPr>
          <p:cNvPr id="22" name="Oval 2287"/>
          <p:cNvSpPr/>
          <p:nvPr/>
        </p:nvSpPr>
        <p:spPr>
          <a:xfrm>
            <a:off x="1833563" y="1119188"/>
            <a:ext cx="369887" cy="371475"/>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3" name="Oval 2287"/>
          <p:cNvSpPr/>
          <p:nvPr/>
        </p:nvSpPr>
        <p:spPr>
          <a:xfrm>
            <a:off x="3159125" y="1668463"/>
            <a:ext cx="325438" cy="325437"/>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5" name="Oval 2287"/>
          <p:cNvSpPr/>
          <p:nvPr/>
        </p:nvSpPr>
        <p:spPr>
          <a:xfrm>
            <a:off x="1230313" y="3257550"/>
            <a:ext cx="325437" cy="325438"/>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8" name="Oval 2287"/>
          <p:cNvSpPr/>
          <p:nvPr/>
        </p:nvSpPr>
        <p:spPr>
          <a:xfrm>
            <a:off x="922338" y="1993900"/>
            <a:ext cx="371475" cy="3714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Oval 2287"/>
          <p:cNvSpPr/>
          <p:nvPr/>
        </p:nvSpPr>
        <p:spPr>
          <a:xfrm>
            <a:off x="2508250" y="3506788"/>
            <a:ext cx="433388" cy="433387"/>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par>
                                <p:cTn id="10" presetID="6" presetClass="emph" presetSubtype="0" decel="100000" fill="hold" nodeType="withEffect">
                                  <p:stCondLst>
                                    <p:cond delay="200"/>
                                  </p:stCondLst>
                                  <p:childTnLst>
                                    <p:animScale>
                                      <p:cBhvr>
                                        <p:cTn id="11" dur="250" fill="hold"/>
                                        <p:tgtEl>
                                          <p:spTgt spid="6"/>
                                        </p:tgtEl>
                                      </p:cBhvr>
                                      <p:by x="110000" y="110000"/>
                                    </p:animScale>
                                  </p:childTnLst>
                                </p:cTn>
                              </p:par>
                              <p:par>
                                <p:cTn id="12" presetID="6" presetClass="emph" presetSubtype="0" decel="100000" fill="hold" nodeType="withEffect">
                                  <p:stCondLst>
                                    <p:cond delay="300"/>
                                  </p:stCondLst>
                                  <p:childTnLst>
                                    <p:animScale>
                                      <p:cBhvr>
                                        <p:cTn id="13" dur="250" fill="hold"/>
                                        <p:tgtEl>
                                          <p:spTgt spid="6"/>
                                        </p:tgtEl>
                                      </p:cBhvr>
                                      <p:by x="91000" y="91000"/>
                                    </p:animScale>
                                  </p:childTnLst>
                                </p:cTn>
                              </p:par>
                            </p:childTnLst>
                          </p:cTn>
                        </p:par>
                        <p:par>
                          <p:cTn id="14" fill="hold" nodeType="afterGroup">
                            <p:stCondLst>
                              <p:cond delay="550"/>
                            </p:stCondLst>
                            <p:childTnLst>
                              <p:par>
                                <p:cTn id="15" presetID="2" presetClass="entr" presetSubtype="1" decel="10000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0-#ppt_h/2"/>
                                          </p:val>
                                        </p:tav>
                                        <p:tav tm="100000">
                                          <p:val>
                                            <p:strVal val="#ppt_y"/>
                                          </p:val>
                                        </p:tav>
                                      </p:tavLst>
                                    </p:anim>
                                  </p:childTnLst>
                                </p:cTn>
                              </p:par>
                              <p:par>
                                <p:cTn id="19" presetID="2" presetClass="entr" presetSubtype="3" decel="10000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1+#ppt_w/2"/>
                                          </p:val>
                                        </p:tav>
                                        <p:tav tm="100000">
                                          <p:val>
                                            <p:strVal val="#ppt_x"/>
                                          </p:val>
                                        </p:tav>
                                      </p:tavLst>
                                    </p:anim>
                                    <p:anim calcmode="lin" valueType="num">
                                      <p:cBhvr additive="base">
                                        <p:cTn id="22" dur="500" fill="hold"/>
                                        <p:tgtEl>
                                          <p:spTgt spid="23"/>
                                        </p:tgtEl>
                                        <p:attrNameLst>
                                          <p:attrName>ppt_y</p:attrName>
                                        </p:attrNameLst>
                                      </p:cBhvr>
                                      <p:tavLst>
                                        <p:tav tm="0">
                                          <p:val>
                                            <p:strVal val="0-#ppt_h/2"/>
                                          </p:val>
                                        </p:tav>
                                        <p:tav tm="100000">
                                          <p:val>
                                            <p:strVal val="#ppt_y"/>
                                          </p:val>
                                        </p:tav>
                                      </p:tavLst>
                                    </p:anim>
                                  </p:childTnLst>
                                </p:cTn>
                              </p:par>
                              <p:par>
                                <p:cTn id="23" presetID="2" presetClass="entr" presetSubtype="6" decel="10000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1+#ppt_w/2"/>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par>
                                <p:cTn id="27" presetID="2" presetClass="entr" presetSubtype="12"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0-#ppt_w/2"/>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8" decel="10000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0-#ppt_w/2"/>
                                          </p:val>
                                        </p:tav>
                                        <p:tav tm="100000">
                                          <p:val>
                                            <p:strVal val="#ppt_x"/>
                                          </p:val>
                                        </p:tav>
                                      </p:tavLst>
                                    </p:anim>
                                    <p:anim calcmode="lin" valueType="num">
                                      <p:cBhvr additive="base">
                                        <p:cTn id="34" dur="500" fill="hold"/>
                                        <p:tgtEl>
                                          <p:spTgt spid="28"/>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1050"/>
                            </p:stCondLst>
                            <p:childTnLst>
                              <p:par>
                                <p:cTn id="36" presetID="53" presetClass="entr" presetSubtype="16"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250" fill="hold"/>
                                        <p:tgtEl>
                                          <p:spTgt spid="16"/>
                                        </p:tgtEl>
                                        <p:attrNameLst>
                                          <p:attrName>ppt_w</p:attrName>
                                        </p:attrNameLst>
                                      </p:cBhvr>
                                      <p:tavLst>
                                        <p:tav tm="0">
                                          <p:val>
                                            <p:fltVal val="0"/>
                                          </p:val>
                                        </p:tav>
                                        <p:tav tm="100000">
                                          <p:val>
                                            <p:strVal val="#ppt_w"/>
                                          </p:val>
                                        </p:tav>
                                      </p:tavLst>
                                    </p:anim>
                                    <p:anim calcmode="lin" valueType="num">
                                      <p:cBhvr>
                                        <p:cTn id="39" dur="250" fill="hold"/>
                                        <p:tgtEl>
                                          <p:spTgt spid="16"/>
                                        </p:tgtEl>
                                        <p:attrNameLst>
                                          <p:attrName>ppt_h</p:attrName>
                                        </p:attrNameLst>
                                      </p:cBhvr>
                                      <p:tavLst>
                                        <p:tav tm="0">
                                          <p:val>
                                            <p:fltVal val="0"/>
                                          </p:val>
                                        </p:tav>
                                        <p:tav tm="100000">
                                          <p:val>
                                            <p:strVal val="#ppt_h"/>
                                          </p:val>
                                        </p:tav>
                                      </p:tavLst>
                                    </p:anim>
                                    <p:animEffect transition="in" filter="fade">
                                      <p:cBhvr>
                                        <p:cTn id="40" dur="250"/>
                                        <p:tgtEl>
                                          <p:spTgt spid="16"/>
                                        </p:tgtEl>
                                      </p:cBhvr>
                                    </p:animEffect>
                                  </p:childTnLst>
                                </p:cTn>
                              </p:par>
                              <p:par>
                                <p:cTn id="41" presetID="6" presetClass="emph" presetSubtype="0" decel="100000" fill="hold" grpId="1" nodeType="withEffect">
                                  <p:stCondLst>
                                    <p:cond delay="200"/>
                                  </p:stCondLst>
                                  <p:childTnLst>
                                    <p:animScale>
                                      <p:cBhvr>
                                        <p:cTn id="42" dur="250" fill="hold"/>
                                        <p:tgtEl>
                                          <p:spTgt spid="16"/>
                                        </p:tgtEl>
                                      </p:cBhvr>
                                      <p:by x="110000" y="110000"/>
                                    </p:animScale>
                                  </p:childTnLst>
                                </p:cTn>
                              </p:par>
                              <p:par>
                                <p:cTn id="43" presetID="6" presetClass="emph" presetSubtype="0" decel="100000" fill="hold" grpId="2" nodeType="withEffect">
                                  <p:stCondLst>
                                    <p:cond delay="300"/>
                                  </p:stCondLst>
                                  <p:childTnLst>
                                    <p:animScale>
                                      <p:cBhvr>
                                        <p:cTn id="44" dur="250" fill="hold"/>
                                        <p:tgtEl>
                                          <p:spTgt spid="16"/>
                                        </p:tgtEl>
                                      </p:cBhvr>
                                      <p:by x="91000" y="91000"/>
                                    </p:animScale>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nodeType="afterGroup">
                            <p:stCondLst>
                              <p:cond delay="500"/>
                            </p:stCondLst>
                            <p:childTnLst>
                              <p:par>
                                <p:cTn id="51" presetID="53" presetClass="entr" presetSubtype="16"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p:cTn id="53" dur="250" fill="hold"/>
                                        <p:tgtEl>
                                          <p:spTgt spid="17"/>
                                        </p:tgtEl>
                                        <p:attrNameLst>
                                          <p:attrName>ppt_w</p:attrName>
                                        </p:attrNameLst>
                                      </p:cBhvr>
                                      <p:tavLst>
                                        <p:tav tm="0">
                                          <p:val>
                                            <p:fltVal val="0"/>
                                          </p:val>
                                        </p:tav>
                                        <p:tav tm="100000">
                                          <p:val>
                                            <p:strVal val="#ppt_w"/>
                                          </p:val>
                                        </p:tav>
                                      </p:tavLst>
                                    </p:anim>
                                    <p:anim calcmode="lin" valueType="num">
                                      <p:cBhvr>
                                        <p:cTn id="54" dur="250" fill="hold"/>
                                        <p:tgtEl>
                                          <p:spTgt spid="17"/>
                                        </p:tgtEl>
                                        <p:attrNameLst>
                                          <p:attrName>ppt_h</p:attrName>
                                        </p:attrNameLst>
                                      </p:cBhvr>
                                      <p:tavLst>
                                        <p:tav tm="0">
                                          <p:val>
                                            <p:fltVal val="0"/>
                                          </p:val>
                                        </p:tav>
                                        <p:tav tm="100000">
                                          <p:val>
                                            <p:strVal val="#ppt_h"/>
                                          </p:val>
                                        </p:tav>
                                      </p:tavLst>
                                    </p:anim>
                                    <p:animEffect transition="in" filter="fade">
                                      <p:cBhvr>
                                        <p:cTn id="55" dur="250"/>
                                        <p:tgtEl>
                                          <p:spTgt spid="17"/>
                                        </p:tgtEl>
                                      </p:cBhvr>
                                    </p:animEffect>
                                  </p:childTnLst>
                                </p:cTn>
                              </p:par>
                              <p:par>
                                <p:cTn id="56" presetID="6" presetClass="emph" presetSubtype="0" decel="100000" fill="hold" grpId="1" nodeType="withEffect">
                                  <p:stCondLst>
                                    <p:cond delay="200"/>
                                  </p:stCondLst>
                                  <p:childTnLst>
                                    <p:animScale>
                                      <p:cBhvr>
                                        <p:cTn id="57" dur="250" fill="hold"/>
                                        <p:tgtEl>
                                          <p:spTgt spid="17"/>
                                        </p:tgtEl>
                                      </p:cBhvr>
                                      <p:by x="110000" y="110000"/>
                                    </p:animScale>
                                  </p:childTnLst>
                                </p:cTn>
                              </p:par>
                              <p:par>
                                <p:cTn id="58" presetID="6" presetClass="emph" presetSubtype="0" decel="100000" fill="hold" grpId="2" nodeType="withEffect">
                                  <p:stCondLst>
                                    <p:cond delay="300"/>
                                  </p:stCondLst>
                                  <p:childTnLst>
                                    <p:animScale>
                                      <p:cBhvr>
                                        <p:cTn id="59" dur="250" fill="hold"/>
                                        <p:tgtEl>
                                          <p:spTgt spid="17"/>
                                        </p:tgtEl>
                                      </p:cBhvr>
                                      <p:by x="91000" y="91000"/>
                                    </p:animScale>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left)">
                                      <p:cBhvr>
                                        <p:cTn id="64" dur="500"/>
                                        <p:tgtEl>
                                          <p:spTgt spid="30"/>
                                        </p:tgtEl>
                                      </p:cBhvr>
                                    </p:animEffect>
                                  </p:childTnLst>
                                </p:cTn>
                              </p:par>
                            </p:childTnLst>
                          </p:cTn>
                        </p:par>
                        <p:par>
                          <p:cTn id="65" fill="hold" nodeType="afterGroup">
                            <p:stCondLst>
                              <p:cond delay="500"/>
                            </p:stCondLst>
                            <p:childTnLst>
                              <p:par>
                                <p:cTn id="66" presetID="53" presetClass="entr" presetSubtype="16"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p:cTn id="68" dur="250" fill="hold"/>
                                        <p:tgtEl>
                                          <p:spTgt spid="18"/>
                                        </p:tgtEl>
                                        <p:attrNameLst>
                                          <p:attrName>ppt_w</p:attrName>
                                        </p:attrNameLst>
                                      </p:cBhvr>
                                      <p:tavLst>
                                        <p:tav tm="0">
                                          <p:val>
                                            <p:fltVal val="0"/>
                                          </p:val>
                                        </p:tav>
                                        <p:tav tm="100000">
                                          <p:val>
                                            <p:strVal val="#ppt_w"/>
                                          </p:val>
                                        </p:tav>
                                      </p:tavLst>
                                    </p:anim>
                                    <p:anim calcmode="lin" valueType="num">
                                      <p:cBhvr>
                                        <p:cTn id="69" dur="250" fill="hold"/>
                                        <p:tgtEl>
                                          <p:spTgt spid="18"/>
                                        </p:tgtEl>
                                        <p:attrNameLst>
                                          <p:attrName>ppt_h</p:attrName>
                                        </p:attrNameLst>
                                      </p:cBhvr>
                                      <p:tavLst>
                                        <p:tav tm="0">
                                          <p:val>
                                            <p:fltVal val="0"/>
                                          </p:val>
                                        </p:tav>
                                        <p:tav tm="100000">
                                          <p:val>
                                            <p:strVal val="#ppt_h"/>
                                          </p:val>
                                        </p:tav>
                                      </p:tavLst>
                                    </p:anim>
                                    <p:animEffect transition="in" filter="fade">
                                      <p:cBhvr>
                                        <p:cTn id="70" dur="250"/>
                                        <p:tgtEl>
                                          <p:spTgt spid="18"/>
                                        </p:tgtEl>
                                      </p:cBhvr>
                                    </p:animEffect>
                                  </p:childTnLst>
                                </p:cTn>
                              </p:par>
                              <p:par>
                                <p:cTn id="71" presetID="6" presetClass="emph" presetSubtype="0" decel="100000" fill="hold" grpId="1" nodeType="withEffect">
                                  <p:stCondLst>
                                    <p:cond delay="200"/>
                                  </p:stCondLst>
                                  <p:childTnLst>
                                    <p:animScale>
                                      <p:cBhvr>
                                        <p:cTn id="72" dur="250" fill="hold"/>
                                        <p:tgtEl>
                                          <p:spTgt spid="18"/>
                                        </p:tgtEl>
                                      </p:cBhvr>
                                      <p:by x="110000" y="110000"/>
                                    </p:animScale>
                                  </p:childTnLst>
                                </p:cTn>
                              </p:par>
                              <p:par>
                                <p:cTn id="73" presetID="6" presetClass="emph" presetSubtype="0" decel="100000" fill="hold" grpId="2" nodeType="withEffect">
                                  <p:stCondLst>
                                    <p:cond delay="300"/>
                                  </p:stCondLst>
                                  <p:childTnLst>
                                    <p:animScale>
                                      <p:cBhvr>
                                        <p:cTn id="74" dur="250" fill="hold"/>
                                        <p:tgtEl>
                                          <p:spTgt spid="18"/>
                                        </p:tgtEl>
                                      </p:cBhvr>
                                      <p:by x="91000" y="91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wipe(left)">
                                      <p:cBhvr>
                                        <p:cTn id="79" dur="500"/>
                                        <p:tgtEl>
                                          <p:spTgt spid="32"/>
                                        </p:tgtEl>
                                      </p:cBhvr>
                                    </p:animEffect>
                                  </p:childTnLst>
                                </p:cTn>
                              </p:par>
                            </p:childTnLst>
                          </p:cTn>
                        </p:par>
                        <p:par>
                          <p:cTn id="80" fill="hold" nodeType="afterGroup">
                            <p:stCondLst>
                              <p:cond delay="500"/>
                            </p:stCondLst>
                            <p:childTnLst>
                              <p:par>
                                <p:cTn id="81" presetID="53" presetClass="entr" presetSubtype="16" fill="hold" grpId="0" nodeType="after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p:cTn id="83" dur="250" fill="hold"/>
                                        <p:tgtEl>
                                          <p:spTgt spid="19"/>
                                        </p:tgtEl>
                                        <p:attrNameLst>
                                          <p:attrName>ppt_w</p:attrName>
                                        </p:attrNameLst>
                                      </p:cBhvr>
                                      <p:tavLst>
                                        <p:tav tm="0">
                                          <p:val>
                                            <p:fltVal val="0"/>
                                          </p:val>
                                        </p:tav>
                                        <p:tav tm="100000">
                                          <p:val>
                                            <p:strVal val="#ppt_w"/>
                                          </p:val>
                                        </p:tav>
                                      </p:tavLst>
                                    </p:anim>
                                    <p:anim calcmode="lin" valueType="num">
                                      <p:cBhvr>
                                        <p:cTn id="84" dur="250" fill="hold"/>
                                        <p:tgtEl>
                                          <p:spTgt spid="19"/>
                                        </p:tgtEl>
                                        <p:attrNameLst>
                                          <p:attrName>ppt_h</p:attrName>
                                        </p:attrNameLst>
                                      </p:cBhvr>
                                      <p:tavLst>
                                        <p:tav tm="0">
                                          <p:val>
                                            <p:fltVal val="0"/>
                                          </p:val>
                                        </p:tav>
                                        <p:tav tm="100000">
                                          <p:val>
                                            <p:strVal val="#ppt_h"/>
                                          </p:val>
                                        </p:tav>
                                      </p:tavLst>
                                    </p:anim>
                                    <p:animEffect transition="in" filter="fade">
                                      <p:cBhvr>
                                        <p:cTn id="85" dur="250"/>
                                        <p:tgtEl>
                                          <p:spTgt spid="19"/>
                                        </p:tgtEl>
                                      </p:cBhvr>
                                    </p:animEffect>
                                  </p:childTnLst>
                                </p:cTn>
                              </p:par>
                              <p:par>
                                <p:cTn id="86" presetID="6" presetClass="emph" presetSubtype="0" decel="100000" fill="hold" grpId="1" nodeType="withEffect">
                                  <p:stCondLst>
                                    <p:cond delay="200"/>
                                  </p:stCondLst>
                                  <p:childTnLst>
                                    <p:animScale>
                                      <p:cBhvr>
                                        <p:cTn id="87" dur="250" fill="hold"/>
                                        <p:tgtEl>
                                          <p:spTgt spid="19"/>
                                        </p:tgtEl>
                                      </p:cBhvr>
                                      <p:by x="110000" y="110000"/>
                                    </p:animScale>
                                  </p:childTnLst>
                                </p:cTn>
                              </p:par>
                              <p:par>
                                <p:cTn id="88" presetID="6" presetClass="emph" presetSubtype="0" decel="100000" fill="hold" grpId="2" nodeType="withEffect">
                                  <p:stCondLst>
                                    <p:cond delay="300"/>
                                  </p:stCondLst>
                                  <p:childTnLst>
                                    <p:animScale>
                                      <p:cBhvr>
                                        <p:cTn id="89" dur="250" fill="hold"/>
                                        <p:tgtEl>
                                          <p:spTgt spid="19"/>
                                        </p:tgtEl>
                                      </p:cBhvr>
                                      <p:by x="91000" y="91000"/>
                                    </p:animScale>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left)">
                                      <p:cBhvr>
                                        <p:cTn id="94" dur="500"/>
                                        <p:tgtEl>
                                          <p:spTgt spid="34"/>
                                        </p:tgtEl>
                                      </p:cBhvr>
                                    </p:animEffect>
                                  </p:childTnLst>
                                </p:cTn>
                              </p:par>
                            </p:childTnLst>
                          </p:cTn>
                        </p:par>
                        <p:par>
                          <p:cTn id="95" fill="hold" nodeType="afterGroup">
                            <p:stCondLst>
                              <p:cond delay="500"/>
                            </p:stCondLst>
                            <p:childTnLst>
                              <p:par>
                                <p:cTn id="96" presetID="53" presetClass="entr" presetSubtype="16" fill="hold" grpId="0" nodeType="afterEffect">
                                  <p:stCondLst>
                                    <p:cond delay="0"/>
                                  </p:stCondLst>
                                  <p:childTnLst>
                                    <p:set>
                                      <p:cBhvr>
                                        <p:cTn id="97" dur="1" fill="hold">
                                          <p:stCondLst>
                                            <p:cond delay="0"/>
                                          </p:stCondLst>
                                        </p:cTn>
                                        <p:tgtEl>
                                          <p:spTgt spid="20"/>
                                        </p:tgtEl>
                                        <p:attrNameLst>
                                          <p:attrName>style.visibility</p:attrName>
                                        </p:attrNameLst>
                                      </p:cBhvr>
                                      <p:to>
                                        <p:strVal val="visible"/>
                                      </p:to>
                                    </p:set>
                                    <p:anim calcmode="lin" valueType="num">
                                      <p:cBhvr>
                                        <p:cTn id="98" dur="250" fill="hold"/>
                                        <p:tgtEl>
                                          <p:spTgt spid="20"/>
                                        </p:tgtEl>
                                        <p:attrNameLst>
                                          <p:attrName>ppt_w</p:attrName>
                                        </p:attrNameLst>
                                      </p:cBhvr>
                                      <p:tavLst>
                                        <p:tav tm="0">
                                          <p:val>
                                            <p:fltVal val="0"/>
                                          </p:val>
                                        </p:tav>
                                        <p:tav tm="100000">
                                          <p:val>
                                            <p:strVal val="#ppt_w"/>
                                          </p:val>
                                        </p:tav>
                                      </p:tavLst>
                                    </p:anim>
                                    <p:anim calcmode="lin" valueType="num">
                                      <p:cBhvr>
                                        <p:cTn id="99" dur="250" fill="hold"/>
                                        <p:tgtEl>
                                          <p:spTgt spid="20"/>
                                        </p:tgtEl>
                                        <p:attrNameLst>
                                          <p:attrName>ppt_h</p:attrName>
                                        </p:attrNameLst>
                                      </p:cBhvr>
                                      <p:tavLst>
                                        <p:tav tm="0">
                                          <p:val>
                                            <p:fltVal val="0"/>
                                          </p:val>
                                        </p:tav>
                                        <p:tav tm="100000">
                                          <p:val>
                                            <p:strVal val="#ppt_h"/>
                                          </p:val>
                                        </p:tav>
                                      </p:tavLst>
                                    </p:anim>
                                    <p:animEffect transition="in" filter="fade">
                                      <p:cBhvr>
                                        <p:cTn id="100" dur="250"/>
                                        <p:tgtEl>
                                          <p:spTgt spid="20"/>
                                        </p:tgtEl>
                                      </p:cBhvr>
                                    </p:animEffect>
                                  </p:childTnLst>
                                </p:cTn>
                              </p:par>
                              <p:par>
                                <p:cTn id="101" presetID="6" presetClass="emph" presetSubtype="0" decel="100000" fill="hold" grpId="1" nodeType="withEffect">
                                  <p:stCondLst>
                                    <p:cond delay="200"/>
                                  </p:stCondLst>
                                  <p:childTnLst>
                                    <p:animScale>
                                      <p:cBhvr>
                                        <p:cTn id="102" dur="250" fill="hold"/>
                                        <p:tgtEl>
                                          <p:spTgt spid="20"/>
                                        </p:tgtEl>
                                      </p:cBhvr>
                                      <p:by x="110000" y="110000"/>
                                    </p:animScale>
                                  </p:childTnLst>
                                </p:cTn>
                              </p:par>
                              <p:par>
                                <p:cTn id="103" presetID="6" presetClass="emph" presetSubtype="0" decel="100000" fill="hold" grpId="2" nodeType="withEffect">
                                  <p:stCondLst>
                                    <p:cond delay="300"/>
                                  </p:stCondLst>
                                  <p:childTnLst>
                                    <p:animScale>
                                      <p:cBhvr>
                                        <p:cTn id="104" dur="250" fill="hold"/>
                                        <p:tgtEl>
                                          <p:spTgt spid="20"/>
                                        </p:tgtEl>
                                      </p:cBhvr>
                                      <p:by x="91000" y="91000"/>
                                    </p:animScale>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wipe(left)">
                                      <p:cBhvr>
                                        <p:cTn id="109" dur="500"/>
                                        <p:tgtEl>
                                          <p:spTgt spid="36"/>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2" fill="hold" grpId="0" nodeType="clickEffect">
                                  <p:stCondLst>
                                    <p:cond delay="0"/>
                                  </p:stCondLst>
                                  <p:childTnLst>
                                    <p:set>
                                      <p:cBhvr>
                                        <p:cTn id="113" dur="1" fill="hold">
                                          <p:stCondLst>
                                            <p:cond delay="0"/>
                                          </p:stCondLst>
                                        </p:cTn>
                                        <p:tgtEl>
                                          <p:spTgt spid="7"/>
                                        </p:tgtEl>
                                        <p:attrNameLst>
                                          <p:attrName>style.visibility</p:attrName>
                                        </p:attrNameLst>
                                      </p:cBhvr>
                                      <p:to>
                                        <p:strVal val="visible"/>
                                      </p:to>
                                    </p:set>
                                    <p:animEffect transition="in" filter="wipe(right)">
                                      <p:cBhvr>
                                        <p:cTn id="1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p:bldP spid="30" grpId="0"/>
      <p:bldP spid="32" grpId="0"/>
      <p:bldP spid="34" grpId="0"/>
      <p:bldP spid="36" grpId="0"/>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2" grpId="0" animBg="1"/>
      <p:bldP spid="23" grpId="0" animBg="1"/>
      <p:bldP spid="25" grpId="0" animBg="1"/>
      <p:bldP spid="28" grpId="0" animBg="1"/>
      <p:bldP spid="3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3" name="组合 2"/>
          <p:cNvGrpSpPr>
            <a:grpSpLocks/>
          </p:cNvGrpSpPr>
          <p:nvPr/>
        </p:nvGrpSpPr>
        <p:grpSpPr bwMode="auto">
          <a:xfrm>
            <a:off x="5202238" y="1293813"/>
            <a:ext cx="3217862" cy="3417887"/>
            <a:chOff x="5264599" y="1226588"/>
            <a:chExt cx="3095195" cy="3288321"/>
          </a:xfrm>
        </p:grpSpPr>
        <p:sp>
          <p:nvSpPr>
            <p:cNvPr id="4" name="任意多边形 3"/>
            <p:cNvSpPr/>
            <p:nvPr/>
          </p:nvSpPr>
          <p:spPr>
            <a:xfrm>
              <a:off x="6418998" y="2672960"/>
              <a:ext cx="1624710" cy="1625069"/>
            </a:xfrm>
            <a:custGeom>
              <a:avLst/>
              <a:gdLst>
                <a:gd name="connsiteX0" fmla="*/ 1152880 w 1624223"/>
                <a:gd name="connsiteY0" fmla="*/ 258964 h 1624223"/>
                <a:gd name="connsiteX1" fmla="*/ 1279219 w 1624223"/>
                <a:gd name="connsiteY1" fmla="*/ 152947 h 1624223"/>
                <a:gd name="connsiteX2" fmla="*/ 1380149 w 1624223"/>
                <a:gd name="connsiteY2" fmla="*/ 237638 h 1624223"/>
                <a:gd name="connsiteX3" fmla="*/ 1297682 w 1624223"/>
                <a:gd name="connsiteY3" fmla="*/ 380466 h 1624223"/>
                <a:gd name="connsiteX4" fmla="*/ 1428712 w 1624223"/>
                <a:gd name="connsiteY4" fmla="*/ 607417 h 1624223"/>
                <a:gd name="connsiteX5" fmla="*/ 1593639 w 1624223"/>
                <a:gd name="connsiteY5" fmla="*/ 607413 h 1624223"/>
                <a:gd name="connsiteX6" fmla="*/ 1616518 w 1624223"/>
                <a:gd name="connsiteY6" fmla="*/ 737167 h 1624223"/>
                <a:gd name="connsiteX7" fmla="*/ 1461536 w 1624223"/>
                <a:gd name="connsiteY7" fmla="*/ 793571 h 1624223"/>
                <a:gd name="connsiteX8" fmla="*/ 1416030 w 1624223"/>
                <a:gd name="connsiteY8" fmla="*/ 1051650 h 1624223"/>
                <a:gd name="connsiteX9" fmla="*/ 1542374 w 1624223"/>
                <a:gd name="connsiteY9" fmla="*/ 1157660 h 1624223"/>
                <a:gd name="connsiteX10" fmla="*/ 1476497 w 1624223"/>
                <a:gd name="connsiteY10" fmla="*/ 1271763 h 1624223"/>
                <a:gd name="connsiteX11" fmla="*/ 1321517 w 1624223"/>
                <a:gd name="connsiteY11" fmla="*/ 1215351 h 1624223"/>
                <a:gd name="connsiteX12" fmla="*/ 1120767 w 1624223"/>
                <a:gd name="connsiteY12" fmla="*/ 1383800 h 1624223"/>
                <a:gd name="connsiteX13" fmla="*/ 1149411 w 1624223"/>
                <a:gd name="connsiteY13" fmla="*/ 1546221 h 1624223"/>
                <a:gd name="connsiteX14" fmla="*/ 1025602 w 1624223"/>
                <a:gd name="connsiteY14" fmla="*/ 1591284 h 1624223"/>
                <a:gd name="connsiteX15" fmla="*/ 943142 w 1624223"/>
                <a:gd name="connsiteY15" fmla="*/ 1448450 h 1624223"/>
                <a:gd name="connsiteX16" fmla="*/ 681081 w 1624223"/>
                <a:gd name="connsiteY16" fmla="*/ 1448450 h 1624223"/>
                <a:gd name="connsiteX17" fmla="*/ 598621 w 1624223"/>
                <a:gd name="connsiteY17" fmla="*/ 1591284 h 1624223"/>
                <a:gd name="connsiteX18" fmla="*/ 474812 w 1624223"/>
                <a:gd name="connsiteY18" fmla="*/ 1546221 h 1624223"/>
                <a:gd name="connsiteX19" fmla="*/ 503456 w 1624223"/>
                <a:gd name="connsiteY19" fmla="*/ 1383800 h 1624223"/>
                <a:gd name="connsiteX20" fmla="*/ 302706 w 1624223"/>
                <a:gd name="connsiteY20" fmla="*/ 1215351 h 1624223"/>
                <a:gd name="connsiteX21" fmla="*/ 147726 w 1624223"/>
                <a:gd name="connsiteY21" fmla="*/ 1271763 h 1624223"/>
                <a:gd name="connsiteX22" fmla="*/ 81849 w 1624223"/>
                <a:gd name="connsiteY22" fmla="*/ 1157660 h 1624223"/>
                <a:gd name="connsiteX23" fmla="*/ 208193 w 1624223"/>
                <a:gd name="connsiteY23" fmla="*/ 1051650 h 1624223"/>
                <a:gd name="connsiteX24" fmla="*/ 162687 w 1624223"/>
                <a:gd name="connsiteY24" fmla="*/ 793571 h 1624223"/>
                <a:gd name="connsiteX25" fmla="*/ 7705 w 1624223"/>
                <a:gd name="connsiteY25" fmla="*/ 737167 h 1624223"/>
                <a:gd name="connsiteX26" fmla="*/ 30584 w 1624223"/>
                <a:gd name="connsiteY26" fmla="*/ 607413 h 1624223"/>
                <a:gd name="connsiteX27" fmla="*/ 195511 w 1624223"/>
                <a:gd name="connsiteY27" fmla="*/ 607418 h 1624223"/>
                <a:gd name="connsiteX28" fmla="*/ 326541 w 1624223"/>
                <a:gd name="connsiteY28" fmla="*/ 380467 h 1624223"/>
                <a:gd name="connsiteX29" fmla="*/ 244074 w 1624223"/>
                <a:gd name="connsiteY29" fmla="*/ 237638 h 1624223"/>
                <a:gd name="connsiteX30" fmla="*/ 345004 w 1624223"/>
                <a:gd name="connsiteY30" fmla="*/ 152947 h 1624223"/>
                <a:gd name="connsiteX31" fmla="*/ 471343 w 1624223"/>
                <a:gd name="connsiteY31" fmla="*/ 258964 h 1624223"/>
                <a:gd name="connsiteX32" fmla="*/ 717599 w 1624223"/>
                <a:gd name="connsiteY32" fmla="*/ 169334 h 1624223"/>
                <a:gd name="connsiteX33" fmla="*/ 746234 w 1624223"/>
                <a:gd name="connsiteY33" fmla="*/ 6911 h 1624223"/>
                <a:gd name="connsiteX34" fmla="*/ 877989 w 1624223"/>
                <a:gd name="connsiteY34" fmla="*/ 6911 h 1624223"/>
                <a:gd name="connsiteX35" fmla="*/ 906624 w 1624223"/>
                <a:gd name="connsiteY35" fmla="*/ 169334 h 1624223"/>
                <a:gd name="connsiteX36" fmla="*/ 1152880 w 1624223"/>
                <a:gd name="connsiteY36" fmla="*/ 258964 h 162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24223" h="1624223">
                  <a:moveTo>
                    <a:pt x="1152880" y="258964"/>
                  </a:moveTo>
                  <a:lnTo>
                    <a:pt x="1279219" y="152947"/>
                  </a:lnTo>
                  <a:lnTo>
                    <a:pt x="1380149" y="237638"/>
                  </a:lnTo>
                  <a:lnTo>
                    <a:pt x="1297682" y="380466"/>
                  </a:lnTo>
                  <a:cubicBezTo>
                    <a:pt x="1356321" y="446431"/>
                    <a:pt x="1400905" y="523652"/>
                    <a:pt x="1428712" y="607417"/>
                  </a:cubicBezTo>
                  <a:lnTo>
                    <a:pt x="1593639" y="607413"/>
                  </a:lnTo>
                  <a:lnTo>
                    <a:pt x="1616518" y="737167"/>
                  </a:lnTo>
                  <a:lnTo>
                    <a:pt x="1461536" y="793571"/>
                  </a:lnTo>
                  <a:cubicBezTo>
                    <a:pt x="1464055" y="881795"/>
                    <a:pt x="1448571" y="969608"/>
                    <a:pt x="1416030" y="1051650"/>
                  </a:cubicBezTo>
                  <a:lnTo>
                    <a:pt x="1542374" y="1157660"/>
                  </a:lnTo>
                  <a:lnTo>
                    <a:pt x="1476497" y="1271763"/>
                  </a:lnTo>
                  <a:lnTo>
                    <a:pt x="1321517" y="1215351"/>
                  </a:lnTo>
                  <a:cubicBezTo>
                    <a:pt x="1266737" y="1284554"/>
                    <a:pt x="1198431" y="1341869"/>
                    <a:pt x="1120767" y="1383800"/>
                  </a:cubicBezTo>
                  <a:lnTo>
                    <a:pt x="1149411" y="1546221"/>
                  </a:lnTo>
                  <a:lnTo>
                    <a:pt x="1025602" y="1591284"/>
                  </a:lnTo>
                  <a:lnTo>
                    <a:pt x="943142" y="1448450"/>
                  </a:lnTo>
                  <a:cubicBezTo>
                    <a:pt x="856695" y="1466250"/>
                    <a:pt x="767528" y="1466251"/>
                    <a:pt x="681081" y="1448450"/>
                  </a:cubicBezTo>
                  <a:lnTo>
                    <a:pt x="598621" y="1591284"/>
                  </a:lnTo>
                  <a:lnTo>
                    <a:pt x="474812" y="1546221"/>
                  </a:lnTo>
                  <a:lnTo>
                    <a:pt x="503456" y="1383800"/>
                  </a:lnTo>
                  <a:cubicBezTo>
                    <a:pt x="425792" y="1341869"/>
                    <a:pt x="357486" y="1284554"/>
                    <a:pt x="302706" y="1215351"/>
                  </a:cubicBezTo>
                  <a:lnTo>
                    <a:pt x="147726" y="1271763"/>
                  </a:lnTo>
                  <a:lnTo>
                    <a:pt x="81849" y="1157660"/>
                  </a:lnTo>
                  <a:lnTo>
                    <a:pt x="208193" y="1051650"/>
                  </a:lnTo>
                  <a:cubicBezTo>
                    <a:pt x="175652" y="969608"/>
                    <a:pt x="160168" y="881795"/>
                    <a:pt x="162687" y="793571"/>
                  </a:cubicBezTo>
                  <a:lnTo>
                    <a:pt x="7705" y="737167"/>
                  </a:lnTo>
                  <a:lnTo>
                    <a:pt x="30584" y="607413"/>
                  </a:lnTo>
                  <a:lnTo>
                    <a:pt x="195511" y="607418"/>
                  </a:lnTo>
                  <a:cubicBezTo>
                    <a:pt x="223319" y="523653"/>
                    <a:pt x="267902" y="446432"/>
                    <a:pt x="326541" y="380467"/>
                  </a:cubicBezTo>
                  <a:lnTo>
                    <a:pt x="244074" y="237638"/>
                  </a:lnTo>
                  <a:lnTo>
                    <a:pt x="345004" y="152947"/>
                  </a:lnTo>
                  <a:lnTo>
                    <a:pt x="471343" y="258964"/>
                  </a:lnTo>
                  <a:cubicBezTo>
                    <a:pt x="546488" y="212670"/>
                    <a:pt x="630278" y="182174"/>
                    <a:pt x="717599" y="169334"/>
                  </a:cubicBezTo>
                  <a:lnTo>
                    <a:pt x="746234" y="6911"/>
                  </a:lnTo>
                  <a:lnTo>
                    <a:pt x="877989" y="6911"/>
                  </a:lnTo>
                  <a:lnTo>
                    <a:pt x="906624" y="169334"/>
                  </a:lnTo>
                  <a:cubicBezTo>
                    <a:pt x="993945" y="182174"/>
                    <a:pt x="1077735" y="212670"/>
                    <a:pt x="1152880" y="258964"/>
                  </a:cubicBezTo>
                  <a:close/>
                </a:path>
              </a:pathLst>
            </a:custGeom>
            <a:solidFill>
              <a:srgbClr val="42CAC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lIns="362101" tIns="416026" rIns="362101" bIns="444432" spcCol="1270" anchor="ctr"/>
            <a:lstStyle/>
            <a:p>
              <a:pPr algn="ctr" defTabSz="1244600" eaLnBrk="1" fontAlgn="auto" hangingPunct="1">
                <a:lnSpc>
                  <a:spcPct val="90000"/>
                </a:lnSpc>
                <a:spcAft>
                  <a:spcPts val="0"/>
                </a:spcAft>
                <a:defRPr/>
              </a:pPr>
              <a:r>
                <a:rPr lang="en-US" sz="4800" dirty="0">
                  <a:latin typeface="FontAwesome" pitchFamily="2" charset="0"/>
                </a:rPr>
                <a:t></a:t>
              </a:r>
              <a:endParaRPr lang="en-US" sz="4800" dirty="0"/>
            </a:p>
          </p:txBody>
        </p:sp>
        <p:sp>
          <p:nvSpPr>
            <p:cNvPr id="5" name="任意多边形 4"/>
            <p:cNvSpPr/>
            <p:nvPr/>
          </p:nvSpPr>
          <p:spPr>
            <a:xfrm>
              <a:off x="5473795" y="2289603"/>
              <a:ext cx="1181885" cy="1180618"/>
            </a:xfrm>
            <a:custGeom>
              <a:avLst/>
              <a:gdLst>
                <a:gd name="connsiteX0" fmla="*/ 883869 w 1181253"/>
                <a:gd name="connsiteY0" fmla="*/ 299181 h 1181253"/>
                <a:gd name="connsiteX1" fmla="*/ 1058144 w 1181253"/>
                <a:gd name="connsiteY1" fmla="*/ 246658 h 1181253"/>
                <a:gd name="connsiteX2" fmla="*/ 1122270 w 1181253"/>
                <a:gd name="connsiteY2" fmla="*/ 357729 h 1181253"/>
                <a:gd name="connsiteX3" fmla="*/ 989647 w 1181253"/>
                <a:gd name="connsiteY3" fmla="*/ 482394 h 1181253"/>
                <a:gd name="connsiteX4" fmla="*/ 989647 w 1181253"/>
                <a:gd name="connsiteY4" fmla="*/ 698860 h 1181253"/>
                <a:gd name="connsiteX5" fmla="*/ 1122270 w 1181253"/>
                <a:gd name="connsiteY5" fmla="*/ 823524 h 1181253"/>
                <a:gd name="connsiteX6" fmla="*/ 1058144 w 1181253"/>
                <a:gd name="connsiteY6" fmla="*/ 934595 h 1181253"/>
                <a:gd name="connsiteX7" fmla="*/ 883869 w 1181253"/>
                <a:gd name="connsiteY7" fmla="*/ 882072 h 1181253"/>
                <a:gd name="connsiteX8" fmla="*/ 696404 w 1181253"/>
                <a:gd name="connsiteY8" fmla="*/ 990305 h 1181253"/>
                <a:gd name="connsiteX9" fmla="*/ 654753 w 1181253"/>
                <a:gd name="connsiteY9" fmla="*/ 1167492 h 1181253"/>
                <a:gd name="connsiteX10" fmla="*/ 526500 w 1181253"/>
                <a:gd name="connsiteY10" fmla="*/ 1167492 h 1181253"/>
                <a:gd name="connsiteX11" fmla="*/ 484849 w 1181253"/>
                <a:gd name="connsiteY11" fmla="*/ 990305 h 1181253"/>
                <a:gd name="connsiteX12" fmla="*/ 297384 w 1181253"/>
                <a:gd name="connsiteY12" fmla="*/ 882072 h 1181253"/>
                <a:gd name="connsiteX13" fmla="*/ 123109 w 1181253"/>
                <a:gd name="connsiteY13" fmla="*/ 934595 h 1181253"/>
                <a:gd name="connsiteX14" fmla="*/ 58983 w 1181253"/>
                <a:gd name="connsiteY14" fmla="*/ 823524 h 1181253"/>
                <a:gd name="connsiteX15" fmla="*/ 191606 w 1181253"/>
                <a:gd name="connsiteY15" fmla="*/ 698859 h 1181253"/>
                <a:gd name="connsiteX16" fmla="*/ 191606 w 1181253"/>
                <a:gd name="connsiteY16" fmla="*/ 482393 h 1181253"/>
                <a:gd name="connsiteX17" fmla="*/ 58983 w 1181253"/>
                <a:gd name="connsiteY17" fmla="*/ 357729 h 1181253"/>
                <a:gd name="connsiteX18" fmla="*/ 123109 w 1181253"/>
                <a:gd name="connsiteY18" fmla="*/ 246658 h 1181253"/>
                <a:gd name="connsiteX19" fmla="*/ 297384 w 1181253"/>
                <a:gd name="connsiteY19" fmla="*/ 299181 h 1181253"/>
                <a:gd name="connsiteX20" fmla="*/ 484849 w 1181253"/>
                <a:gd name="connsiteY20" fmla="*/ 190948 h 1181253"/>
                <a:gd name="connsiteX21" fmla="*/ 526500 w 1181253"/>
                <a:gd name="connsiteY21" fmla="*/ 13761 h 1181253"/>
                <a:gd name="connsiteX22" fmla="*/ 654753 w 1181253"/>
                <a:gd name="connsiteY22" fmla="*/ 13761 h 1181253"/>
                <a:gd name="connsiteX23" fmla="*/ 696404 w 1181253"/>
                <a:gd name="connsiteY23" fmla="*/ 190948 h 1181253"/>
                <a:gd name="connsiteX24" fmla="*/ 883869 w 1181253"/>
                <a:gd name="connsiteY24" fmla="*/ 299181 h 1181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81253" h="1181253">
                  <a:moveTo>
                    <a:pt x="883869" y="299181"/>
                  </a:moveTo>
                  <a:lnTo>
                    <a:pt x="1058144" y="246658"/>
                  </a:lnTo>
                  <a:lnTo>
                    <a:pt x="1122270" y="357729"/>
                  </a:lnTo>
                  <a:lnTo>
                    <a:pt x="989647" y="482394"/>
                  </a:lnTo>
                  <a:cubicBezTo>
                    <a:pt x="1008872" y="553269"/>
                    <a:pt x="1008872" y="627985"/>
                    <a:pt x="989647" y="698860"/>
                  </a:cubicBezTo>
                  <a:lnTo>
                    <a:pt x="1122270" y="823524"/>
                  </a:lnTo>
                  <a:lnTo>
                    <a:pt x="1058144" y="934595"/>
                  </a:lnTo>
                  <a:lnTo>
                    <a:pt x="883869" y="882072"/>
                  </a:lnTo>
                  <a:cubicBezTo>
                    <a:pt x="832102" y="934158"/>
                    <a:pt x="767396" y="971517"/>
                    <a:pt x="696404" y="990305"/>
                  </a:cubicBezTo>
                  <a:lnTo>
                    <a:pt x="654753" y="1167492"/>
                  </a:lnTo>
                  <a:lnTo>
                    <a:pt x="526500" y="1167492"/>
                  </a:lnTo>
                  <a:lnTo>
                    <a:pt x="484849" y="990305"/>
                  </a:lnTo>
                  <a:cubicBezTo>
                    <a:pt x="413857" y="971517"/>
                    <a:pt x="349151" y="934158"/>
                    <a:pt x="297384" y="882072"/>
                  </a:cubicBezTo>
                  <a:lnTo>
                    <a:pt x="123109" y="934595"/>
                  </a:lnTo>
                  <a:lnTo>
                    <a:pt x="58983" y="823524"/>
                  </a:lnTo>
                  <a:lnTo>
                    <a:pt x="191606" y="698859"/>
                  </a:lnTo>
                  <a:cubicBezTo>
                    <a:pt x="172381" y="627984"/>
                    <a:pt x="172381" y="553268"/>
                    <a:pt x="191606" y="482393"/>
                  </a:cubicBezTo>
                  <a:lnTo>
                    <a:pt x="58983" y="357729"/>
                  </a:lnTo>
                  <a:lnTo>
                    <a:pt x="123109" y="246658"/>
                  </a:lnTo>
                  <a:lnTo>
                    <a:pt x="297384" y="299181"/>
                  </a:lnTo>
                  <a:cubicBezTo>
                    <a:pt x="349151" y="247095"/>
                    <a:pt x="413857" y="209736"/>
                    <a:pt x="484849" y="190948"/>
                  </a:cubicBezTo>
                  <a:lnTo>
                    <a:pt x="526500" y="13761"/>
                  </a:lnTo>
                  <a:lnTo>
                    <a:pt x="654753" y="13761"/>
                  </a:lnTo>
                  <a:lnTo>
                    <a:pt x="696404" y="190948"/>
                  </a:lnTo>
                  <a:cubicBezTo>
                    <a:pt x="767396" y="209736"/>
                    <a:pt x="832102" y="247095"/>
                    <a:pt x="883869" y="299181"/>
                  </a:cubicBezTo>
                  <a:close/>
                </a:path>
              </a:pathLst>
            </a:custGeom>
            <a:solidFill>
              <a:srgbClr val="ED5326"/>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lIns="332944" tIns="334741" rIns="332944" bIns="334741" spcCol="1270" anchor="ctr"/>
            <a:lstStyle/>
            <a:p>
              <a:pPr algn="ctr" defTabSz="1244600" eaLnBrk="1" fontAlgn="auto" hangingPunct="1">
                <a:lnSpc>
                  <a:spcPct val="90000"/>
                </a:lnSpc>
                <a:spcAft>
                  <a:spcPts val="252"/>
                </a:spcAft>
                <a:defRPr/>
              </a:pPr>
              <a:r>
                <a:rPr lang="en-US" sz="3200" dirty="0">
                  <a:latin typeface="FontAwesome" pitchFamily="2" charset="0"/>
                </a:rPr>
                <a:t></a:t>
              </a:r>
              <a:endParaRPr lang="en-US" sz="3200" dirty="0"/>
            </a:p>
          </p:txBody>
        </p:sp>
        <p:sp>
          <p:nvSpPr>
            <p:cNvPr id="6" name="任意多边形 5"/>
            <p:cNvSpPr/>
            <p:nvPr/>
          </p:nvSpPr>
          <p:spPr>
            <a:xfrm>
              <a:off x="6005185" y="1344191"/>
              <a:ext cx="1417041" cy="1417354"/>
            </a:xfrm>
            <a:custGeom>
              <a:avLst/>
              <a:gdLst>
                <a:gd name="connsiteX0" fmla="*/ 866011 w 1157387"/>
                <a:gd name="connsiteY0" fmla="*/ 293137 h 1157387"/>
                <a:gd name="connsiteX1" fmla="*/ 1036765 w 1157387"/>
                <a:gd name="connsiteY1" fmla="*/ 241675 h 1157387"/>
                <a:gd name="connsiteX2" fmla="*/ 1099596 w 1157387"/>
                <a:gd name="connsiteY2" fmla="*/ 350501 h 1157387"/>
                <a:gd name="connsiteX3" fmla="*/ 969652 w 1157387"/>
                <a:gd name="connsiteY3" fmla="*/ 472647 h 1157387"/>
                <a:gd name="connsiteX4" fmla="*/ 969652 w 1157387"/>
                <a:gd name="connsiteY4" fmla="*/ 684739 h 1157387"/>
                <a:gd name="connsiteX5" fmla="*/ 1099596 w 1157387"/>
                <a:gd name="connsiteY5" fmla="*/ 806886 h 1157387"/>
                <a:gd name="connsiteX6" fmla="*/ 1036765 w 1157387"/>
                <a:gd name="connsiteY6" fmla="*/ 915712 h 1157387"/>
                <a:gd name="connsiteX7" fmla="*/ 866011 w 1157387"/>
                <a:gd name="connsiteY7" fmla="*/ 864250 h 1157387"/>
                <a:gd name="connsiteX8" fmla="*/ 682334 w 1157387"/>
                <a:gd name="connsiteY8" fmla="*/ 970296 h 1157387"/>
                <a:gd name="connsiteX9" fmla="*/ 641525 w 1157387"/>
                <a:gd name="connsiteY9" fmla="*/ 1143904 h 1157387"/>
                <a:gd name="connsiteX10" fmla="*/ 515862 w 1157387"/>
                <a:gd name="connsiteY10" fmla="*/ 1143904 h 1157387"/>
                <a:gd name="connsiteX11" fmla="*/ 475053 w 1157387"/>
                <a:gd name="connsiteY11" fmla="*/ 970296 h 1157387"/>
                <a:gd name="connsiteX12" fmla="*/ 291376 w 1157387"/>
                <a:gd name="connsiteY12" fmla="*/ 864250 h 1157387"/>
                <a:gd name="connsiteX13" fmla="*/ 120622 w 1157387"/>
                <a:gd name="connsiteY13" fmla="*/ 915712 h 1157387"/>
                <a:gd name="connsiteX14" fmla="*/ 57791 w 1157387"/>
                <a:gd name="connsiteY14" fmla="*/ 806886 h 1157387"/>
                <a:gd name="connsiteX15" fmla="*/ 187735 w 1157387"/>
                <a:gd name="connsiteY15" fmla="*/ 684740 h 1157387"/>
                <a:gd name="connsiteX16" fmla="*/ 187735 w 1157387"/>
                <a:gd name="connsiteY16" fmla="*/ 472648 h 1157387"/>
                <a:gd name="connsiteX17" fmla="*/ 57791 w 1157387"/>
                <a:gd name="connsiteY17" fmla="*/ 350501 h 1157387"/>
                <a:gd name="connsiteX18" fmla="*/ 120622 w 1157387"/>
                <a:gd name="connsiteY18" fmla="*/ 241675 h 1157387"/>
                <a:gd name="connsiteX19" fmla="*/ 291376 w 1157387"/>
                <a:gd name="connsiteY19" fmla="*/ 293137 h 1157387"/>
                <a:gd name="connsiteX20" fmla="*/ 475053 w 1157387"/>
                <a:gd name="connsiteY20" fmla="*/ 187091 h 1157387"/>
                <a:gd name="connsiteX21" fmla="*/ 515862 w 1157387"/>
                <a:gd name="connsiteY21" fmla="*/ 13483 h 1157387"/>
                <a:gd name="connsiteX22" fmla="*/ 641525 w 1157387"/>
                <a:gd name="connsiteY22" fmla="*/ 13483 h 1157387"/>
                <a:gd name="connsiteX23" fmla="*/ 682334 w 1157387"/>
                <a:gd name="connsiteY23" fmla="*/ 187091 h 1157387"/>
                <a:gd name="connsiteX24" fmla="*/ 866011 w 1157387"/>
                <a:gd name="connsiteY24" fmla="*/ 293137 h 115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57387" h="1157387">
                  <a:moveTo>
                    <a:pt x="744948" y="292765"/>
                  </a:moveTo>
                  <a:lnTo>
                    <a:pt x="868742" y="216094"/>
                  </a:lnTo>
                  <a:lnTo>
                    <a:pt x="941293" y="288644"/>
                  </a:lnTo>
                  <a:lnTo>
                    <a:pt x="864622" y="412438"/>
                  </a:lnTo>
                  <a:cubicBezTo>
                    <a:pt x="894153" y="463226"/>
                    <a:pt x="909623" y="520961"/>
                    <a:pt x="909443" y="579710"/>
                  </a:cubicBezTo>
                  <a:lnTo>
                    <a:pt x="1037739" y="648584"/>
                  </a:lnTo>
                  <a:lnTo>
                    <a:pt x="1011183" y="747690"/>
                  </a:lnTo>
                  <a:lnTo>
                    <a:pt x="865639" y="743187"/>
                  </a:lnTo>
                  <a:cubicBezTo>
                    <a:pt x="836421" y="794155"/>
                    <a:pt x="794155" y="836421"/>
                    <a:pt x="743187" y="865639"/>
                  </a:cubicBezTo>
                  <a:lnTo>
                    <a:pt x="747690" y="1011183"/>
                  </a:lnTo>
                  <a:lnTo>
                    <a:pt x="648583" y="1037738"/>
                  </a:lnTo>
                  <a:lnTo>
                    <a:pt x="579710" y="909442"/>
                  </a:lnTo>
                  <a:cubicBezTo>
                    <a:pt x="520962" y="909623"/>
                    <a:pt x="463226" y="894153"/>
                    <a:pt x="412439" y="864622"/>
                  </a:cubicBezTo>
                  <a:lnTo>
                    <a:pt x="288645" y="941293"/>
                  </a:lnTo>
                  <a:lnTo>
                    <a:pt x="216094" y="868743"/>
                  </a:lnTo>
                  <a:lnTo>
                    <a:pt x="292765" y="744949"/>
                  </a:lnTo>
                  <a:cubicBezTo>
                    <a:pt x="263234" y="694161"/>
                    <a:pt x="247764" y="636426"/>
                    <a:pt x="247944" y="577677"/>
                  </a:cubicBezTo>
                  <a:lnTo>
                    <a:pt x="119648" y="508803"/>
                  </a:lnTo>
                  <a:lnTo>
                    <a:pt x="146204" y="409697"/>
                  </a:lnTo>
                  <a:lnTo>
                    <a:pt x="291748" y="414200"/>
                  </a:lnTo>
                  <a:cubicBezTo>
                    <a:pt x="320966" y="363232"/>
                    <a:pt x="363232" y="320966"/>
                    <a:pt x="414200" y="291748"/>
                  </a:cubicBezTo>
                  <a:lnTo>
                    <a:pt x="409697" y="146204"/>
                  </a:lnTo>
                  <a:lnTo>
                    <a:pt x="508804" y="119649"/>
                  </a:lnTo>
                  <a:lnTo>
                    <a:pt x="577677" y="247945"/>
                  </a:lnTo>
                  <a:cubicBezTo>
                    <a:pt x="636425" y="247764"/>
                    <a:pt x="694161" y="263234"/>
                    <a:pt x="744948" y="292765"/>
                  </a:cubicBez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lIns="419468" tIns="419468" rIns="419468" bIns="419468" spcCol="1270" anchor="ctr"/>
            <a:lstStyle/>
            <a:p>
              <a:pPr algn="ctr" defTabSz="1244600" eaLnBrk="1" fontAlgn="auto" hangingPunct="1">
                <a:lnSpc>
                  <a:spcPct val="90000"/>
                </a:lnSpc>
                <a:spcAft>
                  <a:spcPts val="0"/>
                </a:spcAft>
                <a:defRPr/>
              </a:pPr>
              <a:r>
                <a:rPr lang="en-US" sz="3200" dirty="0">
                  <a:latin typeface="FontAwesome" pitchFamily="2" charset="0"/>
                </a:rPr>
                <a:t></a:t>
              </a:r>
              <a:endParaRPr lang="en-US" sz="3200" dirty="0"/>
            </a:p>
          </p:txBody>
        </p:sp>
        <p:sp>
          <p:nvSpPr>
            <p:cNvPr id="7" name="环形箭头 6"/>
            <p:cNvSpPr/>
            <p:nvPr/>
          </p:nvSpPr>
          <p:spPr>
            <a:xfrm>
              <a:off x="6280043" y="2436226"/>
              <a:ext cx="2079751" cy="2078683"/>
            </a:xfrm>
            <a:prstGeom prst="circularArrow">
              <a:avLst>
                <a:gd name="adj1" fmla="val 4688"/>
                <a:gd name="adj2" fmla="val 299029"/>
                <a:gd name="adj3" fmla="val 2476760"/>
                <a:gd name="adj4" fmla="val 15948935"/>
                <a:gd name="adj5" fmla="val 5469"/>
              </a:avLst>
            </a:prstGeom>
            <a:solidFill>
              <a:srgbClr val="42CAC0"/>
            </a:solidFill>
          </p:spPr>
          <p:style>
            <a:lnRef idx="0">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8" name="形状 7"/>
            <p:cNvSpPr/>
            <p:nvPr/>
          </p:nvSpPr>
          <p:spPr>
            <a:xfrm>
              <a:off x="5264599" y="2033013"/>
              <a:ext cx="1510186" cy="1510520"/>
            </a:xfrm>
            <a:prstGeom prst="leftCircularArrow">
              <a:avLst>
                <a:gd name="adj1" fmla="val 6452"/>
                <a:gd name="adj2" fmla="val 429999"/>
                <a:gd name="adj3" fmla="val 10489124"/>
                <a:gd name="adj4" fmla="val 14837806"/>
                <a:gd name="adj5" fmla="val 7527"/>
              </a:avLst>
            </a:prstGeom>
            <a:solidFill>
              <a:srgbClr val="ED5326"/>
            </a:solidFill>
          </p:spPr>
          <p:style>
            <a:lnRef idx="0">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sp>
          <p:nvSpPr>
            <p:cNvPr id="9" name="环形箭头 8"/>
            <p:cNvSpPr/>
            <p:nvPr/>
          </p:nvSpPr>
          <p:spPr>
            <a:xfrm>
              <a:off x="5867757" y="1226588"/>
              <a:ext cx="1629292" cy="1628124"/>
            </a:xfrm>
            <a:prstGeom prst="circularArrow">
              <a:avLst>
                <a:gd name="adj1" fmla="val 5984"/>
                <a:gd name="adj2" fmla="val 394124"/>
                <a:gd name="adj3" fmla="val 13313824"/>
                <a:gd name="adj4" fmla="val 10508221"/>
                <a:gd name="adj5" fmla="val 6981"/>
              </a:avLst>
            </a:prstGeom>
          </p:spPr>
          <p:style>
            <a:lnRef idx="0">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grpSp>
      <p:grpSp>
        <p:nvGrpSpPr>
          <p:cNvPr id="10" name="组合 9"/>
          <p:cNvGrpSpPr>
            <a:grpSpLocks/>
          </p:cNvGrpSpPr>
          <p:nvPr/>
        </p:nvGrpSpPr>
        <p:grpSpPr bwMode="auto">
          <a:xfrm>
            <a:off x="1477963" y="1682750"/>
            <a:ext cx="2921000" cy="755650"/>
            <a:chOff x="5718977" y="1854571"/>
            <a:chExt cx="2921368" cy="755716"/>
          </a:xfrm>
        </p:grpSpPr>
        <p:sp>
          <p:nvSpPr>
            <p:cNvPr id="11" name="Text Placeholder 32"/>
            <p:cNvSpPr txBox="1">
              <a:spLocks/>
            </p:cNvSpPr>
            <p:nvPr/>
          </p:nvSpPr>
          <p:spPr>
            <a:xfrm>
              <a:off x="5718977" y="2057789"/>
              <a:ext cx="2921368" cy="55249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50000"/>
                </a:lnSpc>
                <a:spcAft>
                  <a:spcPts val="0"/>
                </a:spcAft>
                <a:buFont typeface="Arial" panose="020B0604020202020204" pitchFamily="34" charset="0"/>
                <a:buNone/>
                <a:defRPr/>
              </a:pPr>
              <a:r>
                <a:rPr lang="zh-CN" altLang="en-US" sz="1000" dirty="0">
                  <a:solidFill>
                    <a:sysClr val="windowText" lastClr="000000"/>
                  </a:solidFill>
                  <a:latin typeface="微软雅黑" pitchFamily="34" charset="-122"/>
                </a:rPr>
                <a:t>您的内容打在这里，或者通过复制您的文本后，在此框中选择粘贴您的内容打在</a:t>
              </a:r>
              <a:r>
                <a:rPr lang="zh-CN" altLang="en-US" sz="1000" dirty="0" smtClean="0">
                  <a:solidFill>
                    <a:sysClr val="windowText" lastClr="000000"/>
                  </a:solidFill>
                  <a:latin typeface="微软雅黑" pitchFamily="34" charset="-122"/>
                </a:rPr>
                <a:t>这里</a:t>
              </a:r>
              <a:r>
                <a:rPr lang="zh-CN" altLang="en-US" sz="1000" dirty="0">
                  <a:solidFill>
                    <a:sysClr val="windowText" lastClr="000000"/>
                  </a:solidFill>
                  <a:latin typeface="微软雅黑" pitchFamily="34" charset="-122"/>
                </a:rPr>
                <a:t>您的内容打在这里，或者通过复制您的文本</a:t>
              </a:r>
              <a:r>
                <a:rPr lang="zh-CN" altLang="en-US" sz="1000" dirty="0" smtClean="0">
                  <a:solidFill>
                    <a:sysClr val="windowText" lastClr="000000"/>
                  </a:solidFill>
                  <a:latin typeface="微软雅黑" pitchFamily="34" charset="-122"/>
                </a:rPr>
                <a:t>后</a:t>
              </a:r>
              <a:endParaRPr lang="en-US" altLang="zh-CN" sz="1000" dirty="0">
                <a:solidFill>
                  <a:schemeClr val="tx1">
                    <a:lumMod val="65000"/>
                    <a:lumOff val="35000"/>
                  </a:schemeClr>
                </a:solidFill>
                <a:latin typeface="Lato Light" panose="020F0302020204030203" pitchFamily="34" charset="0"/>
              </a:endParaRPr>
            </a:p>
          </p:txBody>
        </p:sp>
        <p:sp>
          <p:nvSpPr>
            <p:cNvPr id="53262" name="Text Placeholder 33"/>
            <p:cNvSpPr txBox="1">
              <a:spLocks/>
            </p:cNvSpPr>
            <p:nvPr/>
          </p:nvSpPr>
          <p:spPr bwMode="auto">
            <a:xfrm>
              <a:off x="5718979" y="1854571"/>
              <a:ext cx="2921366" cy="14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a:lnSpc>
                  <a:spcPct val="90000"/>
                </a:lnSpc>
                <a:spcBef>
                  <a:spcPts val="750"/>
                </a:spcBef>
                <a:buFont typeface="Arial" panose="020B0604020202020204" pitchFamily="34" charset="0"/>
                <a:buChar char="•"/>
                <a:defRPr sz="2100">
                  <a:solidFill>
                    <a:schemeClr val="tx1"/>
                  </a:solidFill>
                  <a:latin typeface="Nexa Light" pitchFamily="50" charset="0"/>
                  <a:ea typeface="微软雅黑" panose="020B0503020204020204" pitchFamily="34" charset="-122"/>
                </a:defRPr>
              </a:lvl1pPr>
              <a:lvl2pPr marL="514350" indent="-171450" defTabSz="685800">
                <a:lnSpc>
                  <a:spcPct val="90000"/>
                </a:lnSpc>
                <a:spcBef>
                  <a:spcPts val="375"/>
                </a:spcBef>
                <a:buFont typeface="Arial" panose="020B0604020202020204" pitchFamily="34" charset="0"/>
                <a:buChar char="•"/>
                <a:defRPr>
                  <a:solidFill>
                    <a:schemeClr val="tx1"/>
                  </a:solidFill>
                  <a:latin typeface="Nexa Light" pitchFamily="50" charset="0"/>
                  <a:ea typeface="微软雅黑" panose="020B0503020204020204" pitchFamily="34" charset="-122"/>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Nexa Light" pitchFamily="50" charset="0"/>
                  <a:ea typeface="微软雅黑" panose="020B0503020204020204" pitchFamily="34" charset="-122"/>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Nexa Light" pitchFamily="50" charset="0"/>
                  <a:ea typeface="微软雅黑" panose="020B0503020204020204" pitchFamily="34" charset="-122"/>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Nexa Light" pitchFamily="50" charset="0"/>
                  <a:ea typeface="微软雅黑" panose="020B0503020204020204" pitchFamily="34" charset="-122"/>
                </a:defRPr>
              </a:lvl5pPr>
              <a:lvl6pPr marL="20002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Nexa Light" pitchFamily="50" charset="0"/>
                  <a:ea typeface="微软雅黑" panose="020B0503020204020204" pitchFamily="34" charset="-122"/>
                </a:defRPr>
              </a:lvl6pPr>
              <a:lvl7pPr marL="24574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Nexa Light" pitchFamily="50" charset="0"/>
                  <a:ea typeface="微软雅黑" panose="020B0503020204020204" pitchFamily="34" charset="-122"/>
                </a:defRPr>
              </a:lvl7pPr>
              <a:lvl8pPr marL="29146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Nexa Light" pitchFamily="50" charset="0"/>
                  <a:ea typeface="微软雅黑" panose="020B0503020204020204" pitchFamily="34" charset="-122"/>
                </a:defRPr>
              </a:lvl8pPr>
              <a:lvl9pPr marL="33718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Nexa Light" pitchFamily="50" charset="0"/>
                  <a:ea typeface="微软雅黑" panose="020B0503020204020204" pitchFamily="34" charset="-122"/>
                </a:defRPr>
              </a:lvl9pPr>
            </a:lstStyle>
            <a:p>
              <a:pPr eaLnBrk="1" hangingPunct="1">
                <a:buFont typeface="Arial" panose="020B0604020202020204" pitchFamily="34" charset="0"/>
                <a:buNone/>
              </a:pPr>
              <a:r>
                <a:rPr lang="zh-CN" altLang="en-US" sz="1600" b="1">
                  <a:solidFill>
                    <a:srgbClr val="000000"/>
                  </a:solidFill>
                </a:rPr>
                <a:t>添加标题</a:t>
              </a:r>
              <a:endParaRPr lang="en-AU" altLang="zh-CN" sz="1600" b="1">
                <a:solidFill>
                  <a:srgbClr val="000000"/>
                </a:solidFill>
              </a:endParaRPr>
            </a:p>
          </p:txBody>
        </p:sp>
      </p:grpSp>
      <p:grpSp>
        <p:nvGrpSpPr>
          <p:cNvPr id="13" name="组合 12"/>
          <p:cNvGrpSpPr>
            <a:grpSpLocks/>
          </p:cNvGrpSpPr>
          <p:nvPr/>
        </p:nvGrpSpPr>
        <p:grpSpPr bwMode="auto">
          <a:xfrm>
            <a:off x="1477963" y="2754313"/>
            <a:ext cx="2921000" cy="742950"/>
            <a:chOff x="5718977" y="2763613"/>
            <a:chExt cx="2921368" cy="743276"/>
          </a:xfrm>
        </p:grpSpPr>
        <p:sp>
          <p:nvSpPr>
            <p:cNvPr id="14" name="Text Placeholder 32"/>
            <p:cNvSpPr txBox="1">
              <a:spLocks/>
            </p:cNvSpPr>
            <p:nvPr/>
          </p:nvSpPr>
          <p:spPr>
            <a:xfrm>
              <a:off x="5718977" y="2954197"/>
              <a:ext cx="2921368" cy="55269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50000"/>
                </a:lnSpc>
                <a:spcAft>
                  <a:spcPts val="0"/>
                </a:spcAft>
                <a:buFont typeface="Arial" panose="020B0604020202020204" pitchFamily="34" charset="0"/>
                <a:buNone/>
                <a:defRPr/>
              </a:pPr>
              <a:r>
                <a:rPr lang="zh-CN" altLang="en-US" sz="1000" dirty="0">
                  <a:solidFill>
                    <a:sysClr val="windowText" lastClr="000000"/>
                  </a:solidFill>
                  <a:latin typeface="微软雅黑" pitchFamily="34" charset="-122"/>
                </a:rPr>
                <a:t>您的内容打在这里，或者通过复制您的文本后，在此框中选择粘贴您的内容打在这里您的内容打在这里，或者通过复制您的文本后</a:t>
              </a:r>
              <a:endParaRPr lang="en-US" altLang="zh-CN" sz="1000" dirty="0">
                <a:solidFill>
                  <a:schemeClr val="tx1">
                    <a:lumMod val="65000"/>
                    <a:lumOff val="35000"/>
                  </a:schemeClr>
                </a:solidFill>
                <a:latin typeface="Lato Light" panose="020F0302020204030203" pitchFamily="34" charset="0"/>
              </a:endParaRPr>
            </a:p>
          </p:txBody>
        </p:sp>
        <p:sp>
          <p:nvSpPr>
            <p:cNvPr id="53260" name="Text Placeholder 33"/>
            <p:cNvSpPr txBox="1">
              <a:spLocks/>
            </p:cNvSpPr>
            <p:nvPr/>
          </p:nvSpPr>
          <p:spPr bwMode="auto">
            <a:xfrm>
              <a:off x="5718979" y="2763613"/>
              <a:ext cx="2921366" cy="14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a:lnSpc>
                  <a:spcPct val="90000"/>
                </a:lnSpc>
                <a:spcBef>
                  <a:spcPts val="750"/>
                </a:spcBef>
                <a:buFont typeface="Arial" panose="020B0604020202020204" pitchFamily="34" charset="0"/>
                <a:buChar char="•"/>
                <a:defRPr sz="2100">
                  <a:solidFill>
                    <a:schemeClr val="tx1"/>
                  </a:solidFill>
                  <a:latin typeface="Nexa Light" pitchFamily="50" charset="0"/>
                  <a:ea typeface="微软雅黑" panose="020B0503020204020204" pitchFamily="34" charset="-122"/>
                </a:defRPr>
              </a:lvl1pPr>
              <a:lvl2pPr marL="514350" indent="-171450" defTabSz="685800">
                <a:lnSpc>
                  <a:spcPct val="90000"/>
                </a:lnSpc>
                <a:spcBef>
                  <a:spcPts val="375"/>
                </a:spcBef>
                <a:buFont typeface="Arial" panose="020B0604020202020204" pitchFamily="34" charset="0"/>
                <a:buChar char="•"/>
                <a:defRPr>
                  <a:solidFill>
                    <a:schemeClr val="tx1"/>
                  </a:solidFill>
                  <a:latin typeface="Nexa Light" pitchFamily="50" charset="0"/>
                  <a:ea typeface="微软雅黑" panose="020B0503020204020204" pitchFamily="34" charset="-122"/>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Nexa Light" pitchFamily="50" charset="0"/>
                  <a:ea typeface="微软雅黑" panose="020B0503020204020204" pitchFamily="34" charset="-122"/>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Nexa Light" pitchFamily="50" charset="0"/>
                  <a:ea typeface="微软雅黑" panose="020B0503020204020204" pitchFamily="34" charset="-122"/>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Nexa Light" pitchFamily="50" charset="0"/>
                  <a:ea typeface="微软雅黑" panose="020B0503020204020204" pitchFamily="34" charset="-122"/>
                </a:defRPr>
              </a:lvl5pPr>
              <a:lvl6pPr marL="20002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Nexa Light" pitchFamily="50" charset="0"/>
                  <a:ea typeface="微软雅黑" panose="020B0503020204020204" pitchFamily="34" charset="-122"/>
                </a:defRPr>
              </a:lvl6pPr>
              <a:lvl7pPr marL="24574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Nexa Light" pitchFamily="50" charset="0"/>
                  <a:ea typeface="微软雅黑" panose="020B0503020204020204" pitchFamily="34" charset="-122"/>
                </a:defRPr>
              </a:lvl7pPr>
              <a:lvl8pPr marL="29146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Nexa Light" pitchFamily="50" charset="0"/>
                  <a:ea typeface="微软雅黑" panose="020B0503020204020204" pitchFamily="34" charset="-122"/>
                </a:defRPr>
              </a:lvl8pPr>
              <a:lvl9pPr marL="33718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Nexa Light" pitchFamily="50" charset="0"/>
                  <a:ea typeface="微软雅黑" panose="020B0503020204020204" pitchFamily="34" charset="-122"/>
                </a:defRPr>
              </a:lvl9pPr>
            </a:lstStyle>
            <a:p>
              <a:pPr eaLnBrk="1" hangingPunct="1">
                <a:buFont typeface="Arial" panose="020B0604020202020204" pitchFamily="34" charset="0"/>
                <a:buNone/>
              </a:pPr>
              <a:r>
                <a:rPr lang="zh-CN" altLang="en-US" sz="1800" b="1">
                  <a:solidFill>
                    <a:srgbClr val="000000"/>
                  </a:solidFill>
                </a:rPr>
                <a:t>添加标题</a:t>
              </a:r>
              <a:endParaRPr lang="en-AU" altLang="zh-CN" sz="1800" b="1">
                <a:solidFill>
                  <a:srgbClr val="000000"/>
                </a:solidFill>
              </a:endParaRPr>
            </a:p>
          </p:txBody>
        </p:sp>
      </p:grpSp>
      <p:sp>
        <p:nvSpPr>
          <p:cNvPr id="16" name="Oval 53"/>
          <p:cNvSpPr>
            <a:spLocks noChangeAspect="1"/>
          </p:cNvSpPr>
          <p:nvPr/>
        </p:nvSpPr>
        <p:spPr>
          <a:xfrm>
            <a:off x="944563" y="1700213"/>
            <a:ext cx="414337" cy="414337"/>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754" eaLnBrk="1" fontAlgn="auto" hangingPunct="1">
              <a:spcBef>
                <a:spcPts val="0"/>
              </a:spcBef>
              <a:spcAft>
                <a:spcPts val="0"/>
              </a:spcAft>
              <a:defRPr/>
            </a:pPr>
            <a:r>
              <a:rPr lang="en-US" sz="1400" dirty="0">
                <a:solidFill>
                  <a:schemeClr val="bg1"/>
                </a:solidFill>
                <a:latin typeface="FontAwesome" pitchFamily="2" charset="0"/>
              </a:rPr>
              <a:t></a:t>
            </a:r>
          </a:p>
        </p:txBody>
      </p:sp>
      <p:sp>
        <p:nvSpPr>
          <p:cNvPr id="17" name="Oval 54"/>
          <p:cNvSpPr>
            <a:spLocks noChangeAspect="1"/>
          </p:cNvSpPr>
          <p:nvPr/>
        </p:nvSpPr>
        <p:spPr>
          <a:xfrm>
            <a:off x="944563" y="2751138"/>
            <a:ext cx="414337" cy="412750"/>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754" eaLnBrk="1" fontAlgn="auto" hangingPunct="1">
              <a:spcBef>
                <a:spcPts val="0"/>
              </a:spcBef>
              <a:spcAft>
                <a:spcPts val="0"/>
              </a:spcAft>
              <a:defRPr/>
            </a:pPr>
            <a:r>
              <a:rPr lang="en-AU" sz="1400" dirty="0">
                <a:solidFill>
                  <a:schemeClr val="bg1"/>
                </a:solidFill>
                <a:latin typeface="FontAwesome" pitchFamily="2" charset="0"/>
              </a:rPr>
              <a:t></a:t>
            </a:r>
            <a:endParaRPr lang="en-US" sz="1400" dirty="0">
              <a:solidFill>
                <a:schemeClr val="bg1"/>
              </a:solidFill>
              <a:latin typeface="FontAwesome" pitchFamily="2" charset="0"/>
            </a:endParaRPr>
          </a:p>
        </p:txBody>
      </p:sp>
      <p:grpSp>
        <p:nvGrpSpPr>
          <p:cNvPr id="18" name="组合 17"/>
          <p:cNvGrpSpPr>
            <a:grpSpLocks/>
          </p:cNvGrpSpPr>
          <p:nvPr/>
        </p:nvGrpSpPr>
        <p:grpSpPr bwMode="auto">
          <a:xfrm>
            <a:off x="1477963" y="3786188"/>
            <a:ext cx="2921000" cy="742950"/>
            <a:chOff x="5718977" y="3670762"/>
            <a:chExt cx="2921368" cy="743276"/>
          </a:xfrm>
        </p:grpSpPr>
        <p:sp>
          <p:nvSpPr>
            <p:cNvPr id="19" name="Text Placeholder 32"/>
            <p:cNvSpPr txBox="1">
              <a:spLocks/>
            </p:cNvSpPr>
            <p:nvPr/>
          </p:nvSpPr>
          <p:spPr>
            <a:xfrm>
              <a:off x="5718977" y="3861346"/>
              <a:ext cx="2921368" cy="55269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50000"/>
                </a:lnSpc>
                <a:spcAft>
                  <a:spcPts val="0"/>
                </a:spcAft>
                <a:buFont typeface="Arial" panose="020B0604020202020204" pitchFamily="34" charset="0"/>
                <a:buNone/>
                <a:defRPr/>
              </a:pPr>
              <a:r>
                <a:rPr lang="zh-CN" altLang="en-US" sz="1000" dirty="0">
                  <a:solidFill>
                    <a:sysClr val="windowText" lastClr="000000"/>
                  </a:solidFill>
                  <a:latin typeface="微软雅黑" pitchFamily="34" charset="-122"/>
                </a:rPr>
                <a:t>您的内容打在这里，或者通过复制您的文本后，在此框中选择粘贴您的内容打在这里您的内容打在这里，或者通过复制您的文本后</a:t>
              </a:r>
              <a:endParaRPr lang="en-US" altLang="zh-CN" sz="1000" dirty="0">
                <a:solidFill>
                  <a:schemeClr val="tx1">
                    <a:lumMod val="65000"/>
                    <a:lumOff val="35000"/>
                  </a:schemeClr>
                </a:solidFill>
                <a:latin typeface="Lato Light" panose="020F0302020204030203" pitchFamily="34" charset="0"/>
              </a:endParaRPr>
            </a:p>
          </p:txBody>
        </p:sp>
        <p:sp>
          <p:nvSpPr>
            <p:cNvPr id="53258" name="Text Placeholder 33"/>
            <p:cNvSpPr txBox="1">
              <a:spLocks/>
            </p:cNvSpPr>
            <p:nvPr/>
          </p:nvSpPr>
          <p:spPr bwMode="auto">
            <a:xfrm>
              <a:off x="5718979" y="3670762"/>
              <a:ext cx="2921366" cy="14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a:lnSpc>
                  <a:spcPct val="90000"/>
                </a:lnSpc>
                <a:spcBef>
                  <a:spcPts val="750"/>
                </a:spcBef>
                <a:buFont typeface="Arial" panose="020B0604020202020204" pitchFamily="34" charset="0"/>
                <a:buChar char="•"/>
                <a:defRPr sz="2100">
                  <a:solidFill>
                    <a:schemeClr val="tx1"/>
                  </a:solidFill>
                  <a:latin typeface="Nexa Light" pitchFamily="50" charset="0"/>
                  <a:ea typeface="微软雅黑" panose="020B0503020204020204" pitchFamily="34" charset="-122"/>
                </a:defRPr>
              </a:lvl1pPr>
              <a:lvl2pPr marL="514350" indent="-171450" defTabSz="685800">
                <a:lnSpc>
                  <a:spcPct val="90000"/>
                </a:lnSpc>
                <a:spcBef>
                  <a:spcPts val="375"/>
                </a:spcBef>
                <a:buFont typeface="Arial" panose="020B0604020202020204" pitchFamily="34" charset="0"/>
                <a:buChar char="•"/>
                <a:defRPr>
                  <a:solidFill>
                    <a:schemeClr val="tx1"/>
                  </a:solidFill>
                  <a:latin typeface="Nexa Light" pitchFamily="50" charset="0"/>
                  <a:ea typeface="微软雅黑" panose="020B0503020204020204" pitchFamily="34" charset="-122"/>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Nexa Light" pitchFamily="50" charset="0"/>
                  <a:ea typeface="微软雅黑" panose="020B0503020204020204" pitchFamily="34" charset="-122"/>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Nexa Light" pitchFamily="50" charset="0"/>
                  <a:ea typeface="微软雅黑" panose="020B0503020204020204" pitchFamily="34" charset="-122"/>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Nexa Light" pitchFamily="50" charset="0"/>
                  <a:ea typeface="微软雅黑" panose="020B0503020204020204" pitchFamily="34" charset="-122"/>
                </a:defRPr>
              </a:lvl5pPr>
              <a:lvl6pPr marL="20002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Nexa Light" pitchFamily="50" charset="0"/>
                  <a:ea typeface="微软雅黑" panose="020B0503020204020204" pitchFamily="34" charset="-122"/>
                </a:defRPr>
              </a:lvl6pPr>
              <a:lvl7pPr marL="24574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Nexa Light" pitchFamily="50" charset="0"/>
                  <a:ea typeface="微软雅黑" panose="020B0503020204020204" pitchFamily="34" charset="-122"/>
                </a:defRPr>
              </a:lvl7pPr>
              <a:lvl8pPr marL="29146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Nexa Light" pitchFamily="50" charset="0"/>
                  <a:ea typeface="微软雅黑" panose="020B0503020204020204" pitchFamily="34" charset="-122"/>
                </a:defRPr>
              </a:lvl8pPr>
              <a:lvl9pPr marL="33718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Nexa Light" pitchFamily="50" charset="0"/>
                  <a:ea typeface="微软雅黑" panose="020B0503020204020204" pitchFamily="34" charset="-122"/>
                </a:defRPr>
              </a:lvl9pPr>
            </a:lstStyle>
            <a:p>
              <a:pPr eaLnBrk="1" hangingPunct="1">
                <a:buFont typeface="Arial" panose="020B0604020202020204" pitchFamily="34" charset="0"/>
                <a:buNone/>
              </a:pPr>
              <a:r>
                <a:rPr lang="zh-CN" altLang="en-US" sz="1800" b="1">
                  <a:solidFill>
                    <a:srgbClr val="000000"/>
                  </a:solidFill>
                </a:rPr>
                <a:t>添加标题</a:t>
              </a:r>
              <a:endParaRPr lang="en-AU" altLang="zh-CN" sz="1800" b="1">
                <a:solidFill>
                  <a:srgbClr val="000000"/>
                </a:solidFill>
              </a:endParaRPr>
            </a:p>
          </p:txBody>
        </p:sp>
      </p:grpSp>
      <p:sp>
        <p:nvSpPr>
          <p:cNvPr id="21" name="Oval 57"/>
          <p:cNvSpPr>
            <a:spLocks noChangeAspect="1"/>
          </p:cNvSpPr>
          <p:nvPr/>
        </p:nvSpPr>
        <p:spPr>
          <a:xfrm>
            <a:off x="944563" y="3781425"/>
            <a:ext cx="414337" cy="414338"/>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754" eaLnBrk="1" fontAlgn="auto" hangingPunct="1">
              <a:spcBef>
                <a:spcPts val="0"/>
              </a:spcBef>
              <a:spcAft>
                <a:spcPts val="0"/>
              </a:spcAft>
              <a:defRPr/>
            </a:pPr>
            <a:r>
              <a:rPr lang="en-AU" sz="1400" dirty="0">
                <a:latin typeface="FontAwesome" pitchFamily="2" charset="0"/>
              </a:rPr>
              <a:t></a:t>
            </a:r>
            <a:endParaRPr lang="en-US" sz="1400" dirty="0">
              <a:solidFill>
                <a:srgbClr val="F33745"/>
              </a:solidFill>
              <a:latin typeface="FontAwesome" pitchFamily="2" charset="0"/>
            </a:endParaRPr>
          </a:p>
        </p:txBody>
      </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50" fill="hold"/>
                                        <p:tgtEl>
                                          <p:spTgt spid="3"/>
                                        </p:tgtEl>
                                        <p:attrNameLst>
                                          <p:attrName>ppt_w</p:attrName>
                                        </p:attrNameLst>
                                      </p:cBhvr>
                                      <p:tavLst>
                                        <p:tav tm="0">
                                          <p:val>
                                            <p:fltVal val="0"/>
                                          </p:val>
                                        </p:tav>
                                        <p:tav tm="100000">
                                          <p:val>
                                            <p:strVal val="#ppt_w"/>
                                          </p:val>
                                        </p:tav>
                                      </p:tavLst>
                                    </p:anim>
                                    <p:anim calcmode="lin" valueType="num">
                                      <p:cBhvr>
                                        <p:cTn id="8" dur="250" fill="hold"/>
                                        <p:tgtEl>
                                          <p:spTgt spid="3"/>
                                        </p:tgtEl>
                                        <p:attrNameLst>
                                          <p:attrName>ppt_h</p:attrName>
                                        </p:attrNameLst>
                                      </p:cBhvr>
                                      <p:tavLst>
                                        <p:tav tm="0">
                                          <p:val>
                                            <p:fltVal val="0"/>
                                          </p:val>
                                        </p:tav>
                                        <p:tav tm="100000">
                                          <p:val>
                                            <p:strVal val="#ppt_h"/>
                                          </p:val>
                                        </p:tav>
                                      </p:tavLst>
                                    </p:anim>
                                    <p:animEffect transition="in" filter="fade">
                                      <p:cBhvr>
                                        <p:cTn id="9" dur="250"/>
                                        <p:tgtEl>
                                          <p:spTgt spid="3"/>
                                        </p:tgtEl>
                                      </p:cBhvr>
                                    </p:animEffect>
                                  </p:childTnLst>
                                </p:cTn>
                              </p:par>
                              <p:par>
                                <p:cTn id="10" presetID="6" presetClass="emph" presetSubtype="0" decel="100000" fill="hold" nodeType="withEffect">
                                  <p:stCondLst>
                                    <p:cond delay="200"/>
                                  </p:stCondLst>
                                  <p:childTnLst>
                                    <p:animScale>
                                      <p:cBhvr>
                                        <p:cTn id="11" dur="250" fill="hold"/>
                                        <p:tgtEl>
                                          <p:spTgt spid="3"/>
                                        </p:tgtEl>
                                      </p:cBhvr>
                                      <p:by x="110000" y="110000"/>
                                    </p:animScale>
                                  </p:childTnLst>
                                </p:cTn>
                              </p:par>
                              <p:par>
                                <p:cTn id="12" presetID="6" presetClass="emph" presetSubtype="0" decel="100000" fill="hold" nodeType="withEffect">
                                  <p:stCondLst>
                                    <p:cond delay="300"/>
                                  </p:stCondLst>
                                  <p:childTnLst>
                                    <p:animScale>
                                      <p:cBhvr>
                                        <p:cTn id="13" dur="250" fill="hold"/>
                                        <p:tgtEl>
                                          <p:spTgt spid="3"/>
                                        </p:tgtEl>
                                      </p:cBhvr>
                                      <p:by x="91000" y="91000"/>
                                    </p:animScale>
                                  </p:childTnLst>
                                </p:cTn>
                              </p:par>
                            </p:childTnLst>
                          </p:cTn>
                        </p:par>
                        <p:par>
                          <p:cTn id="14" fill="hold" nodeType="afterGroup">
                            <p:stCondLst>
                              <p:cond delay="55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250" fill="hold"/>
                                        <p:tgtEl>
                                          <p:spTgt spid="16"/>
                                        </p:tgtEl>
                                        <p:attrNameLst>
                                          <p:attrName>ppt_w</p:attrName>
                                        </p:attrNameLst>
                                      </p:cBhvr>
                                      <p:tavLst>
                                        <p:tav tm="0">
                                          <p:val>
                                            <p:fltVal val="0"/>
                                          </p:val>
                                        </p:tav>
                                        <p:tav tm="100000">
                                          <p:val>
                                            <p:strVal val="#ppt_w"/>
                                          </p:val>
                                        </p:tav>
                                      </p:tavLst>
                                    </p:anim>
                                    <p:anim calcmode="lin" valueType="num">
                                      <p:cBhvr>
                                        <p:cTn id="18" dur="250" fill="hold"/>
                                        <p:tgtEl>
                                          <p:spTgt spid="16"/>
                                        </p:tgtEl>
                                        <p:attrNameLst>
                                          <p:attrName>ppt_h</p:attrName>
                                        </p:attrNameLst>
                                      </p:cBhvr>
                                      <p:tavLst>
                                        <p:tav tm="0">
                                          <p:val>
                                            <p:fltVal val="0"/>
                                          </p:val>
                                        </p:tav>
                                        <p:tav tm="100000">
                                          <p:val>
                                            <p:strVal val="#ppt_h"/>
                                          </p:val>
                                        </p:tav>
                                      </p:tavLst>
                                    </p:anim>
                                    <p:animEffect transition="in" filter="fade">
                                      <p:cBhvr>
                                        <p:cTn id="19" dur="250"/>
                                        <p:tgtEl>
                                          <p:spTgt spid="16"/>
                                        </p:tgtEl>
                                      </p:cBhvr>
                                    </p:animEffect>
                                  </p:childTnLst>
                                </p:cTn>
                              </p:par>
                              <p:par>
                                <p:cTn id="20" presetID="6" presetClass="emph" presetSubtype="0" decel="100000" fill="hold" grpId="1" nodeType="withEffect">
                                  <p:stCondLst>
                                    <p:cond delay="200"/>
                                  </p:stCondLst>
                                  <p:childTnLst>
                                    <p:animScale>
                                      <p:cBhvr>
                                        <p:cTn id="21" dur="250" fill="hold"/>
                                        <p:tgtEl>
                                          <p:spTgt spid="16"/>
                                        </p:tgtEl>
                                      </p:cBhvr>
                                      <p:by x="110000" y="110000"/>
                                    </p:animScale>
                                  </p:childTnLst>
                                </p:cTn>
                              </p:par>
                              <p:par>
                                <p:cTn id="22" presetID="6" presetClass="emph" presetSubtype="0" decel="100000" fill="hold" grpId="2" nodeType="withEffect">
                                  <p:stCondLst>
                                    <p:cond delay="300"/>
                                  </p:stCondLst>
                                  <p:childTnLst>
                                    <p:animScale>
                                      <p:cBhvr>
                                        <p:cTn id="23" dur="250" fill="hold"/>
                                        <p:tgtEl>
                                          <p:spTgt spid="16"/>
                                        </p:tgtEl>
                                      </p:cBhvr>
                                      <p:by x="91000" y="91000"/>
                                    </p:animScale>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par>
                          <p:cTn id="29" fill="hold" nodeType="afterGroup">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250" fill="hold"/>
                                        <p:tgtEl>
                                          <p:spTgt spid="17"/>
                                        </p:tgtEl>
                                        <p:attrNameLst>
                                          <p:attrName>ppt_w</p:attrName>
                                        </p:attrNameLst>
                                      </p:cBhvr>
                                      <p:tavLst>
                                        <p:tav tm="0">
                                          <p:val>
                                            <p:fltVal val="0"/>
                                          </p:val>
                                        </p:tav>
                                        <p:tav tm="100000">
                                          <p:val>
                                            <p:strVal val="#ppt_w"/>
                                          </p:val>
                                        </p:tav>
                                      </p:tavLst>
                                    </p:anim>
                                    <p:anim calcmode="lin" valueType="num">
                                      <p:cBhvr>
                                        <p:cTn id="33" dur="250" fill="hold"/>
                                        <p:tgtEl>
                                          <p:spTgt spid="17"/>
                                        </p:tgtEl>
                                        <p:attrNameLst>
                                          <p:attrName>ppt_h</p:attrName>
                                        </p:attrNameLst>
                                      </p:cBhvr>
                                      <p:tavLst>
                                        <p:tav tm="0">
                                          <p:val>
                                            <p:fltVal val="0"/>
                                          </p:val>
                                        </p:tav>
                                        <p:tav tm="100000">
                                          <p:val>
                                            <p:strVal val="#ppt_h"/>
                                          </p:val>
                                        </p:tav>
                                      </p:tavLst>
                                    </p:anim>
                                    <p:animEffect transition="in" filter="fade">
                                      <p:cBhvr>
                                        <p:cTn id="34" dur="250"/>
                                        <p:tgtEl>
                                          <p:spTgt spid="17"/>
                                        </p:tgtEl>
                                      </p:cBhvr>
                                    </p:animEffect>
                                  </p:childTnLst>
                                </p:cTn>
                              </p:par>
                              <p:par>
                                <p:cTn id="35" presetID="6" presetClass="emph" presetSubtype="0" decel="100000" fill="hold" grpId="1" nodeType="withEffect">
                                  <p:stCondLst>
                                    <p:cond delay="200"/>
                                  </p:stCondLst>
                                  <p:childTnLst>
                                    <p:animScale>
                                      <p:cBhvr>
                                        <p:cTn id="36" dur="250" fill="hold"/>
                                        <p:tgtEl>
                                          <p:spTgt spid="17"/>
                                        </p:tgtEl>
                                      </p:cBhvr>
                                      <p:by x="110000" y="110000"/>
                                    </p:animScale>
                                  </p:childTnLst>
                                </p:cTn>
                              </p:par>
                              <p:par>
                                <p:cTn id="37" presetID="6" presetClass="emph" presetSubtype="0" decel="100000" fill="hold" grpId="2" nodeType="withEffect">
                                  <p:stCondLst>
                                    <p:cond delay="300"/>
                                  </p:stCondLst>
                                  <p:childTnLst>
                                    <p:animScale>
                                      <p:cBhvr>
                                        <p:cTn id="38" dur="250" fill="hold"/>
                                        <p:tgtEl>
                                          <p:spTgt spid="17"/>
                                        </p:tgtEl>
                                      </p:cBhvr>
                                      <p:by x="91000" y="91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par>
                          <p:cTn id="44" fill="hold" nodeType="afterGroup">
                            <p:stCondLst>
                              <p:cond delay="500"/>
                            </p:stCondLst>
                            <p:childTnLst>
                              <p:par>
                                <p:cTn id="45" presetID="53" presetClass="entr" presetSubtype="16"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p:cTn id="47" dur="250" fill="hold"/>
                                        <p:tgtEl>
                                          <p:spTgt spid="21"/>
                                        </p:tgtEl>
                                        <p:attrNameLst>
                                          <p:attrName>ppt_w</p:attrName>
                                        </p:attrNameLst>
                                      </p:cBhvr>
                                      <p:tavLst>
                                        <p:tav tm="0">
                                          <p:val>
                                            <p:fltVal val="0"/>
                                          </p:val>
                                        </p:tav>
                                        <p:tav tm="100000">
                                          <p:val>
                                            <p:strVal val="#ppt_w"/>
                                          </p:val>
                                        </p:tav>
                                      </p:tavLst>
                                    </p:anim>
                                    <p:anim calcmode="lin" valueType="num">
                                      <p:cBhvr>
                                        <p:cTn id="48" dur="250" fill="hold"/>
                                        <p:tgtEl>
                                          <p:spTgt spid="21"/>
                                        </p:tgtEl>
                                        <p:attrNameLst>
                                          <p:attrName>ppt_h</p:attrName>
                                        </p:attrNameLst>
                                      </p:cBhvr>
                                      <p:tavLst>
                                        <p:tav tm="0">
                                          <p:val>
                                            <p:fltVal val="0"/>
                                          </p:val>
                                        </p:tav>
                                        <p:tav tm="100000">
                                          <p:val>
                                            <p:strVal val="#ppt_h"/>
                                          </p:val>
                                        </p:tav>
                                      </p:tavLst>
                                    </p:anim>
                                    <p:animEffect transition="in" filter="fade">
                                      <p:cBhvr>
                                        <p:cTn id="49" dur="250"/>
                                        <p:tgtEl>
                                          <p:spTgt spid="21"/>
                                        </p:tgtEl>
                                      </p:cBhvr>
                                    </p:animEffect>
                                  </p:childTnLst>
                                </p:cTn>
                              </p:par>
                              <p:par>
                                <p:cTn id="50" presetID="6" presetClass="emph" presetSubtype="0" decel="100000" fill="hold" grpId="1" nodeType="withEffect">
                                  <p:stCondLst>
                                    <p:cond delay="200"/>
                                  </p:stCondLst>
                                  <p:childTnLst>
                                    <p:animScale>
                                      <p:cBhvr>
                                        <p:cTn id="51" dur="250" fill="hold"/>
                                        <p:tgtEl>
                                          <p:spTgt spid="21"/>
                                        </p:tgtEl>
                                      </p:cBhvr>
                                      <p:by x="110000" y="110000"/>
                                    </p:animScale>
                                  </p:childTnLst>
                                </p:cTn>
                              </p:par>
                              <p:par>
                                <p:cTn id="52" presetID="6" presetClass="emph" presetSubtype="0" decel="100000" fill="hold" grpId="2" nodeType="withEffect">
                                  <p:stCondLst>
                                    <p:cond delay="300"/>
                                  </p:stCondLst>
                                  <p:childTnLst>
                                    <p:animScale>
                                      <p:cBhvr>
                                        <p:cTn id="53" dur="250" fill="hold"/>
                                        <p:tgtEl>
                                          <p:spTgt spid="21"/>
                                        </p:tgtEl>
                                      </p:cBhvr>
                                      <p:by x="91000" y="91000"/>
                                    </p:animScale>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P spid="17" grpId="0" animBg="1"/>
      <p:bldP spid="17" grpId="1" animBg="1"/>
      <p:bldP spid="17" grpId="2" animBg="1"/>
      <p:bldP spid="21" grpId="0" animBg="1"/>
      <p:bldP spid="21" grpId="1" animBg="1"/>
      <p:bldP spid="21" grpId="2"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2" name="组合 1"/>
          <p:cNvGrpSpPr>
            <a:grpSpLocks/>
          </p:cNvGrpSpPr>
          <p:nvPr/>
        </p:nvGrpSpPr>
        <p:grpSpPr bwMode="auto">
          <a:xfrm>
            <a:off x="-20638" y="1120775"/>
            <a:ext cx="4832351" cy="3398838"/>
            <a:chOff x="1323731" y="1079164"/>
            <a:chExt cx="4831929" cy="3400355"/>
          </a:xfrm>
        </p:grpSpPr>
        <p:cxnSp>
          <p:nvCxnSpPr>
            <p:cNvPr id="55317" name="直接连接符 49"/>
            <p:cNvCxnSpPr>
              <a:cxnSpLocks noChangeShapeType="1"/>
            </p:cNvCxnSpPr>
            <p:nvPr/>
          </p:nvCxnSpPr>
          <p:spPr bwMode="auto">
            <a:xfrm>
              <a:off x="4291150" y="2622965"/>
              <a:ext cx="6744" cy="959553"/>
            </a:xfrm>
            <a:prstGeom prst="line">
              <a:avLst/>
            </a:prstGeom>
            <a:noFill/>
            <a:ln w="28575" algn="ctr">
              <a:solidFill>
                <a:srgbClr val="ED5326"/>
              </a:solidFill>
              <a:round/>
              <a:headEnd type="oval" w="med" len="med"/>
              <a:tailEnd type="oval" w="med" len="med"/>
            </a:ln>
            <a:extLst>
              <a:ext uri="{909E8E84-426E-40DD-AFC4-6F175D3DCCD1}">
                <a14:hiddenFill xmlns:a14="http://schemas.microsoft.com/office/drawing/2010/main">
                  <a:noFill/>
                </a14:hiddenFill>
              </a:ext>
            </a:extLst>
          </p:spPr>
        </p:cxnSp>
        <p:cxnSp>
          <p:nvCxnSpPr>
            <p:cNvPr id="55318" name="直接连接符 48"/>
            <p:cNvCxnSpPr>
              <a:cxnSpLocks noChangeShapeType="1"/>
            </p:cNvCxnSpPr>
            <p:nvPr/>
          </p:nvCxnSpPr>
          <p:spPr bwMode="auto">
            <a:xfrm>
              <a:off x="4728992" y="2320858"/>
              <a:ext cx="0" cy="1526499"/>
            </a:xfrm>
            <a:prstGeom prst="line">
              <a:avLst/>
            </a:prstGeom>
            <a:noFill/>
            <a:ln w="28575" algn="ctr">
              <a:solidFill>
                <a:srgbClr val="F5C527"/>
              </a:solidFill>
              <a:round/>
              <a:headEnd type="oval" w="med" len="med"/>
              <a:tailEnd type="oval" w="med" len="med"/>
            </a:ln>
            <a:extLst>
              <a:ext uri="{909E8E84-426E-40DD-AFC4-6F175D3DCCD1}">
                <a14:hiddenFill xmlns:a14="http://schemas.microsoft.com/office/drawing/2010/main">
                  <a:noFill/>
                </a14:hiddenFill>
              </a:ext>
            </a:extLst>
          </p:spPr>
        </p:cxnSp>
        <p:cxnSp>
          <p:nvCxnSpPr>
            <p:cNvPr id="55319" name="直接连接符 46"/>
            <p:cNvCxnSpPr>
              <a:cxnSpLocks noChangeShapeType="1"/>
            </p:cNvCxnSpPr>
            <p:nvPr/>
          </p:nvCxnSpPr>
          <p:spPr bwMode="auto">
            <a:xfrm>
              <a:off x="5746056" y="1570252"/>
              <a:ext cx="6744" cy="1570419"/>
            </a:xfrm>
            <a:prstGeom prst="line">
              <a:avLst/>
            </a:prstGeom>
            <a:noFill/>
            <a:ln w="28575" algn="ctr">
              <a:solidFill>
                <a:srgbClr val="1B6AA3"/>
              </a:solidFill>
              <a:round/>
              <a:headEnd type="oval" w="med" len="med"/>
              <a:tailEnd type="oval" w="med" len="med"/>
            </a:ln>
            <a:extLst>
              <a:ext uri="{909E8E84-426E-40DD-AFC4-6F175D3DCCD1}">
                <a14:hiddenFill xmlns:a14="http://schemas.microsoft.com/office/drawing/2010/main">
                  <a:noFill/>
                </a14:hiddenFill>
              </a:ext>
            </a:extLst>
          </p:spPr>
        </p:cxnSp>
        <p:cxnSp>
          <p:nvCxnSpPr>
            <p:cNvPr id="55320" name="直接连接符 47"/>
            <p:cNvCxnSpPr>
              <a:cxnSpLocks noChangeShapeType="1"/>
            </p:cNvCxnSpPr>
            <p:nvPr/>
          </p:nvCxnSpPr>
          <p:spPr bwMode="auto">
            <a:xfrm>
              <a:off x="5225384" y="1913616"/>
              <a:ext cx="0" cy="1917773"/>
            </a:xfrm>
            <a:prstGeom prst="line">
              <a:avLst/>
            </a:prstGeom>
            <a:noFill/>
            <a:ln w="28575" algn="ctr">
              <a:solidFill>
                <a:srgbClr val="42CAC0"/>
              </a:solidFill>
              <a:round/>
              <a:headEnd type="oval" w="med" len="med"/>
              <a:tailEnd type="oval" w="med" len="med"/>
            </a:ln>
            <a:extLst>
              <a:ext uri="{909E8E84-426E-40DD-AFC4-6F175D3DCCD1}">
                <a14:hiddenFill xmlns:a14="http://schemas.microsoft.com/office/drawing/2010/main">
                  <a:noFill/>
                </a14:hiddenFill>
              </a:ext>
            </a:extLst>
          </p:spPr>
        </p:cxnSp>
        <p:sp>
          <p:nvSpPr>
            <p:cNvPr id="7" name="任意多边形 6"/>
            <p:cNvSpPr/>
            <p:nvPr/>
          </p:nvSpPr>
          <p:spPr>
            <a:xfrm>
              <a:off x="2817439" y="2654667"/>
              <a:ext cx="598436" cy="398641"/>
            </a:xfrm>
            <a:custGeom>
              <a:avLst/>
              <a:gdLst>
                <a:gd name="connsiteX0" fmla="*/ 842211 w 842211"/>
                <a:gd name="connsiteY0" fmla="*/ 252663 h 252663"/>
                <a:gd name="connsiteX1" fmla="*/ 842211 w 842211"/>
                <a:gd name="connsiteY1" fmla="*/ 0 h 252663"/>
                <a:gd name="connsiteX2" fmla="*/ 0 w 842211"/>
                <a:gd name="connsiteY2" fmla="*/ 0 h 252663"/>
              </a:gdLst>
              <a:ahLst/>
              <a:cxnLst>
                <a:cxn ang="0">
                  <a:pos x="connsiteX0" y="connsiteY0"/>
                </a:cxn>
                <a:cxn ang="0">
                  <a:pos x="connsiteX1" y="connsiteY1"/>
                </a:cxn>
                <a:cxn ang="0">
                  <a:pos x="connsiteX2" y="connsiteY2"/>
                </a:cxn>
              </a:cxnLst>
              <a:rect l="l" t="t" r="r" b="b"/>
              <a:pathLst>
                <a:path w="842211" h="252663">
                  <a:moveTo>
                    <a:pt x="842211" y="252663"/>
                  </a:moveTo>
                  <a:lnTo>
                    <a:pt x="842211" y="0"/>
                  </a:lnTo>
                  <a:lnTo>
                    <a:pt x="0" y="0"/>
                  </a:lnTo>
                </a:path>
              </a:pathLst>
            </a:custGeom>
            <a:noFill/>
            <a:ln w="3175" cap="flat" cmpd="sng" algn="ctr">
              <a:solidFill>
                <a:srgbClr val="42CAC0"/>
              </a:solidFill>
              <a:prstDash val="solid"/>
            </a:ln>
            <a:effectLst/>
          </p:spPr>
          <p:txBody>
            <a:bodyPr anchor="ctr"/>
            <a:lstStyle/>
            <a:p>
              <a:pPr algn="ctr" defTabSz="685754" eaLnBrk="1" fontAlgn="auto" hangingPunct="1">
                <a:spcBef>
                  <a:spcPts val="0"/>
                </a:spcBef>
                <a:spcAft>
                  <a:spcPts val="0"/>
                </a:spcAft>
                <a:defRPr/>
              </a:pPr>
              <a:endParaRPr lang="en-US" sz="1050" kern="0" dirty="0">
                <a:solidFill>
                  <a:schemeClr val="tx1">
                    <a:lumMod val="85000"/>
                    <a:lumOff val="15000"/>
                  </a:schemeClr>
                </a:solidFill>
                <a:ea typeface="+mn-ea"/>
              </a:endParaRPr>
            </a:p>
          </p:txBody>
        </p:sp>
        <p:sp>
          <p:nvSpPr>
            <p:cNvPr id="8" name="空心弧 7"/>
            <p:cNvSpPr/>
            <p:nvPr/>
          </p:nvSpPr>
          <p:spPr>
            <a:xfrm flipV="1">
              <a:off x="3031733" y="1716036"/>
              <a:ext cx="2798518" cy="2763483"/>
            </a:xfrm>
            <a:prstGeom prst="blockArc">
              <a:avLst>
                <a:gd name="adj1" fmla="val 10800000"/>
                <a:gd name="adj2" fmla="val 18776"/>
                <a:gd name="adj3" fmla="val 5011"/>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200" dirty="0">
                <a:solidFill>
                  <a:schemeClr val="tx1">
                    <a:lumMod val="85000"/>
                    <a:lumOff val="15000"/>
                  </a:schemeClr>
                </a:solidFill>
              </a:endParaRPr>
            </a:p>
          </p:txBody>
        </p:sp>
        <p:sp>
          <p:nvSpPr>
            <p:cNvPr id="9" name="空心弧 8"/>
            <p:cNvSpPr/>
            <p:nvPr/>
          </p:nvSpPr>
          <p:spPr>
            <a:xfrm flipV="1">
              <a:off x="3284123" y="1959032"/>
              <a:ext cx="2295325" cy="2263198"/>
            </a:xfrm>
            <a:prstGeom prst="blockArc">
              <a:avLst>
                <a:gd name="adj1" fmla="val 10800000"/>
                <a:gd name="adj2" fmla="val 19121787"/>
                <a:gd name="adj3" fmla="val 6799"/>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200" dirty="0">
                <a:solidFill>
                  <a:schemeClr val="tx1">
                    <a:lumMod val="85000"/>
                    <a:lumOff val="15000"/>
                  </a:schemeClr>
                </a:solidFill>
              </a:endParaRPr>
            </a:p>
          </p:txBody>
        </p:sp>
        <p:sp>
          <p:nvSpPr>
            <p:cNvPr id="10" name="空心弧 9"/>
            <p:cNvSpPr/>
            <p:nvPr/>
          </p:nvSpPr>
          <p:spPr>
            <a:xfrm flipV="1">
              <a:off x="3553974" y="2222674"/>
              <a:ext cx="1773083" cy="1748618"/>
            </a:xfrm>
            <a:prstGeom prst="blockArc">
              <a:avLst>
                <a:gd name="adj1" fmla="val 10800000"/>
                <a:gd name="adj2" fmla="val 17812106"/>
                <a:gd name="adj3" fmla="val 8821"/>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200" dirty="0">
                <a:solidFill>
                  <a:schemeClr val="tx1">
                    <a:lumMod val="85000"/>
                    <a:lumOff val="15000"/>
                  </a:schemeClr>
                </a:solidFill>
              </a:endParaRPr>
            </a:p>
          </p:txBody>
        </p:sp>
        <p:sp>
          <p:nvSpPr>
            <p:cNvPr id="11" name="空心弧 10"/>
            <p:cNvSpPr/>
            <p:nvPr/>
          </p:nvSpPr>
          <p:spPr>
            <a:xfrm flipV="1">
              <a:off x="3842874" y="2518081"/>
              <a:ext cx="1161949" cy="1145099"/>
            </a:xfrm>
            <a:prstGeom prst="blockArc">
              <a:avLst>
                <a:gd name="adj1" fmla="val 10800000"/>
                <a:gd name="adj2" fmla="val 15959075"/>
                <a:gd name="adj3" fmla="val 13176"/>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200" dirty="0">
                <a:solidFill>
                  <a:schemeClr val="tx1">
                    <a:lumMod val="85000"/>
                    <a:lumOff val="15000"/>
                  </a:schemeClr>
                </a:solidFill>
              </a:endParaRPr>
            </a:p>
          </p:txBody>
        </p:sp>
        <p:sp>
          <p:nvSpPr>
            <p:cNvPr id="12" name="椭圆 11"/>
            <p:cNvSpPr/>
            <p:nvPr/>
          </p:nvSpPr>
          <p:spPr>
            <a:xfrm>
              <a:off x="5492143" y="1079164"/>
              <a:ext cx="550814" cy="543167"/>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200" dirty="0">
                <a:solidFill>
                  <a:schemeClr val="bg1"/>
                </a:solidFill>
                <a:latin typeface="FontAwesome" pitchFamily="2" charset="0"/>
              </a:endParaRPr>
            </a:p>
          </p:txBody>
        </p:sp>
        <p:sp>
          <p:nvSpPr>
            <p:cNvPr id="13" name="椭圆 12"/>
            <p:cNvSpPr/>
            <p:nvPr/>
          </p:nvSpPr>
          <p:spPr>
            <a:xfrm>
              <a:off x="5020696" y="1596920"/>
              <a:ext cx="396840" cy="392288"/>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200" dirty="0">
                <a:solidFill>
                  <a:schemeClr val="tx1">
                    <a:lumMod val="85000"/>
                    <a:lumOff val="15000"/>
                  </a:schemeClr>
                </a:solidFill>
              </a:endParaRPr>
            </a:p>
          </p:txBody>
        </p:sp>
        <p:sp>
          <p:nvSpPr>
            <p:cNvPr id="14" name="椭圆 13"/>
            <p:cNvSpPr/>
            <p:nvPr/>
          </p:nvSpPr>
          <p:spPr>
            <a:xfrm>
              <a:off x="4523853" y="1959032"/>
              <a:ext cx="398427" cy="392288"/>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200" dirty="0">
                <a:solidFill>
                  <a:schemeClr val="tx1">
                    <a:lumMod val="85000"/>
                    <a:lumOff val="15000"/>
                  </a:schemeClr>
                </a:solidFill>
              </a:endParaRPr>
            </a:p>
          </p:txBody>
        </p:sp>
        <p:sp>
          <p:nvSpPr>
            <p:cNvPr id="15" name="椭圆 14"/>
            <p:cNvSpPr/>
            <p:nvPr/>
          </p:nvSpPr>
          <p:spPr>
            <a:xfrm>
              <a:off x="4071454" y="2351320"/>
              <a:ext cx="425413" cy="419287"/>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300" dirty="0">
                <a:solidFill>
                  <a:schemeClr val="tx1">
                    <a:lumMod val="85000"/>
                    <a:lumOff val="15000"/>
                  </a:schemeClr>
                </a:solidFill>
              </a:endParaRPr>
            </a:p>
          </p:txBody>
        </p:sp>
        <p:sp>
          <p:nvSpPr>
            <p:cNvPr id="16" name="任意多边形 15"/>
            <p:cNvSpPr/>
            <p:nvPr/>
          </p:nvSpPr>
          <p:spPr>
            <a:xfrm>
              <a:off x="2450759" y="2877016"/>
              <a:ext cx="666692" cy="176292"/>
            </a:xfrm>
            <a:custGeom>
              <a:avLst/>
              <a:gdLst>
                <a:gd name="connsiteX0" fmla="*/ 842211 w 842211"/>
                <a:gd name="connsiteY0" fmla="*/ 252663 h 252663"/>
                <a:gd name="connsiteX1" fmla="*/ 842211 w 842211"/>
                <a:gd name="connsiteY1" fmla="*/ 0 h 252663"/>
                <a:gd name="connsiteX2" fmla="*/ 0 w 842211"/>
                <a:gd name="connsiteY2" fmla="*/ 0 h 252663"/>
              </a:gdLst>
              <a:ahLst/>
              <a:cxnLst>
                <a:cxn ang="0">
                  <a:pos x="connsiteX0" y="connsiteY0"/>
                </a:cxn>
                <a:cxn ang="0">
                  <a:pos x="connsiteX1" y="connsiteY1"/>
                </a:cxn>
                <a:cxn ang="0">
                  <a:pos x="connsiteX2" y="connsiteY2"/>
                </a:cxn>
              </a:cxnLst>
              <a:rect l="l" t="t" r="r" b="b"/>
              <a:pathLst>
                <a:path w="842211" h="252663">
                  <a:moveTo>
                    <a:pt x="842211" y="252663"/>
                  </a:moveTo>
                  <a:lnTo>
                    <a:pt x="842211" y="0"/>
                  </a:lnTo>
                  <a:lnTo>
                    <a:pt x="0" y="0"/>
                  </a:lnTo>
                </a:path>
              </a:pathLst>
            </a:custGeom>
            <a:noFill/>
            <a:ln w="3175" cap="flat" cmpd="sng" algn="ctr">
              <a:solidFill>
                <a:srgbClr val="1B6AA3"/>
              </a:solidFill>
              <a:prstDash val="solid"/>
            </a:ln>
            <a:effectLst/>
          </p:spPr>
          <p:txBody>
            <a:bodyPr anchor="ctr"/>
            <a:lstStyle/>
            <a:p>
              <a:pPr algn="ctr" defTabSz="685754" eaLnBrk="1" fontAlgn="auto" hangingPunct="1">
                <a:spcBef>
                  <a:spcPts val="0"/>
                </a:spcBef>
                <a:spcAft>
                  <a:spcPts val="0"/>
                </a:spcAft>
                <a:defRPr/>
              </a:pPr>
              <a:endParaRPr lang="en-US" sz="1050" kern="0" dirty="0">
                <a:solidFill>
                  <a:schemeClr val="tx1">
                    <a:lumMod val="85000"/>
                    <a:lumOff val="15000"/>
                  </a:schemeClr>
                </a:solidFill>
                <a:ea typeface="+mn-ea"/>
              </a:endParaRPr>
            </a:p>
          </p:txBody>
        </p:sp>
        <p:sp>
          <p:nvSpPr>
            <p:cNvPr id="17" name="任意多边形 16"/>
            <p:cNvSpPr/>
            <p:nvPr/>
          </p:nvSpPr>
          <p:spPr>
            <a:xfrm>
              <a:off x="3128561" y="2410083"/>
              <a:ext cx="520655" cy="643225"/>
            </a:xfrm>
            <a:custGeom>
              <a:avLst/>
              <a:gdLst>
                <a:gd name="connsiteX0" fmla="*/ 842211 w 842211"/>
                <a:gd name="connsiteY0" fmla="*/ 252663 h 252663"/>
                <a:gd name="connsiteX1" fmla="*/ 842211 w 842211"/>
                <a:gd name="connsiteY1" fmla="*/ 0 h 252663"/>
                <a:gd name="connsiteX2" fmla="*/ 0 w 842211"/>
                <a:gd name="connsiteY2" fmla="*/ 0 h 252663"/>
              </a:gdLst>
              <a:ahLst/>
              <a:cxnLst>
                <a:cxn ang="0">
                  <a:pos x="connsiteX0" y="connsiteY0"/>
                </a:cxn>
                <a:cxn ang="0">
                  <a:pos x="connsiteX1" y="connsiteY1"/>
                </a:cxn>
                <a:cxn ang="0">
                  <a:pos x="connsiteX2" y="connsiteY2"/>
                </a:cxn>
              </a:cxnLst>
              <a:rect l="l" t="t" r="r" b="b"/>
              <a:pathLst>
                <a:path w="842211" h="252663">
                  <a:moveTo>
                    <a:pt x="842211" y="252663"/>
                  </a:moveTo>
                  <a:lnTo>
                    <a:pt x="842211" y="0"/>
                  </a:lnTo>
                  <a:lnTo>
                    <a:pt x="0" y="0"/>
                  </a:lnTo>
                </a:path>
              </a:pathLst>
            </a:custGeom>
            <a:noFill/>
            <a:ln w="3175" cap="flat" cmpd="sng" algn="ctr">
              <a:solidFill>
                <a:srgbClr val="F5C527"/>
              </a:solidFill>
              <a:prstDash val="solid"/>
            </a:ln>
            <a:effectLst/>
          </p:spPr>
          <p:txBody>
            <a:bodyPr anchor="ctr"/>
            <a:lstStyle/>
            <a:p>
              <a:pPr algn="ctr" defTabSz="685754" eaLnBrk="1" fontAlgn="auto" hangingPunct="1">
                <a:spcBef>
                  <a:spcPts val="0"/>
                </a:spcBef>
                <a:spcAft>
                  <a:spcPts val="0"/>
                </a:spcAft>
                <a:defRPr/>
              </a:pPr>
              <a:endParaRPr lang="en-US" sz="1050" kern="0" dirty="0">
                <a:solidFill>
                  <a:schemeClr val="tx1">
                    <a:lumMod val="85000"/>
                    <a:lumOff val="15000"/>
                  </a:schemeClr>
                </a:solidFill>
                <a:ea typeface="+mn-ea"/>
              </a:endParaRPr>
            </a:p>
          </p:txBody>
        </p:sp>
        <p:sp>
          <p:nvSpPr>
            <p:cNvPr id="18" name="任意多边形 17"/>
            <p:cNvSpPr/>
            <p:nvPr/>
          </p:nvSpPr>
          <p:spPr>
            <a:xfrm>
              <a:off x="3379364" y="2179793"/>
              <a:ext cx="538116" cy="873515"/>
            </a:xfrm>
            <a:custGeom>
              <a:avLst/>
              <a:gdLst>
                <a:gd name="connsiteX0" fmla="*/ 842211 w 842211"/>
                <a:gd name="connsiteY0" fmla="*/ 252663 h 252663"/>
                <a:gd name="connsiteX1" fmla="*/ 842211 w 842211"/>
                <a:gd name="connsiteY1" fmla="*/ 0 h 252663"/>
                <a:gd name="connsiteX2" fmla="*/ 0 w 842211"/>
                <a:gd name="connsiteY2" fmla="*/ 0 h 252663"/>
              </a:gdLst>
              <a:ahLst/>
              <a:cxnLst>
                <a:cxn ang="0">
                  <a:pos x="connsiteX0" y="connsiteY0"/>
                </a:cxn>
                <a:cxn ang="0">
                  <a:pos x="connsiteX1" y="connsiteY1"/>
                </a:cxn>
                <a:cxn ang="0">
                  <a:pos x="connsiteX2" y="connsiteY2"/>
                </a:cxn>
              </a:cxnLst>
              <a:rect l="l" t="t" r="r" b="b"/>
              <a:pathLst>
                <a:path w="842211" h="252663">
                  <a:moveTo>
                    <a:pt x="842211" y="252663"/>
                  </a:moveTo>
                  <a:lnTo>
                    <a:pt x="842211" y="0"/>
                  </a:lnTo>
                  <a:lnTo>
                    <a:pt x="0" y="0"/>
                  </a:lnTo>
                </a:path>
              </a:pathLst>
            </a:custGeom>
            <a:noFill/>
            <a:ln w="3175" cap="flat" cmpd="sng" algn="ctr">
              <a:solidFill>
                <a:srgbClr val="ED5326"/>
              </a:solidFill>
              <a:prstDash val="solid"/>
            </a:ln>
            <a:effectLst/>
          </p:spPr>
          <p:txBody>
            <a:bodyPr anchor="ctr"/>
            <a:lstStyle/>
            <a:p>
              <a:pPr algn="ctr" defTabSz="685754" eaLnBrk="1" fontAlgn="auto" hangingPunct="1">
                <a:spcBef>
                  <a:spcPts val="0"/>
                </a:spcBef>
                <a:spcAft>
                  <a:spcPts val="0"/>
                </a:spcAft>
                <a:defRPr/>
              </a:pPr>
              <a:endParaRPr lang="en-US" sz="1050" kern="0" dirty="0">
                <a:solidFill>
                  <a:schemeClr val="tx1">
                    <a:lumMod val="85000"/>
                    <a:lumOff val="15000"/>
                  </a:schemeClr>
                </a:solidFill>
                <a:ea typeface="+mn-ea"/>
              </a:endParaRPr>
            </a:p>
          </p:txBody>
        </p:sp>
        <p:sp>
          <p:nvSpPr>
            <p:cNvPr id="19" name="TextBox 41"/>
            <p:cNvSpPr txBox="1">
              <a:spLocks noChangeArrowheads="1"/>
            </p:cNvSpPr>
            <p:nvPr/>
          </p:nvSpPr>
          <p:spPr bwMode="auto">
            <a:xfrm flipH="1">
              <a:off x="1323731" y="2753136"/>
              <a:ext cx="1249254" cy="276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defTabSz="685754" eaLnBrk="1" fontAlgn="auto" hangingPunct="1">
                <a:spcBef>
                  <a:spcPts val="0"/>
                </a:spcBef>
                <a:spcAft>
                  <a:spcPts val="0"/>
                </a:spcAft>
                <a:defRPr/>
              </a:pPr>
              <a:r>
                <a:rPr lang="zh-CN" altLang="en-US" sz="1200" b="1" dirty="0" smtClean="0">
                  <a:solidFill>
                    <a:schemeClr val="tx1">
                      <a:lumMod val="85000"/>
                      <a:lumOff val="15000"/>
                    </a:schemeClr>
                  </a:solidFill>
                  <a:latin typeface="Nexa Light" panose="02000000000000000000" pitchFamily="50" charset="0"/>
                </a:rPr>
                <a:t>添加标题</a:t>
              </a:r>
              <a:endParaRPr lang="zh-CN" altLang="en-US" sz="1200" b="1" dirty="0">
                <a:solidFill>
                  <a:schemeClr val="tx1">
                    <a:lumMod val="85000"/>
                    <a:lumOff val="15000"/>
                  </a:schemeClr>
                </a:solidFill>
                <a:latin typeface="Nexa Light" panose="02000000000000000000" pitchFamily="50" charset="0"/>
              </a:endParaRPr>
            </a:p>
          </p:txBody>
        </p:sp>
        <p:sp>
          <p:nvSpPr>
            <p:cNvPr id="20" name="TextBox 42"/>
            <p:cNvSpPr txBox="1">
              <a:spLocks noChangeArrowheads="1"/>
            </p:cNvSpPr>
            <p:nvPr/>
          </p:nvSpPr>
          <p:spPr bwMode="auto">
            <a:xfrm flipH="1">
              <a:off x="1684063" y="2519670"/>
              <a:ext cx="1249254" cy="277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defTabSz="685754" eaLnBrk="1" fontAlgn="auto" hangingPunct="1">
                <a:spcBef>
                  <a:spcPts val="0"/>
                </a:spcBef>
                <a:spcAft>
                  <a:spcPts val="0"/>
                </a:spcAft>
                <a:defRPr/>
              </a:pPr>
              <a:r>
                <a:rPr lang="zh-CN" altLang="en-US" sz="1200" b="1" dirty="0" smtClean="0">
                  <a:solidFill>
                    <a:schemeClr val="tx1">
                      <a:lumMod val="85000"/>
                      <a:lumOff val="15000"/>
                    </a:schemeClr>
                  </a:solidFill>
                  <a:latin typeface="Nexa Light" panose="02000000000000000000" pitchFamily="50" charset="0"/>
                </a:rPr>
                <a:t>添加标题</a:t>
              </a:r>
              <a:endParaRPr lang="zh-CN" altLang="en-US" sz="1200" b="1" dirty="0">
                <a:solidFill>
                  <a:schemeClr val="tx1">
                    <a:lumMod val="85000"/>
                    <a:lumOff val="15000"/>
                  </a:schemeClr>
                </a:solidFill>
                <a:latin typeface="Nexa Light" panose="02000000000000000000" pitchFamily="50" charset="0"/>
              </a:endParaRPr>
            </a:p>
          </p:txBody>
        </p:sp>
        <p:sp>
          <p:nvSpPr>
            <p:cNvPr id="21" name="TextBox 43"/>
            <p:cNvSpPr txBox="1">
              <a:spLocks noChangeArrowheads="1"/>
            </p:cNvSpPr>
            <p:nvPr/>
          </p:nvSpPr>
          <p:spPr bwMode="auto">
            <a:xfrm flipH="1">
              <a:off x="2004710" y="2284615"/>
              <a:ext cx="1249254" cy="276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defTabSz="685754" eaLnBrk="1" fontAlgn="auto" hangingPunct="1">
                <a:spcBef>
                  <a:spcPts val="0"/>
                </a:spcBef>
                <a:spcAft>
                  <a:spcPts val="0"/>
                </a:spcAft>
                <a:defRPr/>
              </a:pPr>
              <a:r>
                <a:rPr lang="zh-CN" altLang="en-US" sz="1200" b="1" dirty="0" smtClean="0">
                  <a:solidFill>
                    <a:schemeClr val="tx1">
                      <a:lumMod val="85000"/>
                      <a:lumOff val="15000"/>
                    </a:schemeClr>
                  </a:solidFill>
                  <a:latin typeface="Nexa Light" panose="02000000000000000000" pitchFamily="50" charset="0"/>
                </a:rPr>
                <a:t>添加标题</a:t>
              </a:r>
              <a:endParaRPr lang="zh-CN" altLang="en-US" sz="1200" b="1" dirty="0">
                <a:solidFill>
                  <a:schemeClr val="tx1">
                    <a:lumMod val="85000"/>
                    <a:lumOff val="15000"/>
                  </a:schemeClr>
                </a:solidFill>
                <a:latin typeface="Nexa Light" panose="02000000000000000000" pitchFamily="50" charset="0"/>
              </a:endParaRPr>
            </a:p>
          </p:txBody>
        </p:sp>
        <p:sp>
          <p:nvSpPr>
            <p:cNvPr id="22" name="TextBox 44"/>
            <p:cNvSpPr txBox="1">
              <a:spLocks noChangeArrowheads="1"/>
            </p:cNvSpPr>
            <p:nvPr/>
          </p:nvSpPr>
          <p:spPr bwMode="auto">
            <a:xfrm flipH="1">
              <a:off x="2274561" y="2043207"/>
              <a:ext cx="1249254" cy="277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defTabSz="685754" eaLnBrk="1" fontAlgn="auto" hangingPunct="1">
                <a:spcBef>
                  <a:spcPts val="0"/>
                </a:spcBef>
                <a:spcAft>
                  <a:spcPts val="0"/>
                </a:spcAft>
                <a:defRPr/>
              </a:pPr>
              <a:r>
                <a:rPr lang="zh-CN" altLang="en-US" sz="1200" b="1" dirty="0" smtClean="0">
                  <a:solidFill>
                    <a:schemeClr val="tx1">
                      <a:lumMod val="85000"/>
                      <a:lumOff val="15000"/>
                    </a:schemeClr>
                  </a:solidFill>
                  <a:latin typeface="Nexa Light" panose="02000000000000000000" pitchFamily="50" charset="0"/>
                </a:rPr>
                <a:t>添加标题</a:t>
              </a:r>
              <a:endParaRPr lang="zh-CN" altLang="en-US" sz="1200" b="1" dirty="0">
                <a:solidFill>
                  <a:schemeClr val="tx1">
                    <a:lumMod val="85000"/>
                    <a:lumOff val="15000"/>
                  </a:schemeClr>
                </a:solidFill>
                <a:latin typeface="Nexa Light" panose="02000000000000000000" pitchFamily="50" charset="0"/>
              </a:endParaRPr>
            </a:p>
          </p:txBody>
        </p:sp>
        <p:sp>
          <p:nvSpPr>
            <p:cNvPr id="23" name="矩形 22"/>
            <p:cNvSpPr/>
            <p:nvPr/>
          </p:nvSpPr>
          <p:spPr>
            <a:xfrm>
              <a:off x="1511041" y="3053308"/>
              <a:ext cx="4644619" cy="44470"/>
            </a:xfrm>
            <a:prstGeom prst="rect">
              <a:avLst/>
            </a:prstGeom>
            <a:solidFill>
              <a:schemeClr val="bg1">
                <a:lumMod val="65000"/>
              </a:schemeClr>
            </a:solidFill>
            <a:ln w="3175" cap="flat" cmpd="sng" algn="ctr">
              <a:noFill/>
              <a:prstDash val="solid"/>
            </a:ln>
            <a:effectLst/>
          </p:spPr>
          <p:txBody>
            <a:bodyPr anchor="ctr"/>
            <a:lstStyle/>
            <a:p>
              <a:pPr algn="ctr" defTabSz="685754" eaLnBrk="1" fontAlgn="auto" hangingPunct="1">
                <a:spcBef>
                  <a:spcPts val="0"/>
                </a:spcBef>
                <a:spcAft>
                  <a:spcPts val="0"/>
                </a:spcAft>
                <a:defRPr/>
              </a:pPr>
              <a:endParaRPr lang="en-US" sz="1050" kern="0" dirty="0">
                <a:solidFill>
                  <a:schemeClr val="tx1">
                    <a:lumMod val="85000"/>
                    <a:lumOff val="15000"/>
                  </a:schemeClr>
                </a:solidFill>
                <a:ea typeface="+mn-ea"/>
              </a:endParaRPr>
            </a:p>
          </p:txBody>
        </p:sp>
        <p:sp>
          <p:nvSpPr>
            <p:cNvPr id="55338" name="矩形 23"/>
            <p:cNvSpPr>
              <a:spLocks noChangeArrowheads="1"/>
            </p:cNvSpPr>
            <p:nvPr/>
          </p:nvSpPr>
          <p:spPr bwMode="auto">
            <a:xfrm>
              <a:off x="4115690" y="2398897"/>
              <a:ext cx="346570" cy="338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1600">
                  <a:solidFill>
                    <a:schemeClr val="bg1"/>
                  </a:solidFill>
                  <a:latin typeface="FontAwesome" pitchFamily="2" charset="0"/>
                </a:rPr>
                <a:t></a:t>
              </a:r>
            </a:p>
          </p:txBody>
        </p:sp>
        <p:sp>
          <p:nvSpPr>
            <p:cNvPr id="55339" name="矩形 24"/>
            <p:cNvSpPr>
              <a:spLocks noChangeArrowheads="1"/>
            </p:cNvSpPr>
            <p:nvPr/>
          </p:nvSpPr>
          <p:spPr bwMode="auto">
            <a:xfrm>
              <a:off x="4533188" y="1975870"/>
              <a:ext cx="375424" cy="338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1600">
                  <a:solidFill>
                    <a:schemeClr val="bg1"/>
                  </a:solidFill>
                  <a:latin typeface="FontAwesome" pitchFamily="2" charset="0"/>
                </a:rPr>
                <a:t></a:t>
              </a:r>
            </a:p>
          </p:txBody>
        </p:sp>
        <p:sp>
          <p:nvSpPr>
            <p:cNvPr id="55340" name="矩形 25"/>
            <p:cNvSpPr>
              <a:spLocks noChangeArrowheads="1"/>
            </p:cNvSpPr>
            <p:nvPr/>
          </p:nvSpPr>
          <p:spPr bwMode="auto">
            <a:xfrm>
              <a:off x="5036792" y="1610166"/>
              <a:ext cx="360996" cy="338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1600">
                  <a:solidFill>
                    <a:schemeClr val="bg1"/>
                  </a:solidFill>
                  <a:latin typeface="FontAwesome" pitchFamily="2" charset="0"/>
                </a:rPr>
                <a:t></a:t>
              </a:r>
            </a:p>
          </p:txBody>
        </p:sp>
        <p:sp>
          <p:nvSpPr>
            <p:cNvPr id="27" name="矩形 26"/>
            <p:cNvSpPr/>
            <p:nvPr/>
          </p:nvSpPr>
          <p:spPr>
            <a:xfrm>
              <a:off x="5592146" y="1158574"/>
              <a:ext cx="358744" cy="300172"/>
            </a:xfrm>
            <a:prstGeom prst="rect">
              <a:avLst/>
            </a:prstGeom>
          </p:spPr>
          <p:txBody>
            <a:bodyPr wrap="none">
              <a:spAutoFit/>
            </a:bodyPr>
            <a:lstStyle/>
            <a:p>
              <a:pPr algn="ctr" defTabSz="685754" eaLnBrk="1" fontAlgn="auto" hangingPunct="1">
                <a:spcBef>
                  <a:spcPts val="0"/>
                </a:spcBef>
                <a:spcAft>
                  <a:spcPts val="0"/>
                </a:spcAft>
                <a:defRPr/>
              </a:pPr>
              <a:r>
                <a:rPr lang="en-US" altLang="zh-CN" sz="1350" dirty="0">
                  <a:solidFill>
                    <a:schemeClr val="bg1"/>
                  </a:solidFill>
                  <a:latin typeface="FontAwesome" pitchFamily="2" charset="0"/>
                  <a:ea typeface="+mn-ea"/>
                </a:rPr>
                <a:t></a:t>
              </a:r>
              <a:endParaRPr lang="en-US" altLang="zh-CN" sz="1350" dirty="0">
                <a:solidFill>
                  <a:schemeClr val="bg1"/>
                </a:solidFill>
                <a:ea typeface="+mn-ea"/>
              </a:endParaRPr>
            </a:p>
          </p:txBody>
        </p:sp>
      </p:grpSp>
      <p:sp>
        <p:nvSpPr>
          <p:cNvPr id="28" name="Text Placeholder 32"/>
          <p:cNvSpPr txBox="1">
            <a:spLocks/>
          </p:cNvSpPr>
          <p:nvPr/>
        </p:nvSpPr>
        <p:spPr>
          <a:xfrm>
            <a:off x="5773738" y="1146175"/>
            <a:ext cx="2849562" cy="160496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50000"/>
              </a:lnSpc>
              <a:spcAft>
                <a:spcPts val="0"/>
              </a:spcAft>
              <a:buFont typeface="Arial" panose="020B0604020202020204" pitchFamily="34" charset="0"/>
              <a:buNone/>
              <a:defRPr/>
            </a:pPr>
            <a:r>
              <a:rPr lang="zh-CN" altLang="en-US" sz="1100" dirty="0">
                <a:solidFill>
                  <a:sysClr val="windowText" lastClr="000000"/>
                </a:solidFill>
                <a:latin typeface="+mn-ea"/>
              </a:rPr>
              <a:t>您的内容打在这里，或者通过复制您的文本后，在此框中选择粘贴您的内容打在这里您的内容打在这里，或者通过复制您的文本</a:t>
            </a:r>
            <a:r>
              <a:rPr lang="zh-CN" altLang="en-US" sz="1100" dirty="0" smtClean="0">
                <a:solidFill>
                  <a:sysClr val="windowText" lastClr="000000"/>
                </a:solidFill>
                <a:latin typeface="+mn-ea"/>
              </a:rPr>
              <a:t>后</a:t>
            </a:r>
            <a:r>
              <a:rPr lang="zh-CN" altLang="en-US" sz="1100" dirty="0">
                <a:solidFill>
                  <a:sysClr val="windowText" lastClr="000000"/>
                </a:solidFill>
                <a:latin typeface="+mn-ea"/>
              </a:rPr>
              <a:t>您的内容打在这里，或者通过复制您的文本后，在此框中选择粘贴您的内容打在这里您的内容打在这里，或者通过复制您的文本后</a:t>
            </a:r>
            <a:endParaRPr lang="en-US" altLang="zh-CN" sz="1100" dirty="0">
              <a:solidFill>
                <a:schemeClr val="tx1">
                  <a:lumMod val="65000"/>
                  <a:lumOff val="35000"/>
                </a:schemeClr>
              </a:solidFill>
              <a:latin typeface="+mn-ea"/>
            </a:endParaRPr>
          </a:p>
          <a:p>
            <a:pPr marL="0" indent="0" fontAlgn="auto">
              <a:lnSpc>
                <a:spcPct val="150000"/>
              </a:lnSpc>
              <a:spcAft>
                <a:spcPts val="0"/>
              </a:spcAft>
              <a:buFont typeface="Arial" panose="020B0604020202020204" pitchFamily="34" charset="0"/>
              <a:buNone/>
              <a:defRPr/>
            </a:pPr>
            <a:endParaRPr lang="en-US" altLang="zh-CN" sz="1100" dirty="0">
              <a:solidFill>
                <a:schemeClr val="tx1">
                  <a:lumMod val="65000"/>
                  <a:lumOff val="35000"/>
                </a:schemeClr>
              </a:solidFill>
              <a:latin typeface="+mn-ea"/>
            </a:endParaRPr>
          </a:p>
        </p:txBody>
      </p:sp>
      <p:sp>
        <p:nvSpPr>
          <p:cNvPr id="45" name="Rectangle 92"/>
          <p:cNvSpPr>
            <a:spLocks noChangeArrowheads="1"/>
          </p:cNvSpPr>
          <p:nvPr/>
        </p:nvSpPr>
        <p:spPr bwMode="auto">
          <a:xfrm>
            <a:off x="5346700" y="1133475"/>
            <a:ext cx="2968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AU" altLang="zh-CN" sz="2700">
                <a:solidFill>
                  <a:srgbClr val="ED5326"/>
                </a:solidFill>
                <a:latin typeface="FontAwesome" pitchFamily="2" charset="0"/>
              </a:rPr>
              <a:t></a:t>
            </a:r>
          </a:p>
        </p:txBody>
      </p:sp>
      <p:grpSp>
        <p:nvGrpSpPr>
          <p:cNvPr id="46" name="组合 45"/>
          <p:cNvGrpSpPr>
            <a:grpSpLocks/>
          </p:cNvGrpSpPr>
          <p:nvPr/>
        </p:nvGrpSpPr>
        <p:grpSpPr bwMode="auto">
          <a:xfrm>
            <a:off x="5410200" y="3152775"/>
            <a:ext cx="1781175" cy="679450"/>
            <a:chOff x="3901572" y="584239"/>
            <a:chExt cx="1782066" cy="679535"/>
          </a:xfrm>
        </p:grpSpPr>
        <p:sp>
          <p:nvSpPr>
            <p:cNvPr id="47" name="Oval 73"/>
            <p:cNvSpPr>
              <a:spLocks noChangeAspect="1"/>
            </p:cNvSpPr>
            <p:nvPr/>
          </p:nvSpPr>
          <p:spPr>
            <a:xfrm>
              <a:off x="3901572" y="584239"/>
              <a:ext cx="405016" cy="404864"/>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400" dirty="0">
                  <a:solidFill>
                    <a:schemeClr val="bg1"/>
                  </a:solidFill>
                  <a:latin typeface="FontAwesome" pitchFamily="2" charset="0"/>
                </a:rPr>
                <a:t></a:t>
              </a:r>
            </a:p>
          </p:txBody>
        </p:sp>
        <p:sp>
          <p:nvSpPr>
            <p:cNvPr id="48" name="Text Placeholder 32"/>
            <p:cNvSpPr txBox="1">
              <a:spLocks/>
            </p:cNvSpPr>
            <p:nvPr/>
          </p:nvSpPr>
          <p:spPr>
            <a:xfrm>
              <a:off x="4435239" y="760474"/>
              <a:ext cx="1248399" cy="50330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Bef>
                  <a:spcPts val="0"/>
                </a:spcBef>
                <a:spcAft>
                  <a:spcPts val="0"/>
                </a:spcAft>
                <a:buFont typeface="Arial" panose="020B0604020202020204" pitchFamily="34" charset="0"/>
                <a:buNone/>
                <a:defRPr/>
              </a:pPr>
              <a:r>
                <a:rPr lang="zh-CN" altLang="en-US" sz="1000" dirty="0">
                  <a:solidFill>
                    <a:sysClr val="windowText" lastClr="000000"/>
                  </a:solidFill>
                  <a:latin typeface="+mn-ea"/>
                </a:rPr>
                <a:t>您的内容打在这里，或者通过复制您的</a:t>
              </a:r>
              <a:r>
                <a:rPr lang="zh-CN" altLang="en-US" sz="1000" dirty="0" smtClean="0">
                  <a:solidFill>
                    <a:sysClr val="windowText" lastClr="000000"/>
                  </a:solidFill>
                  <a:latin typeface="+mn-ea"/>
                </a:rPr>
                <a:t>文本后在此框中</a:t>
              </a:r>
              <a:endParaRPr lang="en-US" sz="1000" dirty="0">
                <a:solidFill>
                  <a:schemeClr val="tx1">
                    <a:lumMod val="65000"/>
                    <a:lumOff val="35000"/>
                  </a:schemeClr>
                </a:solidFill>
                <a:latin typeface="+mn-lt"/>
              </a:endParaRPr>
            </a:p>
          </p:txBody>
        </p:sp>
        <p:sp>
          <p:nvSpPr>
            <p:cNvPr id="49" name="Text Placeholder 33"/>
            <p:cNvSpPr txBox="1">
              <a:spLocks/>
            </p:cNvSpPr>
            <p:nvPr/>
          </p:nvSpPr>
          <p:spPr>
            <a:xfrm>
              <a:off x="4425709" y="584239"/>
              <a:ext cx="1064157" cy="20957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zh-CN" altLang="en-US" sz="1200" b="1" dirty="0" smtClean="0">
                  <a:solidFill>
                    <a:schemeClr val="tx1">
                      <a:lumMod val="85000"/>
                      <a:lumOff val="15000"/>
                    </a:schemeClr>
                  </a:solidFill>
                  <a:latin typeface="+mn-lt"/>
                </a:rPr>
                <a:t>添加标题</a:t>
              </a:r>
              <a:endParaRPr lang="en-AU" altLang="zh-CN" sz="1200" b="1" dirty="0">
                <a:solidFill>
                  <a:schemeClr val="tx1">
                    <a:lumMod val="85000"/>
                    <a:lumOff val="15000"/>
                  </a:schemeClr>
                </a:solidFill>
                <a:latin typeface="+mn-lt"/>
              </a:endParaRPr>
            </a:p>
          </p:txBody>
        </p:sp>
      </p:grpSp>
      <p:grpSp>
        <p:nvGrpSpPr>
          <p:cNvPr id="50" name="组合 49"/>
          <p:cNvGrpSpPr>
            <a:grpSpLocks/>
          </p:cNvGrpSpPr>
          <p:nvPr/>
        </p:nvGrpSpPr>
        <p:grpSpPr bwMode="auto">
          <a:xfrm>
            <a:off x="5410200" y="4040188"/>
            <a:ext cx="1781175" cy="417512"/>
            <a:chOff x="3901572" y="1471214"/>
            <a:chExt cx="1782066" cy="417573"/>
          </a:xfrm>
        </p:grpSpPr>
        <p:sp>
          <p:nvSpPr>
            <p:cNvPr id="51" name="Oval 76"/>
            <p:cNvSpPr>
              <a:spLocks noChangeAspect="1"/>
            </p:cNvSpPr>
            <p:nvPr/>
          </p:nvSpPr>
          <p:spPr>
            <a:xfrm>
              <a:off x="3901572" y="1471214"/>
              <a:ext cx="405016" cy="404871"/>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400" dirty="0">
                  <a:solidFill>
                    <a:schemeClr val="bg1"/>
                  </a:solidFill>
                  <a:latin typeface="FontAwesome" pitchFamily="2" charset="0"/>
                </a:rPr>
                <a:t></a:t>
              </a:r>
              <a:endParaRPr lang="en-US" sz="1400" dirty="0">
                <a:solidFill>
                  <a:schemeClr val="bg1"/>
                </a:solidFill>
              </a:endParaRPr>
            </a:p>
          </p:txBody>
        </p:sp>
        <p:sp>
          <p:nvSpPr>
            <p:cNvPr id="52" name="Text Placeholder 32"/>
            <p:cNvSpPr txBox="1">
              <a:spLocks/>
            </p:cNvSpPr>
            <p:nvPr/>
          </p:nvSpPr>
          <p:spPr>
            <a:xfrm>
              <a:off x="4435239" y="1647452"/>
              <a:ext cx="1248399" cy="24133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Bef>
                  <a:spcPts val="0"/>
                </a:spcBef>
                <a:spcAft>
                  <a:spcPts val="0"/>
                </a:spcAft>
                <a:buFont typeface="Arial" panose="020B0604020202020204" pitchFamily="34" charset="0"/>
                <a:buNone/>
                <a:defRPr/>
              </a:pPr>
              <a:r>
                <a:rPr lang="zh-CN" altLang="en-US" sz="1000" dirty="0">
                  <a:solidFill>
                    <a:sysClr val="windowText" lastClr="000000"/>
                  </a:solidFill>
                  <a:latin typeface="+mn-ea"/>
                </a:rPr>
                <a:t>您的内容打在这里，或者通过复制您的文本后在此框中</a:t>
              </a:r>
              <a:endParaRPr lang="en-US" altLang="zh-CN" sz="1000" dirty="0">
                <a:solidFill>
                  <a:schemeClr val="tx1">
                    <a:lumMod val="65000"/>
                    <a:lumOff val="35000"/>
                  </a:schemeClr>
                </a:solidFill>
              </a:endParaRPr>
            </a:p>
          </p:txBody>
        </p:sp>
        <p:sp>
          <p:nvSpPr>
            <p:cNvPr id="53" name="Text Placeholder 33"/>
            <p:cNvSpPr txBox="1">
              <a:spLocks/>
            </p:cNvSpPr>
            <p:nvPr/>
          </p:nvSpPr>
          <p:spPr>
            <a:xfrm>
              <a:off x="4425709" y="1471214"/>
              <a:ext cx="1064157" cy="20958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zh-CN" altLang="en-US" sz="1200" b="1" dirty="0" smtClean="0">
                  <a:solidFill>
                    <a:schemeClr val="tx1">
                      <a:lumMod val="85000"/>
                      <a:lumOff val="15000"/>
                    </a:schemeClr>
                  </a:solidFill>
                  <a:latin typeface="+mn-lt"/>
                </a:rPr>
                <a:t>添加标题</a:t>
              </a:r>
              <a:endParaRPr lang="en-AU" altLang="zh-CN" sz="1200" b="1" dirty="0">
                <a:solidFill>
                  <a:schemeClr val="tx1">
                    <a:lumMod val="85000"/>
                    <a:lumOff val="15000"/>
                  </a:schemeClr>
                </a:solidFill>
                <a:latin typeface="+mn-lt"/>
              </a:endParaRPr>
            </a:p>
          </p:txBody>
        </p:sp>
      </p:grpSp>
      <p:grpSp>
        <p:nvGrpSpPr>
          <p:cNvPr id="54" name="组合 53"/>
          <p:cNvGrpSpPr>
            <a:grpSpLocks/>
          </p:cNvGrpSpPr>
          <p:nvPr/>
        </p:nvGrpSpPr>
        <p:grpSpPr bwMode="auto">
          <a:xfrm>
            <a:off x="7321550" y="3152775"/>
            <a:ext cx="1706563" cy="417513"/>
            <a:chOff x="5812986" y="584239"/>
            <a:chExt cx="1706594" cy="417573"/>
          </a:xfrm>
        </p:grpSpPr>
        <p:sp>
          <p:nvSpPr>
            <p:cNvPr id="55" name="Oval 85"/>
            <p:cNvSpPr>
              <a:spLocks noChangeAspect="1"/>
            </p:cNvSpPr>
            <p:nvPr/>
          </p:nvSpPr>
          <p:spPr>
            <a:xfrm>
              <a:off x="5812986" y="584239"/>
              <a:ext cx="404820" cy="404871"/>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400" dirty="0">
                  <a:solidFill>
                    <a:schemeClr val="bg1"/>
                  </a:solidFill>
                  <a:latin typeface="FontAwesome" pitchFamily="2" charset="0"/>
                </a:rPr>
                <a:t></a:t>
              </a:r>
              <a:endParaRPr lang="en-US" sz="1400" dirty="0">
                <a:solidFill>
                  <a:schemeClr val="bg1"/>
                </a:solidFill>
                <a:latin typeface="FontAwesome" pitchFamily="2" charset="0"/>
              </a:endParaRPr>
            </a:p>
          </p:txBody>
        </p:sp>
        <p:sp>
          <p:nvSpPr>
            <p:cNvPr id="56" name="Text Placeholder 32"/>
            <p:cNvSpPr txBox="1">
              <a:spLocks/>
            </p:cNvSpPr>
            <p:nvPr/>
          </p:nvSpPr>
          <p:spPr>
            <a:xfrm>
              <a:off x="6347984" y="760477"/>
              <a:ext cx="1171596" cy="24133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Bef>
                  <a:spcPts val="0"/>
                </a:spcBef>
                <a:spcAft>
                  <a:spcPts val="0"/>
                </a:spcAft>
                <a:buFont typeface="Arial" panose="020B0604020202020204" pitchFamily="34" charset="0"/>
                <a:buNone/>
                <a:defRPr/>
              </a:pPr>
              <a:r>
                <a:rPr lang="zh-CN" altLang="en-US" sz="1000" dirty="0">
                  <a:solidFill>
                    <a:sysClr val="windowText" lastClr="000000"/>
                  </a:solidFill>
                  <a:latin typeface="+mn-ea"/>
                </a:rPr>
                <a:t>您的内容打在这里，或者通过复制您的文本后在此框中</a:t>
              </a:r>
              <a:endParaRPr lang="en-US" altLang="zh-CN" sz="1000" dirty="0">
                <a:solidFill>
                  <a:schemeClr val="tx1">
                    <a:lumMod val="65000"/>
                    <a:lumOff val="35000"/>
                  </a:schemeClr>
                </a:solidFill>
              </a:endParaRPr>
            </a:p>
          </p:txBody>
        </p:sp>
        <p:sp>
          <p:nvSpPr>
            <p:cNvPr id="57" name="Text Placeholder 33"/>
            <p:cNvSpPr txBox="1">
              <a:spLocks/>
            </p:cNvSpPr>
            <p:nvPr/>
          </p:nvSpPr>
          <p:spPr>
            <a:xfrm>
              <a:off x="6336871" y="584239"/>
              <a:ext cx="1063644" cy="2095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zh-CN" altLang="en-US" sz="1200" b="1" dirty="0" smtClean="0">
                  <a:solidFill>
                    <a:schemeClr val="tx1">
                      <a:lumMod val="85000"/>
                      <a:lumOff val="15000"/>
                    </a:schemeClr>
                  </a:solidFill>
                  <a:latin typeface="+mn-lt"/>
                </a:rPr>
                <a:t>添加标题</a:t>
              </a:r>
              <a:endParaRPr lang="en-AU" altLang="zh-CN" sz="1200" b="1" dirty="0">
                <a:solidFill>
                  <a:schemeClr val="tx1">
                    <a:lumMod val="85000"/>
                    <a:lumOff val="15000"/>
                  </a:schemeClr>
                </a:solidFill>
                <a:latin typeface="+mn-lt"/>
              </a:endParaRPr>
            </a:p>
          </p:txBody>
        </p:sp>
      </p:grpSp>
      <p:grpSp>
        <p:nvGrpSpPr>
          <p:cNvPr id="58" name="组合 57"/>
          <p:cNvGrpSpPr>
            <a:grpSpLocks/>
          </p:cNvGrpSpPr>
          <p:nvPr/>
        </p:nvGrpSpPr>
        <p:grpSpPr bwMode="auto">
          <a:xfrm>
            <a:off x="7321550" y="4040188"/>
            <a:ext cx="1706563" cy="417512"/>
            <a:chOff x="5812986" y="1471214"/>
            <a:chExt cx="1706594" cy="417573"/>
          </a:xfrm>
        </p:grpSpPr>
        <p:sp>
          <p:nvSpPr>
            <p:cNvPr id="59" name="Oval 88"/>
            <p:cNvSpPr>
              <a:spLocks noChangeAspect="1"/>
            </p:cNvSpPr>
            <p:nvPr/>
          </p:nvSpPr>
          <p:spPr>
            <a:xfrm>
              <a:off x="5812986" y="1471214"/>
              <a:ext cx="404820" cy="404871"/>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400" dirty="0">
                  <a:solidFill>
                    <a:schemeClr val="bg1"/>
                  </a:solidFill>
                  <a:latin typeface="FontAwesome" pitchFamily="2" charset="0"/>
                </a:rPr>
                <a:t></a:t>
              </a:r>
              <a:endParaRPr lang="en-US" sz="1400" dirty="0">
                <a:solidFill>
                  <a:schemeClr val="bg1"/>
                </a:solidFill>
                <a:latin typeface="FontAwesome" pitchFamily="2" charset="0"/>
              </a:endParaRPr>
            </a:p>
          </p:txBody>
        </p:sp>
        <p:sp>
          <p:nvSpPr>
            <p:cNvPr id="60" name="Text Placeholder 32"/>
            <p:cNvSpPr txBox="1">
              <a:spLocks/>
            </p:cNvSpPr>
            <p:nvPr/>
          </p:nvSpPr>
          <p:spPr>
            <a:xfrm>
              <a:off x="6347984" y="1647452"/>
              <a:ext cx="1171596" cy="24133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Bef>
                  <a:spcPts val="0"/>
                </a:spcBef>
                <a:spcAft>
                  <a:spcPts val="0"/>
                </a:spcAft>
                <a:buFont typeface="Arial" panose="020B0604020202020204" pitchFamily="34" charset="0"/>
                <a:buNone/>
                <a:defRPr/>
              </a:pPr>
              <a:r>
                <a:rPr lang="zh-CN" altLang="en-US" sz="1000" dirty="0">
                  <a:solidFill>
                    <a:sysClr val="windowText" lastClr="000000"/>
                  </a:solidFill>
                  <a:latin typeface="+mn-ea"/>
                </a:rPr>
                <a:t>您的内容打在这里，或者通过复制您的文本后在此框中</a:t>
              </a:r>
              <a:endParaRPr lang="en-US" altLang="zh-CN" sz="1000" dirty="0">
                <a:solidFill>
                  <a:schemeClr val="tx1">
                    <a:lumMod val="65000"/>
                    <a:lumOff val="35000"/>
                  </a:schemeClr>
                </a:solidFill>
              </a:endParaRPr>
            </a:p>
          </p:txBody>
        </p:sp>
        <p:sp>
          <p:nvSpPr>
            <p:cNvPr id="61" name="Text Placeholder 33"/>
            <p:cNvSpPr txBox="1">
              <a:spLocks/>
            </p:cNvSpPr>
            <p:nvPr/>
          </p:nvSpPr>
          <p:spPr>
            <a:xfrm>
              <a:off x="6336871" y="1471214"/>
              <a:ext cx="1063644" cy="20958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zh-CN" altLang="en-US" sz="1200" b="1" dirty="0" smtClean="0">
                  <a:solidFill>
                    <a:schemeClr val="tx1">
                      <a:lumMod val="85000"/>
                      <a:lumOff val="15000"/>
                    </a:schemeClr>
                  </a:solidFill>
                  <a:latin typeface="+mn-lt"/>
                </a:rPr>
                <a:t>添加标题</a:t>
              </a:r>
              <a:endParaRPr lang="en-AU" altLang="zh-CN" sz="1200" b="1" dirty="0">
                <a:solidFill>
                  <a:schemeClr val="tx1">
                    <a:lumMod val="85000"/>
                    <a:lumOff val="15000"/>
                  </a:schemeClr>
                </a:solidFill>
                <a:latin typeface="+mn-lt"/>
              </a:endParaRPr>
            </a:p>
          </p:txBody>
        </p:sp>
      </p:gr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p:cTn id="13" dur="250" fill="hold"/>
                                        <p:tgtEl>
                                          <p:spTgt spid="45"/>
                                        </p:tgtEl>
                                        <p:attrNameLst>
                                          <p:attrName>ppt_w</p:attrName>
                                        </p:attrNameLst>
                                      </p:cBhvr>
                                      <p:tavLst>
                                        <p:tav tm="0">
                                          <p:val>
                                            <p:fltVal val="0"/>
                                          </p:val>
                                        </p:tav>
                                        <p:tav tm="100000">
                                          <p:val>
                                            <p:strVal val="#ppt_w"/>
                                          </p:val>
                                        </p:tav>
                                      </p:tavLst>
                                    </p:anim>
                                    <p:anim calcmode="lin" valueType="num">
                                      <p:cBhvr>
                                        <p:cTn id="14" dur="250" fill="hold"/>
                                        <p:tgtEl>
                                          <p:spTgt spid="45"/>
                                        </p:tgtEl>
                                        <p:attrNameLst>
                                          <p:attrName>ppt_h</p:attrName>
                                        </p:attrNameLst>
                                      </p:cBhvr>
                                      <p:tavLst>
                                        <p:tav tm="0">
                                          <p:val>
                                            <p:fltVal val="0"/>
                                          </p:val>
                                        </p:tav>
                                        <p:tav tm="100000">
                                          <p:val>
                                            <p:strVal val="#ppt_h"/>
                                          </p:val>
                                        </p:tav>
                                      </p:tavLst>
                                    </p:anim>
                                    <p:animEffect transition="in" filter="fade">
                                      <p:cBhvr>
                                        <p:cTn id="15" dur="250"/>
                                        <p:tgtEl>
                                          <p:spTgt spid="45"/>
                                        </p:tgtEl>
                                      </p:cBhvr>
                                    </p:animEffect>
                                  </p:childTnLst>
                                </p:cTn>
                              </p:par>
                              <p:par>
                                <p:cTn id="16" presetID="6" presetClass="emph" presetSubtype="0" decel="100000" fill="hold" grpId="1" nodeType="withEffect">
                                  <p:stCondLst>
                                    <p:cond delay="200"/>
                                  </p:stCondLst>
                                  <p:childTnLst>
                                    <p:animScale>
                                      <p:cBhvr>
                                        <p:cTn id="17" dur="250" fill="hold"/>
                                        <p:tgtEl>
                                          <p:spTgt spid="45"/>
                                        </p:tgtEl>
                                      </p:cBhvr>
                                      <p:by x="110000" y="110000"/>
                                    </p:animScale>
                                  </p:childTnLst>
                                </p:cTn>
                              </p:par>
                              <p:par>
                                <p:cTn id="18" presetID="6" presetClass="emph" presetSubtype="0" decel="100000" fill="hold" grpId="2" nodeType="withEffect">
                                  <p:stCondLst>
                                    <p:cond delay="300"/>
                                  </p:stCondLst>
                                  <p:childTnLst>
                                    <p:animScale>
                                      <p:cBhvr>
                                        <p:cTn id="19" dur="250" fill="hold"/>
                                        <p:tgtEl>
                                          <p:spTgt spid="45"/>
                                        </p:tgtEl>
                                      </p:cBhvr>
                                      <p:by x="91000" y="91000"/>
                                    </p:animScale>
                                  </p:childTnLst>
                                </p:cTn>
                              </p:par>
                              <p:par>
                                <p:cTn id="20" presetID="22" presetClass="entr" presetSubtype="1" fill="hold" grpId="0" nodeType="withEffect">
                                  <p:stCondLst>
                                    <p:cond delay="30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par>
                          <p:cTn id="23" fill="hold" nodeType="afterGroup">
                            <p:stCondLst>
                              <p:cond delay="1800"/>
                            </p:stCondLst>
                            <p:childTnLst>
                              <p:par>
                                <p:cTn id="24" presetID="2" presetClass="entr" presetSubtype="2" decel="100000"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1+#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 presetClass="entr" presetSubtype="2" decel="100000" fill="hold" nodeType="withEffect">
                                  <p:stCondLst>
                                    <p:cond delay="100"/>
                                  </p:stCondLst>
                                  <p:childTnLst>
                                    <p:set>
                                      <p:cBhvr>
                                        <p:cTn id="29" dur="1" fill="hold">
                                          <p:stCondLst>
                                            <p:cond delay="0"/>
                                          </p:stCondLst>
                                        </p:cTn>
                                        <p:tgtEl>
                                          <p:spTgt spid="54"/>
                                        </p:tgtEl>
                                        <p:attrNameLst>
                                          <p:attrName>style.visibility</p:attrName>
                                        </p:attrNameLst>
                                      </p:cBhvr>
                                      <p:to>
                                        <p:strVal val="visible"/>
                                      </p:to>
                                    </p:set>
                                    <p:anim calcmode="lin" valueType="num">
                                      <p:cBhvr additive="base">
                                        <p:cTn id="30" dur="500" fill="hold"/>
                                        <p:tgtEl>
                                          <p:spTgt spid="54"/>
                                        </p:tgtEl>
                                        <p:attrNameLst>
                                          <p:attrName>ppt_x</p:attrName>
                                        </p:attrNameLst>
                                      </p:cBhvr>
                                      <p:tavLst>
                                        <p:tav tm="0">
                                          <p:val>
                                            <p:strVal val="1+#ppt_w/2"/>
                                          </p:val>
                                        </p:tav>
                                        <p:tav tm="100000">
                                          <p:val>
                                            <p:strVal val="#ppt_x"/>
                                          </p:val>
                                        </p:tav>
                                      </p:tavLst>
                                    </p:anim>
                                    <p:anim calcmode="lin" valueType="num">
                                      <p:cBhvr additive="base">
                                        <p:cTn id="31" dur="500" fill="hold"/>
                                        <p:tgtEl>
                                          <p:spTgt spid="54"/>
                                        </p:tgtEl>
                                        <p:attrNameLst>
                                          <p:attrName>ppt_y</p:attrName>
                                        </p:attrNameLst>
                                      </p:cBhvr>
                                      <p:tavLst>
                                        <p:tav tm="0">
                                          <p:val>
                                            <p:strVal val="#ppt_y"/>
                                          </p:val>
                                        </p:tav>
                                        <p:tav tm="100000">
                                          <p:val>
                                            <p:strVal val="#ppt_y"/>
                                          </p:val>
                                        </p:tav>
                                      </p:tavLst>
                                    </p:anim>
                                  </p:childTnLst>
                                </p:cTn>
                              </p:par>
                              <p:par>
                                <p:cTn id="32" presetID="2" presetClass="entr" presetSubtype="2" decel="100000" fill="hold" nodeType="withEffect">
                                  <p:stCondLst>
                                    <p:cond delay="200"/>
                                  </p:stCondLst>
                                  <p:childTnLst>
                                    <p:set>
                                      <p:cBhvr>
                                        <p:cTn id="33" dur="1" fill="hold">
                                          <p:stCondLst>
                                            <p:cond delay="0"/>
                                          </p:stCondLst>
                                        </p:cTn>
                                        <p:tgtEl>
                                          <p:spTgt spid="50"/>
                                        </p:tgtEl>
                                        <p:attrNameLst>
                                          <p:attrName>style.visibility</p:attrName>
                                        </p:attrNameLst>
                                      </p:cBhvr>
                                      <p:to>
                                        <p:strVal val="visible"/>
                                      </p:to>
                                    </p:set>
                                    <p:anim calcmode="lin" valueType="num">
                                      <p:cBhvr additive="base">
                                        <p:cTn id="34" dur="500" fill="hold"/>
                                        <p:tgtEl>
                                          <p:spTgt spid="50"/>
                                        </p:tgtEl>
                                        <p:attrNameLst>
                                          <p:attrName>ppt_x</p:attrName>
                                        </p:attrNameLst>
                                      </p:cBhvr>
                                      <p:tavLst>
                                        <p:tav tm="0">
                                          <p:val>
                                            <p:strVal val="1+#ppt_w/2"/>
                                          </p:val>
                                        </p:tav>
                                        <p:tav tm="100000">
                                          <p:val>
                                            <p:strVal val="#ppt_x"/>
                                          </p:val>
                                        </p:tav>
                                      </p:tavLst>
                                    </p:anim>
                                    <p:anim calcmode="lin" valueType="num">
                                      <p:cBhvr additive="base">
                                        <p:cTn id="35" dur="500" fill="hold"/>
                                        <p:tgtEl>
                                          <p:spTgt spid="50"/>
                                        </p:tgtEl>
                                        <p:attrNameLst>
                                          <p:attrName>ppt_y</p:attrName>
                                        </p:attrNameLst>
                                      </p:cBhvr>
                                      <p:tavLst>
                                        <p:tav tm="0">
                                          <p:val>
                                            <p:strVal val="#ppt_y"/>
                                          </p:val>
                                        </p:tav>
                                        <p:tav tm="100000">
                                          <p:val>
                                            <p:strVal val="#ppt_y"/>
                                          </p:val>
                                        </p:tav>
                                      </p:tavLst>
                                    </p:anim>
                                  </p:childTnLst>
                                </p:cTn>
                              </p:par>
                              <p:par>
                                <p:cTn id="36" presetID="2" presetClass="entr" presetSubtype="2" decel="100000" fill="hold" nodeType="withEffect">
                                  <p:stCondLst>
                                    <p:cond delay="300"/>
                                  </p:stCondLst>
                                  <p:childTnLst>
                                    <p:set>
                                      <p:cBhvr>
                                        <p:cTn id="37" dur="1" fill="hold">
                                          <p:stCondLst>
                                            <p:cond delay="0"/>
                                          </p:stCondLst>
                                        </p:cTn>
                                        <p:tgtEl>
                                          <p:spTgt spid="58"/>
                                        </p:tgtEl>
                                        <p:attrNameLst>
                                          <p:attrName>style.visibility</p:attrName>
                                        </p:attrNameLst>
                                      </p:cBhvr>
                                      <p:to>
                                        <p:strVal val="visible"/>
                                      </p:to>
                                    </p:set>
                                    <p:anim calcmode="lin" valueType="num">
                                      <p:cBhvr additive="base">
                                        <p:cTn id="38" dur="500" fill="hold"/>
                                        <p:tgtEl>
                                          <p:spTgt spid="58"/>
                                        </p:tgtEl>
                                        <p:attrNameLst>
                                          <p:attrName>ppt_x</p:attrName>
                                        </p:attrNameLst>
                                      </p:cBhvr>
                                      <p:tavLst>
                                        <p:tav tm="0">
                                          <p:val>
                                            <p:strVal val="1+#ppt_w/2"/>
                                          </p:val>
                                        </p:tav>
                                        <p:tav tm="100000">
                                          <p:val>
                                            <p:strVal val="#ppt_x"/>
                                          </p:val>
                                        </p:tav>
                                      </p:tavLst>
                                    </p:anim>
                                    <p:anim calcmode="lin" valueType="num">
                                      <p:cBhvr additive="base">
                                        <p:cTn id="39"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5" grpId="0"/>
      <p:bldP spid="45" grpId="1"/>
      <p:bldP spid="45" grpId="2"/>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5" name="组合 4"/>
          <p:cNvGrpSpPr>
            <a:grpSpLocks/>
          </p:cNvGrpSpPr>
          <p:nvPr/>
        </p:nvGrpSpPr>
        <p:grpSpPr bwMode="auto">
          <a:xfrm>
            <a:off x="5632450" y="763588"/>
            <a:ext cx="3600450" cy="2092325"/>
            <a:chOff x="5260103" y="684905"/>
            <a:chExt cx="3600000" cy="1686738"/>
          </a:xfrm>
        </p:grpSpPr>
        <p:graphicFrame>
          <p:nvGraphicFramePr>
            <p:cNvPr id="57365" name="图表 31"/>
            <p:cNvGraphicFramePr>
              <a:graphicFrameLocks/>
            </p:cNvGraphicFramePr>
            <p:nvPr/>
          </p:nvGraphicFramePr>
          <p:xfrm>
            <a:off x="5209303" y="643961"/>
            <a:ext cx="3701600" cy="1521889"/>
          </p:xfrm>
          <a:graphic>
            <a:graphicData uri="http://schemas.openxmlformats.org/presentationml/2006/ole">
              <mc:AlternateContent xmlns:mc="http://schemas.openxmlformats.org/markup-compatibility/2006">
                <mc:Choice xmlns:v="urn:schemas-microsoft-com:vml" Requires="v">
                  <p:oleObj spid="_x0000_s57388" name="图表" r:id="rId4" imgW="3706689" imgH="1896020" progId="Excel.Chart.8">
                    <p:embed/>
                  </p:oleObj>
                </mc:Choice>
                <mc:Fallback>
                  <p:oleObj name="图表" r:id="rId4" imgW="3706689" imgH="1896020" progId="Excel.Chart.8">
                    <p:embed/>
                    <p:pic>
                      <p:nvPicPr>
                        <p:cNvPr id="0" name="图表 3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9303" y="643961"/>
                          <a:ext cx="3701600" cy="15218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文本框 3"/>
            <p:cNvSpPr txBox="1"/>
            <p:nvPr/>
          </p:nvSpPr>
          <p:spPr>
            <a:xfrm>
              <a:off x="5696611" y="2072177"/>
              <a:ext cx="598412" cy="299466"/>
            </a:xfrm>
            <a:prstGeom prst="rect">
              <a:avLst/>
            </a:prstGeom>
            <a:noFill/>
          </p:spPr>
          <p:txBody>
            <a:bodyPr>
              <a:spAutoFit/>
            </a:bodyPr>
            <a:lstStyle/>
            <a:p>
              <a:pPr algn="ctr" defTabSz="685754" eaLnBrk="1" fontAlgn="auto" hangingPunct="1">
                <a:spcBef>
                  <a:spcPts val="0"/>
                </a:spcBef>
                <a:spcAft>
                  <a:spcPts val="0"/>
                </a:spcAft>
                <a:defRPr/>
              </a:pPr>
              <a:r>
                <a:rPr lang="en-US" altLang="zh-CN" sz="1350" dirty="0">
                  <a:latin typeface="+mn-lt"/>
                  <a:ea typeface="+mn-ea"/>
                </a:rPr>
                <a:t>2012</a:t>
              </a:r>
              <a:endParaRPr lang="zh-CN" altLang="en-US" sz="1350" dirty="0">
                <a:latin typeface="+mn-lt"/>
                <a:ea typeface="+mn-ea"/>
              </a:endParaRPr>
            </a:p>
          </p:txBody>
        </p:sp>
        <p:sp>
          <p:nvSpPr>
            <p:cNvPr id="56" name="文本框 55"/>
            <p:cNvSpPr txBox="1"/>
            <p:nvPr/>
          </p:nvSpPr>
          <p:spPr>
            <a:xfrm>
              <a:off x="6447405" y="2072177"/>
              <a:ext cx="600000" cy="241876"/>
            </a:xfrm>
            <a:prstGeom prst="rect">
              <a:avLst/>
            </a:prstGeom>
            <a:noFill/>
          </p:spPr>
          <p:txBody>
            <a:bodyPr>
              <a:spAutoFit/>
            </a:bodyPr>
            <a:lstStyle/>
            <a:p>
              <a:pPr algn="ctr" defTabSz="685754" eaLnBrk="1" fontAlgn="auto" hangingPunct="1">
                <a:spcBef>
                  <a:spcPts val="0"/>
                </a:spcBef>
                <a:spcAft>
                  <a:spcPts val="0"/>
                </a:spcAft>
                <a:defRPr/>
              </a:pPr>
              <a:r>
                <a:rPr lang="en-US" altLang="zh-CN" sz="1350" dirty="0">
                  <a:latin typeface="+mn-lt"/>
                  <a:ea typeface="+mn-ea"/>
                </a:rPr>
                <a:t>2013</a:t>
              </a:r>
              <a:endParaRPr lang="zh-CN" altLang="en-US" sz="1350" dirty="0">
                <a:latin typeface="+mn-lt"/>
                <a:ea typeface="+mn-ea"/>
              </a:endParaRPr>
            </a:p>
          </p:txBody>
        </p:sp>
        <p:sp>
          <p:nvSpPr>
            <p:cNvPr id="57" name="文本框 56"/>
            <p:cNvSpPr txBox="1"/>
            <p:nvPr/>
          </p:nvSpPr>
          <p:spPr>
            <a:xfrm>
              <a:off x="7199786" y="2072177"/>
              <a:ext cx="598413" cy="241876"/>
            </a:xfrm>
            <a:prstGeom prst="rect">
              <a:avLst/>
            </a:prstGeom>
            <a:noFill/>
          </p:spPr>
          <p:txBody>
            <a:bodyPr>
              <a:spAutoFit/>
            </a:bodyPr>
            <a:lstStyle/>
            <a:p>
              <a:pPr algn="ctr" defTabSz="685754" eaLnBrk="1" fontAlgn="auto" hangingPunct="1">
                <a:spcBef>
                  <a:spcPts val="0"/>
                </a:spcBef>
                <a:spcAft>
                  <a:spcPts val="0"/>
                </a:spcAft>
                <a:defRPr/>
              </a:pPr>
              <a:r>
                <a:rPr lang="en-US" altLang="zh-CN" sz="1350" dirty="0">
                  <a:latin typeface="+mn-lt"/>
                  <a:ea typeface="+mn-ea"/>
                </a:rPr>
                <a:t>2014</a:t>
              </a:r>
              <a:endParaRPr lang="zh-CN" altLang="en-US" sz="1350" dirty="0">
                <a:latin typeface="+mn-lt"/>
                <a:ea typeface="+mn-ea"/>
              </a:endParaRPr>
            </a:p>
          </p:txBody>
        </p:sp>
        <p:sp>
          <p:nvSpPr>
            <p:cNvPr id="58" name="文本框 57"/>
            <p:cNvSpPr txBox="1"/>
            <p:nvPr/>
          </p:nvSpPr>
          <p:spPr>
            <a:xfrm>
              <a:off x="7988675" y="2072177"/>
              <a:ext cx="598412" cy="241876"/>
            </a:xfrm>
            <a:prstGeom prst="rect">
              <a:avLst/>
            </a:prstGeom>
            <a:noFill/>
          </p:spPr>
          <p:txBody>
            <a:bodyPr>
              <a:spAutoFit/>
            </a:bodyPr>
            <a:lstStyle/>
            <a:p>
              <a:pPr algn="ctr" defTabSz="685754" eaLnBrk="1" fontAlgn="auto" hangingPunct="1">
                <a:spcBef>
                  <a:spcPts val="0"/>
                </a:spcBef>
                <a:spcAft>
                  <a:spcPts val="0"/>
                </a:spcAft>
                <a:defRPr/>
              </a:pPr>
              <a:r>
                <a:rPr lang="en-US" altLang="zh-CN" sz="1350" dirty="0">
                  <a:latin typeface="+mn-lt"/>
                  <a:ea typeface="+mn-ea"/>
                </a:rPr>
                <a:t>2015</a:t>
              </a:r>
              <a:endParaRPr lang="zh-CN" altLang="en-US" sz="1350" dirty="0">
                <a:latin typeface="+mn-lt"/>
                <a:ea typeface="+mn-ea"/>
              </a:endParaRPr>
            </a:p>
          </p:txBody>
        </p:sp>
      </p:grpSp>
      <p:sp>
        <p:nvSpPr>
          <p:cNvPr id="64" name="Text Box 10"/>
          <p:cNvSpPr txBox="1">
            <a:spLocks noChangeArrowheads="1"/>
          </p:cNvSpPr>
          <p:nvPr/>
        </p:nvSpPr>
        <p:spPr bwMode="auto">
          <a:xfrm>
            <a:off x="5864225" y="3221038"/>
            <a:ext cx="2714625" cy="1262062"/>
          </a:xfrm>
          <a:prstGeom prst="rect">
            <a:avLst/>
          </a:prstGeom>
          <a:noFill/>
          <a:ln w="9525">
            <a:noFill/>
            <a:miter lim="800000"/>
            <a:headEnd/>
            <a:tailEnd/>
          </a:ln>
        </p:spPr>
        <p:txBody>
          <a:bodyPr lIns="45720" tIns="22860" rIns="45720" bIns="22860">
            <a:spAutoFit/>
          </a:bodyPr>
          <a:lstStyle/>
          <a:p>
            <a:pPr defTabSz="1088232" eaLnBrk="1" fontAlgn="auto" hangingPunct="1">
              <a:spcBef>
                <a:spcPts val="0"/>
              </a:spcBef>
              <a:spcAft>
                <a:spcPts val="0"/>
              </a:spcAft>
              <a:defRPr/>
            </a:pPr>
            <a:r>
              <a:rPr lang="zh-CN" altLang="en-US" sz="1600" b="1" dirty="0">
                <a:solidFill>
                  <a:schemeClr val="tx1">
                    <a:lumMod val="85000"/>
                    <a:lumOff val="15000"/>
                  </a:schemeClr>
                </a:solidFill>
                <a:latin typeface="+mn-lt"/>
                <a:ea typeface="Open Sans" pitchFamily="34" charset="0"/>
                <a:cs typeface="Open Sans" pitchFamily="34" charset="0"/>
              </a:rPr>
              <a:t>添加标题</a:t>
            </a:r>
            <a:endParaRPr lang="en-US" sz="1000" b="1" dirty="0">
              <a:solidFill>
                <a:schemeClr val="tx1">
                  <a:lumMod val="85000"/>
                  <a:lumOff val="15000"/>
                </a:schemeClr>
              </a:solidFill>
              <a:latin typeface="+mn-lt"/>
              <a:ea typeface="Open Sans" pitchFamily="34" charset="0"/>
              <a:cs typeface="Open Sans" pitchFamily="34" charset="0"/>
            </a:endParaRPr>
          </a:p>
          <a:p>
            <a:pP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您的内容打在这里，或者通过复制您的文本后在此框中您的内容打在这里，您的内容打在这里，或者通过复制您的文本后在此框中您的内容打在这里，您的内容打在这里</a:t>
            </a:r>
            <a:endParaRPr lang="en-US" altLang="zh-CN" sz="1050" dirty="0">
              <a:solidFill>
                <a:schemeClr val="tx1">
                  <a:lumMod val="85000"/>
                  <a:lumOff val="15000"/>
                </a:schemeClr>
              </a:solidFill>
              <a:latin typeface="+mn-lt"/>
              <a:ea typeface="Open Sans Semibold" pitchFamily="34" charset="0"/>
              <a:cs typeface="Open Sans Semibold" pitchFamily="34" charset="0"/>
            </a:endParaRPr>
          </a:p>
        </p:txBody>
      </p:sp>
      <p:grpSp>
        <p:nvGrpSpPr>
          <p:cNvPr id="2" name="组合 1"/>
          <p:cNvGrpSpPr>
            <a:grpSpLocks/>
          </p:cNvGrpSpPr>
          <p:nvPr/>
        </p:nvGrpSpPr>
        <p:grpSpPr bwMode="auto">
          <a:xfrm>
            <a:off x="3482975" y="874713"/>
            <a:ext cx="2133600" cy="3678237"/>
            <a:chOff x="3483694" y="873940"/>
            <a:chExt cx="2133601" cy="3678539"/>
          </a:xfrm>
        </p:grpSpPr>
        <p:sp>
          <p:nvSpPr>
            <p:cNvPr id="88" name="Right Brace 7"/>
            <p:cNvSpPr/>
            <p:nvPr/>
          </p:nvSpPr>
          <p:spPr>
            <a:xfrm>
              <a:off x="5461720" y="873940"/>
              <a:ext cx="155575" cy="3678539"/>
            </a:xfrm>
            <a:prstGeom prst="rightBrac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685754" eaLnBrk="1" fontAlgn="auto" hangingPunct="1">
                <a:spcBef>
                  <a:spcPts val="0"/>
                </a:spcBef>
                <a:spcAft>
                  <a:spcPts val="0"/>
                </a:spcAft>
                <a:defRPr/>
              </a:pPr>
              <a:endParaRPr lang="en-US" sz="1350">
                <a:solidFill>
                  <a:schemeClr val="tx1">
                    <a:lumMod val="85000"/>
                    <a:lumOff val="15000"/>
                  </a:schemeClr>
                </a:solidFill>
              </a:endParaRPr>
            </a:p>
          </p:txBody>
        </p:sp>
        <p:sp>
          <p:nvSpPr>
            <p:cNvPr id="89" name="Text Box 10"/>
            <p:cNvSpPr txBox="1">
              <a:spLocks noChangeArrowheads="1"/>
            </p:cNvSpPr>
            <p:nvPr/>
          </p:nvSpPr>
          <p:spPr bwMode="auto">
            <a:xfrm>
              <a:off x="3483694" y="2120229"/>
              <a:ext cx="1978026" cy="2232208"/>
            </a:xfrm>
            <a:prstGeom prst="rect">
              <a:avLst/>
            </a:prstGeom>
            <a:noFill/>
            <a:ln w="9525">
              <a:noFill/>
              <a:miter lim="800000"/>
              <a:headEnd/>
              <a:tailEnd/>
            </a:ln>
          </p:spPr>
          <p:txBody>
            <a:bodyPr lIns="45720" tIns="22860" rIns="45720" bIns="22860">
              <a:spAutoFit/>
            </a:bodyPr>
            <a:lstStyle/>
            <a:p>
              <a:pPr defTabSz="1088232" eaLnBrk="1" fontAlgn="auto" hangingPunct="1">
                <a:spcBef>
                  <a:spcPts val="0"/>
                </a:spcBef>
                <a:spcAft>
                  <a:spcPts val="0"/>
                </a:spcAft>
                <a:defRPr/>
              </a:pPr>
              <a:r>
                <a:rPr lang="zh-CN" altLang="en-US" sz="1600" b="1" dirty="0">
                  <a:solidFill>
                    <a:schemeClr val="tx1">
                      <a:lumMod val="85000"/>
                      <a:lumOff val="15000"/>
                    </a:schemeClr>
                  </a:solidFill>
                  <a:latin typeface="+mn-lt"/>
                  <a:ea typeface="Open Sans" pitchFamily="34" charset="0"/>
                  <a:cs typeface="Open Sans" pitchFamily="34" charset="0"/>
                </a:rPr>
                <a:t>添加标题</a:t>
              </a:r>
              <a:endParaRPr lang="en-US" sz="700" b="1" dirty="0">
                <a:solidFill>
                  <a:schemeClr val="tx1">
                    <a:lumMod val="85000"/>
                    <a:lumOff val="15000"/>
                  </a:schemeClr>
                </a:solidFill>
                <a:latin typeface="+mn-lt"/>
                <a:ea typeface="Open Sans" pitchFamily="34" charset="0"/>
                <a:cs typeface="Open Sans" pitchFamily="34" charset="0"/>
              </a:endParaRPr>
            </a:p>
            <a:p>
              <a:pP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后在此框中您的内容打在这里，您的内容打在这里，或者通过复制您的文本后在此框中您的内容打在这里，您的内容打在这里您的内容打在这里，或者通过复制您的文本后在此框中您的内容打在这里，您的内容</a:t>
              </a:r>
              <a:endParaRPr lang="en-US" altLang="zh-CN" sz="1050" dirty="0">
                <a:solidFill>
                  <a:schemeClr val="tx1">
                    <a:lumMod val="85000"/>
                    <a:lumOff val="15000"/>
                  </a:schemeClr>
                </a:solidFill>
                <a:latin typeface="+mn-lt"/>
                <a:ea typeface="Open Sans Semibold" pitchFamily="34" charset="0"/>
                <a:cs typeface="Open Sans Semibold" pitchFamily="34" charset="0"/>
              </a:endParaRPr>
            </a:p>
          </p:txBody>
        </p:sp>
        <p:sp>
          <p:nvSpPr>
            <p:cNvPr id="90" name="Text Box 10"/>
            <p:cNvSpPr txBox="1">
              <a:spLocks noChangeArrowheads="1"/>
            </p:cNvSpPr>
            <p:nvPr/>
          </p:nvSpPr>
          <p:spPr bwMode="auto">
            <a:xfrm>
              <a:off x="3483694" y="932682"/>
              <a:ext cx="1995489" cy="949403"/>
            </a:xfrm>
            <a:prstGeom prst="rect">
              <a:avLst/>
            </a:prstGeom>
            <a:noFill/>
            <a:ln w="9525">
              <a:noFill/>
              <a:miter lim="800000"/>
              <a:headEnd/>
              <a:tailEnd/>
            </a:ln>
          </p:spPr>
          <p:txBody>
            <a:bodyPr lIns="45720" tIns="22860" rIns="45720" bIns="22860">
              <a:spAutoFit/>
            </a:bodyPr>
            <a:lstStyle/>
            <a:p>
              <a:pPr defTabSz="1088232" eaLnBrk="1" fontAlgn="auto" hangingPunct="1">
                <a:lnSpc>
                  <a:spcPct val="150000"/>
                </a:lnSpc>
                <a:spcBef>
                  <a:spcPts val="0"/>
                </a:spcBef>
                <a:spcAft>
                  <a:spcPts val="0"/>
                </a:spcAft>
                <a:defRPr/>
              </a:pPr>
              <a:r>
                <a:rPr lang="zh-CN" altLang="en-US" sz="1000" dirty="0">
                  <a:solidFill>
                    <a:sysClr val="windowText" lastClr="000000"/>
                  </a:solidFill>
                  <a:latin typeface="+mn-ea"/>
                  <a:ea typeface="+mn-ea"/>
                </a:rPr>
                <a:t>您的内容打在这里，或者通过复制您的文本后在此框中您的内容打在这里，您的内容打在这里，或者通过复制您的文本</a:t>
              </a:r>
              <a:endParaRPr lang="en-US" altLang="zh-CN" sz="1000" dirty="0">
                <a:solidFill>
                  <a:schemeClr val="tx1">
                    <a:lumMod val="85000"/>
                    <a:lumOff val="15000"/>
                  </a:schemeClr>
                </a:solidFill>
                <a:latin typeface="+mn-lt"/>
                <a:ea typeface="Open Sans Semibold" pitchFamily="34" charset="0"/>
                <a:cs typeface="Open Sans Semibold" pitchFamily="34" charset="0"/>
              </a:endParaRPr>
            </a:p>
          </p:txBody>
        </p:sp>
        <p:cxnSp>
          <p:nvCxnSpPr>
            <p:cNvPr id="91" name="Straight Connector 11"/>
            <p:cNvCxnSpPr/>
            <p:nvPr/>
          </p:nvCxnSpPr>
          <p:spPr>
            <a:xfrm>
              <a:off x="3559894" y="1991632"/>
              <a:ext cx="1828801" cy="0"/>
            </a:xfrm>
            <a:prstGeom prst="line">
              <a:avLst/>
            </a:prstGeom>
            <a:ln w="95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a:grpSpLocks/>
          </p:cNvGrpSpPr>
          <p:nvPr/>
        </p:nvGrpSpPr>
        <p:grpSpPr bwMode="auto">
          <a:xfrm>
            <a:off x="328613" y="1087438"/>
            <a:ext cx="1206500" cy="1590675"/>
            <a:chOff x="328961" y="1087480"/>
            <a:chExt cx="1205713" cy="1590545"/>
          </a:xfrm>
        </p:grpSpPr>
        <p:sp>
          <p:nvSpPr>
            <p:cNvPr id="86" name="Oval 2291"/>
            <p:cNvSpPr>
              <a:spLocks noChangeAspect="1"/>
            </p:cNvSpPr>
            <p:nvPr/>
          </p:nvSpPr>
          <p:spPr>
            <a:xfrm flipH="1">
              <a:off x="376555" y="1087480"/>
              <a:ext cx="1151773" cy="1152431"/>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4500" dirty="0">
                  <a:solidFill>
                    <a:schemeClr val="bg1"/>
                  </a:solidFill>
                  <a:latin typeface="FontAwesome" pitchFamily="2" charset="0"/>
                </a:rPr>
                <a:t></a:t>
              </a:r>
            </a:p>
          </p:txBody>
        </p:sp>
        <p:sp>
          <p:nvSpPr>
            <p:cNvPr id="57360" name="文本框 7"/>
            <p:cNvSpPr txBox="1">
              <a:spLocks noChangeArrowheads="1"/>
            </p:cNvSpPr>
            <p:nvPr/>
          </p:nvSpPr>
          <p:spPr bwMode="auto">
            <a:xfrm>
              <a:off x="328961" y="2370248"/>
              <a:ext cx="12057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1400"/>
                <a:t>方面一</a:t>
              </a:r>
            </a:p>
          </p:txBody>
        </p:sp>
      </p:grpSp>
      <p:grpSp>
        <p:nvGrpSpPr>
          <p:cNvPr id="10" name="组合 9"/>
          <p:cNvGrpSpPr>
            <a:grpSpLocks/>
          </p:cNvGrpSpPr>
          <p:nvPr/>
        </p:nvGrpSpPr>
        <p:grpSpPr bwMode="auto">
          <a:xfrm>
            <a:off x="1855788" y="1087438"/>
            <a:ext cx="1204912" cy="1590675"/>
            <a:chOff x="1855520" y="1087480"/>
            <a:chExt cx="1205713" cy="1590545"/>
          </a:xfrm>
        </p:grpSpPr>
        <p:sp>
          <p:nvSpPr>
            <p:cNvPr id="87" name="Oval 2293"/>
            <p:cNvSpPr>
              <a:spLocks noChangeAspect="1"/>
            </p:cNvSpPr>
            <p:nvPr/>
          </p:nvSpPr>
          <p:spPr>
            <a:xfrm flipH="1">
              <a:off x="1892056" y="1087480"/>
              <a:ext cx="1151703" cy="1152431"/>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4500" dirty="0">
                  <a:solidFill>
                    <a:schemeClr val="bg1"/>
                  </a:solidFill>
                  <a:latin typeface="FontAwesome" pitchFamily="2" charset="0"/>
                </a:rPr>
                <a:t></a:t>
              </a:r>
            </a:p>
          </p:txBody>
        </p:sp>
        <p:sp>
          <p:nvSpPr>
            <p:cNvPr id="57358" name="文本框 91"/>
            <p:cNvSpPr txBox="1">
              <a:spLocks noChangeArrowheads="1"/>
            </p:cNvSpPr>
            <p:nvPr/>
          </p:nvSpPr>
          <p:spPr bwMode="auto">
            <a:xfrm>
              <a:off x="1855520" y="2370248"/>
              <a:ext cx="12057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1400"/>
                <a:t>方面二</a:t>
              </a:r>
            </a:p>
          </p:txBody>
        </p:sp>
      </p:grpSp>
      <p:grpSp>
        <p:nvGrpSpPr>
          <p:cNvPr id="11" name="组合 10"/>
          <p:cNvGrpSpPr>
            <a:grpSpLocks/>
          </p:cNvGrpSpPr>
          <p:nvPr/>
        </p:nvGrpSpPr>
        <p:grpSpPr bwMode="auto">
          <a:xfrm>
            <a:off x="288925" y="2998788"/>
            <a:ext cx="1252538" cy="1587500"/>
            <a:chOff x="288501" y="2998668"/>
            <a:chExt cx="1253617" cy="1588339"/>
          </a:xfrm>
        </p:grpSpPr>
        <p:sp>
          <p:nvSpPr>
            <p:cNvPr id="84" name="Oval 2287"/>
            <p:cNvSpPr>
              <a:spLocks noChangeAspect="1"/>
            </p:cNvSpPr>
            <p:nvPr/>
          </p:nvSpPr>
          <p:spPr>
            <a:xfrm flipH="1">
              <a:off x="355233" y="2998668"/>
              <a:ext cx="1151929" cy="1151545"/>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4500" dirty="0">
                  <a:solidFill>
                    <a:schemeClr val="bg1"/>
                  </a:solidFill>
                  <a:latin typeface="FontAwesome" pitchFamily="2" charset="0"/>
                </a:rPr>
                <a:t></a:t>
              </a:r>
              <a:endParaRPr lang="en-US" sz="4500" dirty="0">
                <a:solidFill>
                  <a:schemeClr val="bg1"/>
                </a:solidFill>
              </a:endParaRPr>
            </a:p>
          </p:txBody>
        </p:sp>
        <p:sp>
          <p:nvSpPr>
            <p:cNvPr id="57356" name="文本框 92"/>
            <p:cNvSpPr txBox="1">
              <a:spLocks noChangeArrowheads="1"/>
            </p:cNvSpPr>
            <p:nvPr/>
          </p:nvSpPr>
          <p:spPr bwMode="auto">
            <a:xfrm>
              <a:off x="288501" y="4279230"/>
              <a:ext cx="125361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1400"/>
                <a:t>方面三</a:t>
              </a:r>
            </a:p>
          </p:txBody>
        </p:sp>
      </p:grpSp>
      <p:grpSp>
        <p:nvGrpSpPr>
          <p:cNvPr id="12" name="组合 11"/>
          <p:cNvGrpSpPr>
            <a:grpSpLocks/>
          </p:cNvGrpSpPr>
          <p:nvPr/>
        </p:nvGrpSpPr>
        <p:grpSpPr bwMode="auto">
          <a:xfrm>
            <a:off x="1863725" y="2998788"/>
            <a:ext cx="1204913" cy="1562100"/>
            <a:chOff x="1862964" y="2998668"/>
            <a:chExt cx="1205713" cy="1561506"/>
          </a:xfrm>
        </p:grpSpPr>
        <p:sp>
          <p:nvSpPr>
            <p:cNvPr id="85" name="Oval 2289"/>
            <p:cNvSpPr>
              <a:spLocks noChangeAspect="1"/>
            </p:cNvSpPr>
            <p:nvPr/>
          </p:nvSpPr>
          <p:spPr>
            <a:xfrm flipH="1">
              <a:off x="1909033" y="2998668"/>
              <a:ext cx="1151701" cy="1152087"/>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4500" dirty="0">
                  <a:solidFill>
                    <a:schemeClr val="bg1"/>
                  </a:solidFill>
                  <a:latin typeface="FontAwesome" pitchFamily="2" charset="0"/>
                </a:rPr>
                <a:t></a:t>
              </a:r>
              <a:endParaRPr lang="en-US" sz="4500" dirty="0">
                <a:solidFill>
                  <a:schemeClr val="bg1"/>
                </a:solidFill>
              </a:endParaRPr>
            </a:p>
          </p:txBody>
        </p:sp>
        <p:sp>
          <p:nvSpPr>
            <p:cNvPr id="57354" name="文本框 93"/>
            <p:cNvSpPr txBox="1">
              <a:spLocks noChangeArrowheads="1"/>
            </p:cNvSpPr>
            <p:nvPr/>
          </p:nvSpPr>
          <p:spPr bwMode="auto">
            <a:xfrm>
              <a:off x="1862964" y="4252397"/>
              <a:ext cx="12057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1400"/>
                <a:t>方面四</a:t>
              </a:r>
            </a:p>
          </p:txBody>
        </p:sp>
      </p:gr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30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50" fill="hold"/>
                                        <p:tgtEl>
                                          <p:spTgt spid="9"/>
                                        </p:tgtEl>
                                        <p:attrNameLst>
                                          <p:attrName>ppt_w</p:attrName>
                                        </p:attrNameLst>
                                      </p:cBhvr>
                                      <p:tavLst>
                                        <p:tav tm="0">
                                          <p:val>
                                            <p:fltVal val="0"/>
                                          </p:val>
                                        </p:tav>
                                        <p:tav tm="100000">
                                          <p:val>
                                            <p:strVal val="#ppt_w"/>
                                          </p:val>
                                        </p:tav>
                                      </p:tavLst>
                                    </p:anim>
                                    <p:anim calcmode="lin" valueType="num">
                                      <p:cBhvr>
                                        <p:cTn id="8" dur="250" fill="hold"/>
                                        <p:tgtEl>
                                          <p:spTgt spid="9"/>
                                        </p:tgtEl>
                                        <p:attrNameLst>
                                          <p:attrName>ppt_h</p:attrName>
                                        </p:attrNameLst>
                                      </p:cBhvr>
                                      <p:tavLst>
                                        <p:tav tm="0">
                                          <p:val>
                                            <p:fltVal val="0"/>
                                          </p:val>
                                        </p:tav>
                                        <p:tav tm="100000">
                                          <p:val>
                                            <p:strVal val="#ppt_h"/>
                                          </p:val>
                                        </p:tav>
                                      </p:tavLst>
                                    </p:anim>
                                    <p:animEffect transition="in" filter="fade">
                                      <p:cBhvr>
                                        <p:cTn id="9" dur="250"/>
                                        <p:tgtEl>
                                          <p:spTgt spid="9"/>
                                        </p:tgtEl>
                                      </p:cBhvr>
                                    </p:animEffect>
                                  </p:childTnLst>
                                </p:cTn>
                              </p:par>
                              <p:par>
                                <p:cTn id="10" presetID="6" presetClass="emph" presetSubtype="0" decel="100000" fill="hold" nodeType="withEffect">
                                  <p:stCondLst>
                                    <p:cond delay="200"/>
                                  </p:stCondLst>
                                  <p:childTnLst>
                                    <p:animScale>
                                      <p:cBhvr>
                                        <p:cTn id="11" dur="250" fill="hold"/>
                                        <p:tgtEl>
                                          <p:spTgt spid="9"/>
                                        </p:tgtEl>
                                      </p:cBhvr>
                                      <p:by x="110000" y="110000"/>
                                    </p:animScale>
                                  </p:childTnLst>
                                </p:cTn>
                              </p:par>
                              <p:par>
                                <p:cTn id="12" presetID="6" presetClass="emph" presetSubtype="0" decel="100000" fill="hold" nodeType="withEffect">
                                  <p:stCondLst>
                                    <p:cond delay="300"/>
                                  </p:stCondLst>
                                  <p:childTnLst>
                                    <p:animScale>
                                      <p:cBhvr>
                                        <p:cTn id="13" dur="250" fill="hold"/>
                                        <p:tgtEl>
                                          <p:spTgt spid="9"/>
                                        </p:tgtEl>
                                      </p:cBhvr>
                                      <p:by x="91000" y="91000"/>
                                    </p:animScale>
                                  </p:childTnLst>
                                </p:cTn>
                              </p:par>
                            </p:childTnLst>
                          </p:cTn>
                        </p:par>
                        <p:par>
                          <p:cTn id="14" fill="hold" nodeType="afterGroup">
                            <p:stCondLst>
                              <p:cond delay="850"/>
                            </p:stCondLst>
                            <p:childTnLst>
                              <p:par>
                                <p:cTn id="15" presetID="53" presetClass="entr" presetSubtype="16"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250" fill="hold"/>
                                        <p:tgtEl>
                                          <p:spTgt spid="10"/>
                                        </p:tgtEl>
                                        <p:attrNameLst>
                                          <p:attrName>ppt_w</p:attrName>
                                        </p:attrNameLst>
                                      </p:cBhvr>
                                      <p:tavLst>
                                        <p:tav tm="0">
                                          <p:val>
                                            <p:fltVal val="0"/>
                                          </p:val>
                                        </p:tav>
                                        <p:tav tm="100000">
                                          <p:val>
                                            <p:strVal val="#ppt_w"/>
                                          </p:val>
                                        </p:tav>
                                      </p:tavLst>
                                    </p:anim>
                                    <p:anim calcmode="lin" valueType="num">
                                      <p:cBhvr>
                                        <p:cTn id="18" dur="250" fill="hold"/>
                                        <p:tgtEl>
                                          <p:spTgt spid="10"/>
                                        </p:tgtEl>
                                        <p:attrNameLst>
                                          <p:attrName>ppt_h</p:attrName>
                                        </p:attrNameLst>
                                      </p:cBhvr>
                                      <p:tavLst>
                                        <p:tav tm="0">
                                          <p:val>
                                            <p:fltVal val="0"/>
                                          </p:val>
                                        </p:tav>
                                        <p:tav tm="100000">
                                          <p:val>
                                            <p:strVal val="#ppt_h"/>
                                          </p:val>
                                        </p:tav>
                                      </p:tavLst>
                                    </p:anim>
                                    <p:animEffect transition="in" filter="fade">
                                      <p:cBhvr>
                                        <p:cTn id="19" dur="250"/>
                                        <p:tgtEl>
                                          <p:spTgt spid="10"/>
                                        </p:tgtEl>
                                      </p:cBhvr>
                                    </p:animEffect>
                                  </p:childTnLst>
                                </p:cTn>
                              </p:par>
                              <p:par>
                                <p:cTn id="20" presetID="6" presetClass="emph" presetSubtype="0" decel="100000" fill="hold" nodeType="withEffect">
                                  <p:stCondLst>
                                    <p:cond delay="200"/>
                                  </p:stCondLst>
                                  <p:childTnLst>
                                    <p:animScale>
                                      <p:cBhvr>
                                        <p:cTn id="21" dur="250" fill="hold"/>
                                        <p:tgtEl>
                                          <p:spTgt spid="10"/>
                                        </p:tgtEl>
                                      </p:cBhvr>
                                      <p:by x="110000" y="110000"/>
                                    </p:animScale>
                                  </p:childTnLst>
                                </p:cTn>
                              </p:par>
                              <p:par>
                                <p:cTn id="22" presetID="6" presetClass="emph" presetSubtype="0" decel="100000" fill="hold" nodeType="withEffect">
                                  <p:stCondLst>
                                    <p:cond delay="300"/>
                                  </p:stCondLst>
                                  <p:childTnLst>
                                    <p:animScale>
                                      <p:cBhvr>
                                        <p:cTn id="23" dur="250" fill="hold"/>
                                        <p:tgtEl>
                                          <p:spTgt spid="10"/>
                                        </p:tgtEl>
                                      </p:cBhvr>
                                      <p:by x="91000" y="91000"/>
                                    </p:animScale>
                                  </p:childTnLst>
                                </p:cTn>
                              </p:par>
                            </p:childTnLst>
                          </p:cTn>
                        </p:par>
                        <p:par>
                          <p:cTn id="24" fill="hold" nodeType="afterGroup">
                            <p:stCondLst>
                              <p:cond delay="1400"/>
                            </p:stCondLst>
                            <p:childTnLst>
                              <p:par>
                                <p:cTn id="25" presetID="53" presetClass="entr" presetSubtype="16"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250" fill="hold"/>
                                        <p:tgtEl>
                                          <p:spTgt spid="11"/>
                                        </p:tgtEl>
                                        <p:attrNameLst>
                                          <p:attrName>ppt_w</p:attrName>
                                        </p:attrNameLst>
                                      </p:cBhvr>
                                      <p:tavLst>
                                        <p:tav tm="0">
                                          <p:val>
                                            <p:fltVal val="0"/>
                                          </p:val>
                                        </p:tav>
                                        <p:tav tm="100000">
                                          <p:val>
                                            <p:strVal val="#ppt_w"/>
                                          </p:val>
                                        </p:tav>
                                      </p:tavLst>
                                    </p:anim>
                                    <p:anim calcmode="lin" valueType="num">
                                      <p:cBhvr>
                                        <p:cTn id="28" dur="250" fill="hold"/>
                                        <p:tgtEl>
                                          <p:spTgt spid="11"/>
                                        </p:tgtEl>
                                        <p:attrNameLst>
                                          <p:attrName>ppt_h</p:attrName>
                                        </p:attrNameLst>
                                      </p:cBhvr>
                                      <p:tavLst>
                                        <p:tav tm="0">
                                          <p:val>
                                            <p:fltVal val="0"/>
                                          </p:val>
                                        </p:tav>
                                        <p:tav tm="100000">
                                          <p:val>
                                            <p:strVal val="#ppt_h"/>
                                          </p:val>
                                        </p:tav>
                                      </p:tavLst>
                                    </p:anim>
                                    <p:animEffect transition="in" filter="fade">
                                      <p:cBhvr>
                                        <p:cTn id="29" dur="250"/>
                                        <p:tgtEl>
                                          <p:spTgt spid="11"/>
                                        </p:tgtEl>
                                      </p:cBhvr>
                                    </p:animEffect>
                                  </p:childTnLst>
                                </p:cTn>
                              </p:par>
                              <p:par>
                                <p:cTn id="30" presetID="6" presetClass="emph" presetSubtype="0" decel="100000" fill="hold" nodeType="withEffect">
                                  <p:stCondLst>
                                    <p:cond delay="200"/>
                                  </p:stCondLst>
                                  <p:childTnLst>
                                    <p:animScale>
                                      <p:cBhvr>
                                        <p:cTn id="31" dur="250" fill="hold"/>
                                        <p:tgtEl>
                                          <p:spTgt spid="11"/>
                                        </p:tgtEl>
                                      </p:cBhvr>
                                      <p:by x="110000" y="110000"/>
                                    </p:animScale>
                                  </p:childTnLst>
                                </p:cTn>
                              </p:par>
                              <p:par>
                                <p:cTn id="32" presetID="6" presetClass="emph" presetSubtype="0" decel="100000" fill="hold" nodeType="withEffect">
                                  <p:stCondLst>
                                    <p:cond delay="300"/>
                                  </p:stCondLst>
                                  <p:childTnLst>
                                    <p:animScale>
                                      <p:cBhvr>
                                        <p:cTn id="33" dur="250" fill="hold"/>
                                        <p:tgtEl>
                                          <p:spTgt spid="11"/>
                                        </p:tgtEl>
                                      </p:cBhvr>
                                      <p:by x="91000" y="91000"/>
                                    </p:animScale>
                                  </p:childTnLst>
                                </p:cTn>
                              </p:par>
                            </p:childTnLst>
                          </p:cTn>
                        </p:par>
                        <p:par>
                          <p:cTn id="34" fill="hold" nodeType="afterGroup">
                            <p:stCondLst>
                              <p:cond delay="1950"/>
                            </p:stCondLst>
                            <p:childTnLst>
                              <p:par>
                                <p:cTn id="35" presetID="53" presetClass="entr" presetSubtype="16"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250" fill="hold"/>
                                        <p:tgtEl>
                                          <p:spTgt spid="12"/>
                                        </p:tgtEl>
                                        <p:attrNameLst>
                                          <p:attrName>ppt_w</p:attrName>
                                        </p:attrNameLst>
                                      </p:cBhvr>
                                      <p:tavLst>
                                        <p:tav tm="0">
                                          <p:val>
                                            <p:fltVal val="0"/>
                                          </p:val>
                                        </p:tav>
                                        <p:tav tm="100000">
                                          <p:val>
                                            <p:strVal val="#ppt_w"/>
                                          </p:val>
                                        </p:tav>
                                      </p:tavLst>
                                    </p:anim>
                                    <p:anim calcmode="lin" valueType="num">
                                      <p:cBhvr>
                                        <p:cTn id="38" dur="250" fill="hold"/>
                                        <p:tgtEl>
                                          <p:spTgt spid="12"/>
                                        </p:tgtEl>
                                        <p:attrNameLst>
                                          <p:attrName>ppt_h</p:attrName>
                                        </p:attrNameLst>
                                      </p:cBhvr>
                                      <p:tavLst>
                                        <p:tav tm="0">
                                          <p:val>
                                            <p:fltVal val="0"/>
                                          </p:val>
                                        </p:tav>
                                        <p:tav tm="100000">
                                          <p:val>
                                            <p:strVal val="#ppt_h"/>
                                          </p:val>
                                        </p:tav>
                                      </p:tavLst>
                                    </p:anim>
                                    <p:animEffect transition="in" filter="fade">
                                      <p:cBhvr>
                                        <p:cTn id="39" dur="250"/>
                                        <p:tgtEl>
                                          <p:spTgt spid="12"/>
                                        </p:tgtEl>
                                      </p:cBhvr>
                                    </p:animEffect>
                                  </p:childTnLst>
                                </p:cTn>
                              </p:par>
                              <p:par>
                                <p:cTn id="40" presetID="6" presetClass="emph" presetSubtype="0" decel="100000" fill="hold" nodeType="withEffect">
                                  <p:stCondLst>
                                    <p:cond delay="200"/>
                                  </p:stCondLst>
                                  <p:childTnLst>
                                    <p:animScale>
                                      <p:cBhvr>
                                        <p:cTn id="41" dur="250" fill="hold"/>
                                        <p:tgtEl>
                                          <p:spTgt spid="12"/>
                                        </p:tgtEl>
                                      </p:cBhvr>
                                      <p:by x="110000" y="110000"/>
                                    </p:animScale>
                                  </p:childTnLst>
                                </p:cTn>
                              </p:par>
                              <p:par>
                                <p:cTn id="42" presetID="6" presetClass="emph" presetSubtype="0" decel="100000" fill="hold" nodeType="withEffect">
                                  <p:stCondLst>
                                    <p:cond delay="300"/>
                                  </p:stCondLst>
                                  <p:childTnLst>
                                    <p:animScale>
                                      <p:cBhvr>
                                        <p:cTn id="43" dur="250" fill="hold"/>
                                        <p:tgtEl>
                                          <p:spTgt spid="12"/>
                                        </p:tgtEl>
                                      </p:cBhvr>
                                      <p:by x="91000" y="91000"/>
                                    </p:animScale>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wipe(left)">
                                      <p:cBhvr>
                                        <p:cTn id="48" dur="500"/>
                                        <p:tgtEl>
                                          <p:spTgt spid="2"/>
                                        </p:tgtEl>
                                      </p:cBhvr>
                                    </p:animEffect>
                                  </p:childTnLst>
                                </p:cTn>
                              </p:par>
                            </p:childTnLst>
                          </p:cTn>
                        </p:par>
                        <p:par>
                          <p:cTn id="49" fill="hold" nodeType="afterGroup">
                            <p:stCondLst>
                              <p:cond delay="500"/>
                            </p:stCondLst>
                            <p:childTnLst>
                              <p:par>
                                <p:cTn id="50" presetID="2" presetClass="entr" presetSubtype="4" fill="hold" nodeType="after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300" fill="hold"/>
                                        <p:tgtEl>
                                          <p:spTgt spid="5"/>
                                        </p:tgtEl>
                                        <p:attrNameLst>
                                          <p:attrName>ppt_x</p:attrName>
                                        </p:attrNameLst>
                                      </p:cBhvr>
                                      <p:tavLst>
                                        <p:tav tm="0">
                                          <p:val>
                                            <p:strVal val="#ppt_x"/>
                                          </p:val>
                                        </p:tav>
                                        <p:tav tm="100000">
                                          <p:val>
                                            <p:strVal val="#ppt_x"/>
                                          </p:val>
                                        </p:tav>
                                      </p:tavLst>
                                    </p:anim>
                                    <p:anim calcmode="lin" valueType="num">
                                      <p:cBhvr additive="base">
                                        <p:cTn id="53" dur="300" fill="hold"/>
                                        <p:tgtEl>
                                          <p:spTgt spid="5"/>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800"/>
                            </p:stCondLst>
                            <p:childTnLst>
                              <p:par>
                                <p:cTn id="55" presetID="2" presetClass="entr" presetSubtype="4" fill="hold" grpId="0" nodeType="afterEffect">
                                  <p:stCondLst>
                                    <p:cond delay="0"/>
                                  </p:stCondLst>
                                  <p:childTnLst>
                                    <p:set>
                                      <p:cBhvr>
                                        <p:cTn id="56" dur="1" fill="hold">
                                          <p:stCondLst>
                                            <p:cond delay="0"/>
                                          </p:stCondLst>
                                        </p:cTn>
                                        <p:tgtEl>
                                          <p:spTgt spid="64"/>
                                        </p:tgtEl>
                                        <p:attrNameLst>
                                          <p:attrName>style.visibility</p:attrName>
                                        </p:attrNameLst>
                                      </p:cBhvr>
                                      <p:to>
                                        <p:strVal val="visible"/>
                                      </p:to>
                                    </p:set>
                                    <p:anim calcmode="lin" valueType="num">
                                      <p:cBhvr additive="base">
                                        <p:cTn id="57" dur="300" fill="hold"/>
                                        <p:tgtEl>
                                          <p:spTgt spid="64"/>
                                        </p:tgtEl>
                                        <p:attrNameLst>
                                          <p:attrName>ppt_x</p:attrName>
                                        </p:attrNameLst>
                                      </p:cBhvr>
                                      <p:tavLst>
                                        <p:tav tm="0">
                                          <p:val>
                                            <p:strVal val="#ppt_x"/>
                                          </p:val>
                                        </p:tav>
                                        <p:tav tm="100000">
                                          <p:val>
                                            <p:strVal val="#ppt_x"/>
                                          </p:val>
                                        </p:tav>
                                      </p:tavLst>
                                    </p:anim>
                                    <p:anim calcmode="lin" valueType="num">
                                      <p:cBhvr additive="base">
                                        <p:cTn id="58" dur="3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aphicFrame>
        <p:nvGraphicFramePr>
          <p:cNvPr id="3" name="Chart 83"/>
          <p:cNvGraphicFramePr>
            <a:graphicFrameLocks/>
          </p:cNvGraphicFramePr>
          <p:nvPr/>
        </p:nvGraphicFramePr>
        <p:xfrm>
          <a:off x="333375" y="558800"/>
          <a:ext cx="8123238" cy="2557463"/>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Straight Connector 6"/>
          <p:cNvCxnSpPr/>
          <p:nvPr/>
        </p:nvCxnSpPr>
        <p:spPr>
          <a:xfrm>
            <a:off x="533400" y="3562350"/>
            <a:ext cx="792480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 Box 10"/>
          <p:cNvSpPr txBox="1">
            <a:spLocks noChangeArrowheads="1"/>
          </p:cNvSpPr>
          <p:nvPr/>
        </p:nvSpPr>
        <p:spPr bwMode="auto">
          <a:xfrm>
            <a:off x="2209800" y="3727450"/>
            <a:ext cx="2136775" cy="1019175"/>
          </a:xfrm>
          <a:prstGeom prst="rect">
            <a:avLst/>
          </a:prstGeom>
          <a:noFill/>
          <a:ln w="9525">
            <a:noFill/>
            <a:miter lim="800000"/>
            <a:headEnd/>
            <a:tailEnd/>
          </a:ln>
        </p:spPr>
        <p:txBody>
          <a:bodyPr lIns="45720" tIns="22860" rIns="45720" bIns="22860">
            <a:spAutoFit/>
          </a:bodyPr>
          <a:lstStyle/>
          <a:p>
            <a:pPr defTabSz="1088232" eaLnBrk="1" fontAlgn="auto" hangingPunct="1">
              <a:spcBef>
                <a:spcPts val="0"/>
              </a:spcBef>
              <a:spcAft>
                <a:spcPts val="0"/>
              </a:spcAft>
              <a:defRPr/>
            </a:pPr>
            <a:r>
              <a:rPr lang="zh-CN" altLang="en-US" sz="1600" b="1" dirty="0">
                <a:solidFill>
                  <a:srgbClr val="ED5326"/>
                </a:solidFill>
                <a:latin typeface="+mn-lt"/>
                <a:ea typeface="Open Sans" pitchFamily="34" charset="0"/>
                <a:cs typeface="Open Sans" pitchFamily="34" charset="0"/>
              </a:rPr>
              <a:t>添加标题</a:t>
            </a:r>
            <a:endParaRPr lang="en-US" sz="1600" b="1" dirty="0">
              <a:solidFill>
                <a:srgbClr val="ED5326"/>
              </a:solidFill>
              <a:latin typeface="+mn-lt"/>
              <a:ea typeface="Open Sans" pitchFamily="34" charset="0"/>
              <a:cs typeface="Open Sans" pitchFamily="34" charset="0"/>
            </a:endParaRPr>
          </a:p>
          <a:p>
            <a:pP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您的内容打在这里，或者通过复制您的文本您的内容打在这里，或者通过复制您的文本您的内容打在这</a:t>
            </a:r>
            <a:endParaRPr lang="en-US" altLang="zh-CN" sz="1050" dirty="0">
              <a:solidFill>
                <a:schemeClr val="tx1">
                  <a:lumMod val="85000"/>
                  <a:lumOff val="15000"/>
                </a:schemeClr>
              </a:solidFill>
              <a:latin typeface="+mn-lt"/>
              <a:ea typeface="Open Sans" pitchFamily="34" charset="0"/>
              <a:cs typeface="Open Sans" pitchFamily="34" charset="0"/>
            </a:endParaRPr>
          </a:p>
        </p:txBody>
      </p:sp>
      <p:sp>
        <p:nvSpPr>
          <p:cNvPr id="6" name="Text Box 10"/>
          <p:cNvSpPr txBox="1">
            <a:spLocks noChangeArrowheads="1"/>
          </p:cNvSpPr>
          <p:nvPr/>
        </p:nvSpPr>
        <p:spPr bwMode="auto">
          <a:xfrm>
            <a:off x="381000" y="3638550"/>
            <a:ext cx="18288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en-US" altLang="zh-CN" sz="5400" b="1">
                <a:solidFill>
                  <a:srgbClr val="ED5326"/>
                </a:solidFill>
                <a:ea typeface="Open Sans"/>
                <a:cs typeface="Open Sans"/>
              </a:rPr>
              <a:t>36%</a:t>
            </a:r>
            <a:endParaRPr lang="en-US" altLang="zh-CN" sz="4000">
              <a:solidFill>
                <a:srgbClr val="ED5326"/>
              </a:solidFill>
              <a:ea typeface="Open Sans"/>
              <a:cs typeface="Open Sans"/>
            </a:endParaRPr>
          </a:p>
        </p:txBody>
      </p:sp>
      <p:sp>
        <p:nvSpPr>
          <p:cNvPr id="7" name="Text Box 10"/>
          <p:cNvSpPr txBox="1">
            <a:spLocks noChangeArrowheads="1"/>
          </p:cNvSpPr>
          <p:nvPr/>
        </p:nvSpPr>
        <p:spPr bwMode="auto">
          <a:xfrm>
            <a:off x="4572000" y="3638550"/>
            <a:ext cx="18288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en-US" altLang="zh-CN" sz="5400" b="1">
                <a:solidFill>
                  <a:srgbClr val="42CAC0"/>
                </a:solidFill>
                <a:ea typeface="Open Sans"/>
                <a:cs typeface="Open Sans"/>
              </a:rPr>
              <a:t>90%</a:t>
            </a:r>
            <a:endParaRPr lang="en-US" altLang="zh-CN" sz="4000">
              <a:solidFill>
                <a:srgbClr val="42CAC0"/>
              </a:solidFill>
              <a:ea typeface="Open Sans"/>
              <a:cs typeface="Open Sans"/>
            </a:endParaRPr>
          </a:p>
        </p:txBody>
      </p:sp>
      <p:sp>
        <p:nvSpPr>
          <p:cNvPr id="8" name="Text Box 10"/>
          <p:cNvSpPr txBox="1">
            <a:spLocks noChangeArrowheads="1"/>
          </p:cNvSpPr>
          <p:nvPr/>
        </p:nvSpPr>
        <p:spPr bwMode="auto">
          <a:xfrm>
            <a:off x="6400800" y="3727450"/>
            <a:ext cx="2136775" cy="1141413"/>
          </a:xfrm>
          <a:prstGeom prst="rect">
            <a:avLst/>
          </a:prstGeom>
          <a:noFill/>
          <a:ln w="9525">
            <a:noFill/>
            <a:miter lim="800000"/>
            <a:headEnd/>
            <a:tailEnd/>
          </a:ln>
        </p:spPr>
        <p:txBody>
          <a:bodyPr lIns="45720" tIns="22860" rIns="45720" bIns="22860">
            <a:spAutoFit/>
          </a:bodyPr>
          <a:lstStyle/>
          <a:p>
            <a:pPr defTabSz="1088232" eaLnBrk="1" fontAlgn="auto" hangingPunct="1">
              <a:lnSpc>
                <a:spcPct val="150000"/>
              </a:lnSpc>
              <a:spcBef>
                <a:spcPts val="0"/>
              </a:spcBef>
              <a:spcAft>
                <a:spcPts val="0"/>
              </a:spcAft>
              <a:defRPr/>
            </a:pPr>
            <a:r>
              <a:rPr lang="zh-CN" altLang="en-US" sz="1600" b="1" dirty="0">
                <a:solidFill>
                  <a:srgbClr val="42CAC0"/>
                </a:solidFill>
                <a:latin typeface="+mn-ea"/>
                <a:ea typeface="+mn-ea"/>
              </a:rPr>
              <a:t>添加标题</a:t>
            </a:r>
            <a:endParaRPr lang="en-US" altLang="zh-CN" sz="1600" b="1" dirty="0">
              <a:solidFill>
                <a:srgbClr val="42CAC0"/>
              </a:solidFill>
              <a:latin typeface="+mn-ea"/>
              <a:ea typeface="+mn-ea"/>
            </a:endParaRPr>
          </a:p>
          <a:p>
            <a:pP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您的内容打在这里，或者通过复制您的文本您的内容打在这里，或者通过复制您的文本您的内容打在这</a:t>
            </a:r>
            <a:endParaRPr lang="en-US" altLang="zh-CN" sz="1050" dirty="0">
              <a:solidFill>
                <a:schemeClr val="tx1">
                  <a:lumMod val="85000"/>
                  <a:lumOff val="15000"/>
                </a:schemeClr>
              </a:solidFill>
              <a:latin typeface="+mn-lt"/>
              <a:ea typeface="Open Sans" pitchFamily="34" charset="0"/>
              <a:cs typeface="Open Sans" pitchFamily="34" charset="0"/>
            </a:endParaRPr>
          </a:p>
        </p:txBody>
      </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par>
                          <p:cTn id="8" fill="hold" nodeType="afterGroup">
                            <p:stCondLst>
                              <p:cond delay="500"/>
                            </p:stCondLst>
                            <p:childTnLst>
                              <p:par>
                                <p:cTn id="9" presetID="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5" grpId="0"/>
      <p:bldP spid="6"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pic>
        <p:nvPicPr>
          <p:cNvPr id="40" name="Picture 11" descr="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588"/>
            <a:ext cx="91440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2" descr="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195763" y="-266700"/>
            <a:ext cx="5453062" cy="386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图片 41"/>
          <p:cNvPicPr>
            <a:picLocks noChangeAspect="1"/>
          </p:cNvPicPr>
          <p:nvPr/>
        </p:nvPicPr>
        <p:blipFill>
          <a:blip r:embed="rId4" cstate="print">
            <a:extLst>
              <a:ext uri="{28A0092B-C50C-407E-A947-70E740481C1C}">
                <a14:useLocalDpi xmlns:a14="http://schemas.microsoft.com/office/drawing/2010/main"/>
              </a:ext>
            </a:extLst>
          </a:blip>
          <a:srcRect/>
          <a:stretch>
            <a:fillRect/>
          </a:stretch>
        </p:blipFill>
        <p:spPr bwMode="auto">
          <a:xfrm>
            <a:off x="-3586163" y="2887663"/>
            <a:ext cx="12803188"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 name="组合 42"/>
          <p:cNvGrpSpPr>
            <a:grpSpLocks/>
          </p:cNvGrpSpPr>
          <p:nvPr/>
        </p:nvGrpSpPr>
        <p:grpSpPr bwMode="auto">
          <a:xfrm>
            <a:off x="1979613" y="914400"/>
            <a:ext cx="1079500" cy="1079500"/>
            <a:chOff x="1979712" y="913880"/>
            <a:chExt cx="1080120" cy="1080120"/>
          </a:xfrm>
        </p:grpSpPr>
        <p:sp>
          <p:nvSpPr>
            <p:cNvPr id="44" name="椭圆 43"/>
            <p:cNvSpPr/>
            <p:nvPr/>
          </p:nvSpPr>
          <p:spPr>
            <a:xfrm>
              <a:off x="1979712" y="913880"/>
              <a:ext cx="1080120" cy="1080120"/>
            </a:xfrm>
            <a:prstGeom prst="ellipse">
              <a:avLst/>
            </a:prstGeom>
            <a:solidFill>
              <a:srgbClr val="ED532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61458" name="文本框 44"/>
            <p:cNvSpPr txBox="1">
              <a:spLocks noChangeArrowheads="1"/>
            </p:cNvSpPr>
            <p:nvPr/>
          </p:nvSpPr>
          <p:spPr bwMode="auto">
            <a:xfrm>
              <a:off x="2110750" y="963220"/>
              <a:ext cx="762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5400">
                  <a:solidFill>
                    <a:schemeClr val="bg1"/>
                  </a:solidFill>
                  <a:latin typeface="华文隶书" panose="02010800040101010101" pitchFamily="2" charset="-122"/>
                  <a:ea typeface="华文隶书" panose="02010800040101010101" pitchFamily="2" charset="-122"/>
                </a:rPr>
                <a:t>谢</a:t>
              </a:r>
            </a:p>
          </p:txBody>
        </p:sp>
      </p:grpSp>
      <p:grpSp>
        <p:nvGrpSpPr>
          <p:cNvPr id="46" name="组合 45"/>
          <p:cNvGrpSpPr>
            <a:grpSpLocks/>
          </p:cNvGrpSpPr>
          <p:nvPr/>
        </p:nvGrpSpPr>
        <p:grpSpPr bwMode="auto">
          <a:xfrm>
            <a:off x="2771775" y="1430338"/>
            <a:ext cx="1079500" cy="1081087"/>
            <a:chOff x="2771800" y="1430526"/>
            <a:chExt cx="1080120" cy="1080120"/>
          </a:xfrm>
        </p:grpSpPr>
        <p:sp>
          <p:nvSpPr>
            <p:cNvPr id="47" name="椭圆 46"/>
            <p:cNvSpPr/>
            <p:nvPr/>
          </p:nvSpPr>
          <p:spPr>
            <a:xfrm>
              <a:off x="2771800" y="1430526"/>
              <a:ext cx="1080120" cy="1080120"/>
            </a:xfrm>
            <a:prstGeom prst="ellipse">
              <a:avLst/>
            </a:prstGeom>
            <a:solidFill>
              <a:srgbClr val="42CAC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61456" name="文本框 47"/>
            <p:cNvSpPr txBox="1">
              <a:spLocks noChangeArrowheads="1"/>
            </p:cNvSpPr>
            <p:nvPr/>
          </p:nvSpPr>
          <p:spPr bwMode="auto">
            <a:xfrm>
              <a:off x="2896802" y="1508921"/>
              <a:ext cx="762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5400">
                  <a:solidFill>
                    <a:schemeClr val="bg1"/>
                  </a:solidFill>
                  <a:latin typeface="华文隶书" panose="02010800040101010101" pitchFamily="2" charset="-122"/>
                  <a:ea typeface="华文隶书" panose="02010800040101010101" pitchFamily="2" charset="-122"/>
                </a:rPr>
                <a:t>赏</a:t>
              </a:r>
            </a:p>
          </p:txBody>
        </p:sp>
      </p:grpSp>
      <p:grpSp>
        <p:nvGrpSpPr>
          <p:cNvPr id="49" name="组合 48"/>
          <p:cNvGrpSpPr>
            <a:grpSpLocks/>
          </p:cNvGrpSpPr>
          <p:nvPr/>
        </p:nvGrpSpPr>
        <p:grpSpPr bwMode="auto">
          <a:xfrm>
            <a:off x="1979613" y="1909763"/>
            <a:ext cx="1079500" cy="1081087"/>
            <a:chOff x="1979712" y="1910534"/>
            <a:chExt cx="1080120" cy="1080120"/>
          </a:xfrm>
        </p:grpSpPr>
        <p:sp>
          <p:nvSpPr>
            <p:cNvPr id="50" name="椭圆 49"/>
            <p:cNvSpPr/>
            <p:nvPr/>
          </p:nvSpPr>
          <p:spPr>
            <a:xfrm>
              <a:off x="1979712" y="1910534"/>
              <a:ext cx="1080120" cy="1080120"/>
            </a:xfrm>
            <a:prstGeom prst="ellipse">
              <a:avLst/>
            </a:prstGeom>
            <a:solidFill>
              <a:srgbClr val="F5C52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61454" name="文本框 50"/>
            <p:cNvSpPr txBox="1">
              <a:spLocks noChangeArrowheads="1"/>
            </p:cNvSpPr>
            <p:nvPr/>
          </p:nvSpPr>
          <p:spPr bwMode="auto">
            <a:xfrm>
              <a:off x="2108295" y="1994000"/>
              <a:ext cx="762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5400">
                  <a:solidFill>
                    <a:schemeClr val="bg1"/>
                  </a:solidFill>
                  <a:latin typeface="华文隶书" panose="02010800040101010101" pitchFamily="2" charset="-122"/>
                  <a:ea typeface="华文隶书" panose="02010800040101010101" pitchFamily="2" charset="-122"/>
                </a:rPr>
                <a:t>谢</a:t>
              </a:r>
            </a:p>
          </p:txBody>
        </p:sp>
      </p:grpSp>
      <p:grpSp>
        <p:nvGrpSpPr>
          <p:cNvPr id="52" name="组合 51"/>
          <p:cNvGrpSpPr>
            <a:grpSpLocks/>
          </p:cNvGrpSpPr>
          <p:nvPr/>
        </p:nvGrpSpPr>
        <p:grpSpPr bwMode="auto">
          <a:xfrm>
            <a:off x="1187450" y="1454150"/>
            <a:ext cx="1081088" cy="1079500"/>
            <a:chOff x="1187624" y="1453940"/>
            <a:chExt cx="1080120" cy="1080120"/>
          </a:xfrm>
        </p:grpSpPr>
        <p:sp>
          <p:nvSpPr>
            <p:cNvPr id="53" name="椭圆 52"/>
            <p:cNvSpPr/>
            <p:nvPr/>
          </p:nvSpPr>
          <p:spPr>
            <a:xfrm>
              <a:off x="1187624" y="1453940"/>
              <a:ext cx="1080120" cy="1080120"/>
            </a:xfrm>
            <a:prstGeom prst="ellipse">
              <a:avLst/>
            </a:prstGeom>
            <a:solidFill>
              <a:srgbClr val="1B6AA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61452" name="文本框 53"/>
            <p:cNvSpPr txBox="1">
              <a:spLocks noChangeArrowheads="1"/>
            </p:cNvSpPr>
            <p:nvPr/>
          </p:nvSpPr>
          <p:spPr bwMode="auto">
            <a:xfrm>
              <a:off x="1259975" y="1530149"/>
              <a:ext cx="762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5400">
                  <a:solidFill>
                    <a:schemeClr val="bg1"/>
                  </a:solidFill>
                  <a:latin typeface="华文隶书" panose="02010800040101010101" pitchFamily="2" charset="-122"/>
                  <a:ea typeface="华文隶书" panose="02010800040101010101" pitchFamily="2" charset="-122"/>
                </a:rPr>
                <a:t>观</a:t>
              </a:r>
            </a:p>
          </p:txBody>
        </p:sp>
      </p:grpSp>
      <p:sp>
        <p:nvSpPr>
          <p:cNvPr id="8" name="文本框 7"/>
          <p:cNvSpPr txBox="1">
            <a:spLocks noChangeArrowheads="1"/>
          </p:cNvSpPr>
          <p:nvPr/>
        </p:nvSpPr>
        <p:spPr bwMode="auto">
          <a:xfrm>
            <a:off x="2620993" y="3425826"/>
            <a:ext cx="4719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3600" b="1" dirty="0" smtClean="0"/>
              <a:t>谢谢聆听 感谢指导</a:t>
            </a:r>
            <a:endParaRPr lang="zh-CN" altLang="en-US" sz="3600" b="1" dirty="0"/>
          </a:p>
        </p:txBody>
      </p:sp>
      <p:sp>
        <p:nvSpPr>
          <p:cNvPr id="9" name="文本框 8"/>
          <p:cNvSpPr txBox="1"/>
          <p:nvPr/>
        </p:nvSpPr>
        <p:spPr>
          <a:xfrm>
            <a:off x="1789113" y="4276725"/>
            <a:ext cx="5799137" cy="300038"/>
          </a:xfrm>
          <a:prstGeom prst="rect">
            <a:avLst/>
          </a:prstGeom>
          <a:noFill/>
        </p:spPr>
        <p:txBody>
          <a:bodyPr>
            <a:spAutoFit/>
          </a:bodyPr>
          <a:lstStyle/>
          <a:p>
            <a:pPr algn="ctr" defTabSz="685754" eaLnBrk="1" fontAlgn="auto" hangingPunct="1">
              <a:spcBef>
                <a:spcPts val="0"/>
              </a:spcBef>
              <a:spcAft>
                <a:spcPts val="0"/>
              </a:spcAft>
              <a:defRPr/>
            </a:pPr>
            <a:r>
              <a:rPr lang="en-US" altLang="zh-CN" sz="1350" dirty="0">
                <a:latin typeface="+mn-lt"/>
                <a:ea typeface="+mn-ea"/>
              </a:rPr>
              <a:t>【</a:t>
            </a:r>
            <a:r>
              <a:rPr lang="zh-CN" altLang="en-US" sz="1350" dirty="0">
                <a:latin typeface="+mn-lt"/>
                <a:ea typeface="+mn-ea"/>
              </a:rPr>
              <a:t>年终总结</a:t>
            </a:r>
            <a:r>
              <a:rPr lang="en-US" altLang="zh-CN" sz="1350" dirty="0">
                <a:latin typeface="+mn-lt"/>
                <a:ea typeface="+mn-ea"/>
              </a:rPr>
              <a:t>】 【</a:t>
            </a:r>
            <a:r>
              <a:rPr lang="zh-CN" altLang="en-US" sz="1350" dirty="0">
                <a:latin typeface="+mn-lt"/>
                <a:ea typeface="+mn-ea"/>
              </a:rPr>
              <a:t>工作汇报</a:t>
            </a:r>
            <a:r>
              <a:rPr lang="en-US" altLang="zh-CN" sz="1350" dirty="0">
                <a:latin typeface="+mn-lt"/>
                <a:ea typeface="+mn-ea"/>
              </a:rPr>
              <a:t>】 【</a:t>
            </a:r>
            <a:r>
              <a:rPr lang="zh-CN" altLang="en-US" sz="1350" dirty="0">
                <a:latin typeface="+mn-lt"/>
                <a:ea typeface="+mn-ea"/>
              </a:rPr>
              <a:t>述职报告</a:t>
            </a:r>
            <a:r>
              <a:rPr lang="en-US" altLang="zh-CN" sz="1350" dirty="0">
                <a:latin typeface="+mn-lt"/>
                <a:ea typeface="+mn-ea"/>
              </a:rPr>
              <a:t>】  【</a:t>
            </a:r>
            <a:r>
              <a:rPr lang="zh-CN" altLang="en-US" sz="1350" dirty="0">
                <a:latin typeface="+mn-lt"/>
                <a:ea typeface="+mn-ea"/>
              </a:rPr>
              <a:t>新年计划</a:t>
            </a:r>
            <a:r>
              <a:rPr lang="en-US" altLang="zh-CN" sz="1350" dirty="0">
                <a:latin typeface="+mn-lt"/>
                <a:ea typeface="+mn-ea"/>
              </a:rPr>
              <a:t>】</a:t>
            </a:r>
            <a:endParaRPr lang="zh-CN" altLang="en-US" sz="1350" dirty="0">
              <a:latin typeface="+mn-lt"/>
              <a:ea typeface="+mn-ea"/>
            </a:endParaRPr>
          </a:p>
        </p:txBody>
      </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88"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strVal val="4/3*#ppt_w"/>
                                          </p:val>
                                        </p:tav>
                                        <p:tav tm="100000">
                                          <p:val>
                                            <p:strVal val="#ppt_w"/>
                                          </p:val>
                                        </p:tav>
                                      </p:tavLst>
                                    </p:anim>
                                    <p:anim calcmode="lin" valueType="num">
                                      <p:cBhvr>
                                        <p:cTn id="8" dur="500" fill="hold"/>
                                        <p:tgtEl>
                                          <p:spTgt spid="40"/>
                                        </p:tgtEl>
                                        <p:attrNameLst>
                                          <p:attrName>ppt_h</p:attrName>
                                        </p:attrNameLst>
                                      </p:cBhvr>
                                      <p:tavLst>
                                        <p:tav tm="0">
                                          <p:val>
                                            <p:strVal val="4/3*#ppt_h"/>
                                          </p:val>
                                        </p:tav>
                                        <p:tav tm="100000">
                                          <p:val>
                                            <p:strVal val="#ppt_h"/>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2" presetClass="entr" presetSubtype="1" decel="100000" fill="hold" nodeType="afterEffect">
                                  <p:stCondLst>
                                    <p:cond delay="0"/>
                                  </p:stCondLst>
                                  <p:childTnLst>
                                    <p:set>
                                      <p:cBhvr>
                                        <p:cTn id="17" dur="1" fill="hold">
                                          <p:stCondLst>
                                            <p:cond delay="0"/>
                                          </p:stCondLst>
                                        </p:cTn>
                                        <p:tgtEl>
                                          <p:spTgt spid="43"/>
                                        </p:tgtEl>
                                        <p:attrNameLst>
                                          <p:attrName>style.visibility</p:attrName>
                                        </p:attrNameLst>
                                      </p:cBhvr>
                                      <p:to>
                                        <p:strVal val="visible"/>
                                      </p:to>
                                    </p:set>
                                    <p:anim calcmode="lin" valueType="num">
                                      <p:cBhvr additive="base">
                                        <p:cTn id="18" dur="500" fill="hold"/>
                                        <p:tgtEl>
                                          <p:spTgt spid="43"/>
                                        </p:tgtEl>
                                        <p:attrNameLst>
                                          <p:attrName>ppt_x</p:attrName>
                                        </p:attrNameLst>
                                      </p:cBhvr>
                                      <p:tavLst>
                                        <p:tav tm="0">
                                          <p:val>
                                            <p:strVal val="#ppt_x"/>
                                          </p:val>
                                        </p:tav>
                                        <p:tav tm="100000">
                                          <p:val>
                                            <p:strVal val="#ppt_x"/>
                                          </p:val>
                                        </p:tav>
                                      </p:tavLst>
                                    </p:anim>
                                    <p:anim calcmode="lin" valueType="num">
                                      <p:cBhvr additive="base">
                                        <p:cTn id="19" dur="500" fill="hold"/>
                                        <p:tgtEl>
                                          <p:spTgt spid="43"/>
                                        </p:tgtEl>
                                        <p:attrNameLst>
                                          <p:attrName>ppt_y</p:attrName>
                                        </p:attrNameLst>
                                      </p:cBhvr>
                                      <p:tavLst>
                                        <p:tav tm="0">
                                          <p:val>
                                            <p:strVal val="0-#ppt_h/2"/>
                                          </p:val>
                                        </p:tav>
                                        <p:tav tm="100000">
                                          <p:val>
                                            <p:strVal val="#ppt_y"/>
                                          </p:val>
                                        </p:tav>
                                      </p:tavLst>
                                    </p:anim>
                                  </p:childTnLst>
                                </p:cTn>
                              </p:par>
                              <p:par>
                                <p:cTn id="20" presetID="2" presetClass="entr" presetSubtype="2" decel="10000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500" fill="hold"/>
                                        <p:tgtEl>
                                          <p:spTgt spid="46"/>
                                        </p:tgtEl>
                                        <p:attrNameLst>
                                          <p:attrName>ppt_x</p:attrName>
                                        </p:attrNameLst>
                                      </p:cBhvr>
                                      <p:tavLst>
                                        <p:tav tm="0">
                                          <p:val>
                                            <p:strVal val="1+#ppt_w/2"/>
                                          </p:val>
                                        </p:tav>
                                        <p:tav tm="100000">
                                          <p:val>
                                            <p:strVal val="#ppt_x"/>
                                          </p:val>
                                        </p:tav>
                                      </p:tavLst>
                                    </p:anim>
                                    <p:anim calcmode="lin" valueType="num">
                                      <p:cBhvr additive="base">
                                        <p:cTn id="23" dur="500" fill="hold"/>
                                        <p:tgtEl>
                                          <p:spTgt spid="46"/>
                                        </p:tgtEl>
                                        <p:attrNameLst>
                                          <p:attrName>ppt_y</p:attrName>
                                        </p:attrNameLst>
                                      </p:cBhvr>
                                      <p:tavLst>
                                        <p:tav tm="0">
                                          <p:val>
                                            <p:strVal val="#ppt_y"/>
                                          </p:val>
                                        </p:tav>
                                        <p:tav tm="100000">
                                          <p:val>
                                            <p:strVal val="#ppt_y"/>
                                          </p:val>
                                        </p:tav>
                                      </p:tavLst>
                                    </p:anim>
                                  </p:childTnLst>
                                </p:cTn>
                              </p:par>
                              <p:par>
                                <p:cTn id="24" presetID="2" presetClass="entr" presetSubtype="4" decel="100000" fill="hold" nodeType="withEffect">
                                  <p:stCondLst>
                                    <p:cond delay="0"/>
                                  </p:stCondLst>
                                  <p:childTnLst>
                                    <p:set>
                                      <p:cBhvr>
                                        <p:cTn id="25" dur="1" fill="hold">
                                          <p:stCondLst>
                                            <p:cond delay="0"/>
                                          </p:stCondLst>
                                        </p:cTn>
                                        <p:tgtEl>
                                          <p:spTgt spid="49"/>
                                        </p:tgtEl>
                                        <p:attrNameLst>
                                          <p:attrName>style.visibility</p:attrName>
                                        </p:attrNameLst>
                                      </p:cBhvr>
                                      <p:to>
                                        <p:strVal val="visible"/>
                                      </p:to>
                                    </p:set>
                                    <p:anim calcmode="lin" valueType="num">
                                      <p:cBhvr additive="base">
                                        <p:cTn id="26" dur="500" fill="hold"/>
                                        <p:tgtEl>
                                          <p:spTgt spid="49"/>
                                        </p:tgtEl>
                                        <p:attrNameLst>
                                          <p:attrName>ppt_x</p:attrName>
                                        </p:attrNameLst>
                                      </p:cBhvr>
                                      <p:tavLst>
                                        <p:tav tm="0">
                                          <p:val>
                                            <p:strVal val="#ppt_x"/>
                                          </p:val>
                                        </p:tav>
                                        <p:tav tm="100000">
                                          <p:val>
                                            <p:strVal val="#ppt_x"/>
                                          </p:val>
                                        </p:tav>
                                      </p:tavLst>
                                    </p:anim>
                                    <p:anim calcmode="lin" valueType="num">
                                      <p:cBhvr additive="base">
                                        <p:cTn id="27" dur="500" fill="hold"/>
                                        <p:tgtEl>
                                          <p:spTgt spid="49"/>
                                        </p:tgtEl>
                                        <p:attrNameLst>
                                          <p:attrName>ppt_y</p:attrName>
                                        </p:attrNameLst>
                                      </p:cBhvr>
                                      <p:tavLst>
                                        <p:tav tm="0">
                                          <p:val>
                                            <p:strVal val="1+#ppt_h/2"/>
                                          </p:val>
                                        </p:tav>
                                        <p:tav tm="100000">
                                          <p:val>
                                            <p:strVal val="#ppt_y"/>
                                          </p:val>
                                        </p:tav>
                                      </p:tavLst>
                                    </p:anim>
                                  </p:childTnLst>
                                </p:cTn>
                              </p:par>
                              <p:par>
                                <p:cTn id="28" presetID="2" presetClass="entr" presetSubtype="8" decel="100000" fill="hold" nodeType="withEffect">
                                  <p:stCondLst>
                                    <p:cond delay="0"/>
                                  </p:stCondLst>
                                  <p:childTnLst>
                                    <p:set>
                                      <p:cBhvr>
                                        <p:cTn id="29" dur="1" fill="hold">
                                          <p:stCondLst>
                                            <p:cond delay="0"/>
                                          </p:stCondLst>
                                        </p:cTn>
                                        <p:tgtEl>
                                          <p:spTgt spid="52"/>
                                        </p:tgtEl>
                                        <p:attrNameLst>
                                          <p:attrName>style.visibility</p:attrName>
                                        </p:attrNameLst>
                                      </p:cBhvr>
                                      <p:to>
                                        <p:strVal val="visible"/>
                                      </p:to>
                                    </p:set>
                                    <p:anim calcmode="lin" valueType="num">
                                      <p:cBhvr additive="base">
                                        <p:cTn id="30" dur="500" fill="hold"/>
                                        <p:tgtEl>
                                          <p:spTgt spid="52"/>
                                        </p:tgtEl>
                                        <p:attrNameLst>
                                          <p:attrName>ppt_x</p:attrName>
                                        </p:attrNameLst>
                                      </p:cBhvr>
                                      <p:tavLst>
                                        <p:tav tm="0">
                                          <p:val>
                                            <p:strVal val="0-#ppt_w/2"/>
                                          </p:val>
                                        </p:tav>
                                        <p:tav tm="100000">
                                          <p:val>
                                            <p:strVal val="#ppt_x"/>
                                          </p:val>
                                        </p:tav>
                                      </p:tavLst>
                                    </p:anim>
                                    <p:anim calcmode="lin" valueType="num">
                                      <p:cBhvr additive="base">
                                        <p:cTn id="31" dur="500" fill="hold"/>
                                        <p:tgtEl>
                                          <p:spTgt spid="52"/>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2000"/>
                            </p:stCondLst>
                            <p:childTnLst>
                              <p:par>
                                <p:cTn id="33" presetID="23" presetClass="entr" presetSubtype="528" fill="hold" grpId="0" nodeType="afterEffect">
                                  <p:stCondLst>
                                    <p:cond delay="0"/>
                                  </p:stCondLst>
                                  <p:iterate type="lt">
                                    <p:tmPct val="15000"/>
                                  </p:iterate>
                                  <p:childTnLst>
                                    <p:set>
                                      <p:cBhvr>
                                        <p:cTn id="34" dur="1"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fltVal val="0"/>
                                          </p:val>
                                        </p:tav>
                                        <p:tav tm="100000">
                                          <p:val>
                                            <p:strVal val="#ppt_w"/>
                                          </p:val>
                                        </p:tav>
                                      </p:tavLst>
                                    </p:anim>
                                    <p:anim calcmode="lin" valueType="num">
                                      <p:cBhvr>
                                        <p:cTn id="36" dur="1000" fill="hold"/>
                                        <p:tgtEl>
                                          <p:spTgt spid="8"/>
                                        </p:tgtEl>
                                        <p:attrNameLst>
                                          <p:attrName>ppt_h</p:attrName>
                                        </p:attrNameLst>
                                      </p:cBhvr>
                                      <p:tavLst>
                                        <p:tav tm="0">
                                          <p:val>
                                            <p:fltVal val="0"/>
                                          </p:val>
                                        </p:tav>
                                        <p:tav tm="100000">
                                          <p:val>
                                            <p:strVal val="#ppt_h"/>
                                          </p:val>
                                        </p:tav>
                                      </p:tavLst>
                                    </p:anim>
                                    <p:anim calcmode="lin" valueType="num">
                                      <p:cBhvr>
                                        <p:cTn id="37" dur="1000" fill="hold"/>
                                        <p:tgtEl>
                                          <p:spTgt spid="8"/>
                                        </p:tgtEl>
                                        <p:attrNameLst>
                                          <p:attrName>ppt_x</p:attrName>
                                        </p:attrNameLst>
                                      </p:cBhvr>
                                      <p:tavLst>
                                        <p:tav tm="0">
                                          <p:val>
                                            <p:fltVal val="0.5"/>
                                          </p:val>
                                        </p:tav>
                                        <p:tav tm="100000">
                                          <p:val>
                                            <p:strVal val="#ppt_x"/>
                                          </p:val>
                                        </p:tav>
                                      </p:tavLst>
                                    </p:anim>
                                    <p:anim calcmode="lin" valueType="num">
                                      <p:cBhvr>
                                        <p:cTn id="38" dur="1000" fill="hold"/>
                                        <p:tgtEl>
                                          <p:spTgt spid="8"/>
                                        </p:tgtEl>
                                        <p:attrNameLst>
                                          <p:attrName>ppt_y</p:attrName>
                                        </p:attrNameLst>
                                      </p:cBhvr>
                                      <p:tavLst>
                                        <p:tav tm="0">
                                          <p:val>
                                            <p:fltVal val="0.5"/>
                                          </p:val>
                                        </p:tav>
                                        <p:tav tm="100000">
                                          <p:val>
                                            <p:strVal val="#ppt_y"/>
                                          </p:val>
                                        </p:tav>
                                      </p:tavLst>
                                    </p:anim>
                                  </p:childTnLst>
                                </p:cTn>
                              </p:par>
                            </p:childTnLst>
                          </p:cTn>
                        </p:par>
                        <p:par>
                          <p:cTn id="39" fill="hold" nodeType="afterGroup">
                            <p:stCondLst>
                              <p:cond delay="4050"/>
                            </p:stCondLst>
                            <p:childTnLst>
                              <p:par>
                                <p:cTn id="40" presetID="22" presetClass="entr" presetSubtype="8" fill="hold" grpId="0" nodeType="afterEffect">
                                  <p:stCondLst>
                                    <p:cond delay="0"/>
                                  </p:stCondLst>
                                  <p:iterate type="lt">
                                    <p:tmPct val="14000"/>
                                  </p:iterate>
                                  <p:childTnLst>
                                    <p:set>
                                      <p:cBhvr>
                                        <p:cTn id="41" dur="1" fill="hold">
                                          <p:stCondLst>
                                            <p:cond delay="0"/>
                                          </p:stCondLst>
                                        </p:cTn>
                                        <p:tgtEl>
                                          <p:spTgt spid="9"/>
                                        </p:tgtEl>
                                        <p:attrNameLst>
                                          <p:attrName>style.visibility</p:attrName>
                                        </p:attrNameLst>
                                      </p:cBhvr>
                                      <p:to>
                                        <p:strVal val="visible"/>
                                      </p:to>
                                    </p:set>
                                    <p:animEffect transition="in" filter="wipe(left)">
                                      <p:cBhvr>
                                        <p:cTn id="42" dur="1000"/>
                                        <p:tgtEl>
                                          <p:spTgt spid="9"/>
                                        </p:tgtEl>
                                      </p:cBhvr>
                                    </p:animEffect>
                                  </p:childTnLst>
                                </p:cTn>
                              </p:par>
                              <p:par>
                                <p:cTn id="43" presetID="63" presetClass="path" presetSubtype="0" accel="50000" decel="50000" fill="hold" nodeType="withEffect">
                                  <p:stCondLst>
                                    <p:cond delay="0"/>
                                  </p:stCondLst>
                                  <p:childTnLst>
                                    <p:animMotion origin="layout" path="M -2.5E-6 -1.48148E-6 L 0.28299 -1.48148E-6 " pathEditMode="relative" rAng="0" ptsTypes="AA">
                                      <p:cBhvr>
                                        <p:cTn id="44" dur="6000" fill="hold"/>
                                        <p:tgtEl>
                                          <p:spTgt spid="42"/>
                                        </p:tgtEl>
                                        <p:attrNameLst>
                                          <p:attrName>ppt_x</p:attrName>
                                          <p:attrName>ppt_y</p:attrName>
                                        </p:attrNameLst>
                                      </p:cBhvr>
                                      <p:rCtr x="1414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9" y="3327835"/>
            <a:ext cx="6455579" cy="1269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eaLnBrk="1" fontAlgn="auto" hangingPunct="1">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eaLnBrk="1" fontAlgn="auto" hangingPunct="1">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eaLnBrk="1" fontAlgn="auto" hangingPunct="1">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eaLnBrk="1" fontAlgn="auto" hangingPunct="1">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eaLnBrk="1" fontAlgn="auto" hangingPunct="1">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eaLnBrk="1" fontAlgn="auto" hangingPunct="1">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eaLnBrk="1" fontAlgn="auto" hangingPunct="1">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eaLnBrk="1" fontAlgn="auto" hangingPunct="1">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defTabSz="914400" eaLnBrk="1" fontAlgn="auto" hangingPunct="1">
              <a:spcBef>
                <a:spcPts val="0"/>
              </a:spcBef>
              <a:spcAft>
                <a:spcPts val="0"/>
              </a:spcAft>
              <a:defRPr/>
            </a:pPr>
            <a:endParaRPr lang="zh-CN" altLang="en-US" sz="1800"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20802" y="236387"/>
            <a:ext cx="7711638" cy="2011329"/>
          </a:xfrm>
          <a:prstGeom prst="rect">
            <a:avLst/>
          </a:prstGeom>
          <a:noFill/>
          <a:ln>
            <a:noFill/>
          </a:ln>
        </p:spPr>
      </p:pic>
      <p:sp>
        <p:nvSpPr>
          <p:cNvPr id="15" name="Rectangle 3"/>
          <p:cNvSpPr>
            <a:spLocks noChangeArrowheads="1"/>
          </p:cNvSpPr>
          <p:nvPr/>
        </p:nvSpPr>
        <p:spPr bwMode="auto">
          <a:xfrm>
            <a:off x="468318" y="2323011"/>
            <a:ext cx="4103687" cy="121400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1" fontAlgn="auto" hangingPunct="1">
              <a:spcBef>
                <a:spcPct val="20000"/>
              </a:spcBef>
              <a:spcAft>
                <a:spcPts val="0"/>
              </a:spcAft>
              <a:buClr>
                <a:srgbClr val="5B8CC1"/>
              </a:buClr>
              <a:buFont typeface="Wingdings" pitchFamily="2" charset="2"/>
              <a:buNone/>
              <a:defRPr/>
            </a:pPr>
            <a:r>
              <a:rPr lang="zh-CN" altLang="en-US" sz="2000" b="1" kern="0" dirty="0" smtClean="0">
                <a:solidFill>
                  <a:prstClr val="white"/>
                </a:solidFill>
                <a:latin typeface="微软雅黑" pitchFamily="34" charset="-122"/>
              </a:rPr>
              <a:t>可以在下列情况使用</a:t>
            </a:r>
            <a:endParaRPr lang="zh-CN" altLang="en-US" sz="1200" kern="0" dirty="0" smtClean="0">
              <a:solidFill>
                <a:prstClr val="white"/>
              </a:solidFill>
              <a:latin typeface="微软雅黑" pitchFamily="34" charset="-122"/>
            </a:endParaRPr>
          </a:p>
          <a:p>
            <a:pPr defTabSz="914400" eaLnBrk="1" fontAlgn="auto" hangingPunct="1">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rPr>
              <a:t>不限次数的用于您个人</a:t>
            </a:r>
            <a:r>
              <a:rPr lang="en-US" altLang="zh-CN" sz="1200" kern="0" dirty="0" smtClean="0">
                <a:solidFill>
                  <a:prstClr val="white"/>
                </a:solidFill>
                <a:latin typeface="微软雅黑" pitchFamily="34" charset="-122"/>
              </a:rPr>
              <a:t>/</a:t>
            </a:r>
            <a:r>
              <a:rPr lang="zh-CN" altLang="en-US" sz="1200" kern="0" dirty="0" smtClean="0">
                <a:solidFill>
                  <a:prstClr val="white"/>
                </a:solidFill>
                <a:latin typeface="微软雅黑" pitchFamily="34" charset="-122"/>
              </a:rPr>
              <a:t>公司、企业的商业演示。</a:t>
            </a:r>
          </a:p>
          <a:p>
            <a:pPr defTabSz="914400" eaLnBrk="1" fontAlgn="auto" hangingPunct="1">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1"/>
            <a:ext cx="4103688" cy="116000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1" fontAlgn="auto" hangingPunct="1">
              <a:spcBef>
                <a:spcPct val="20000"/>
              </a:spcBef>
              <a:spcAft>
                <a:spcPts val="0"/>
              </a:spcAft>
              <a:buClr>
                <a:srgbClr val="5B8CC1"/>
              </a:buClr>
              <a:buFont typeface="Wingdings" pitchFamily="2" charset="2"/>
              <a:buNone/>
              <a:defRPr/>
            </a:pPr>
            <a:r>
              <a:rPr lang="zh-CN" altLang="en-US" sz="2000" b="1" kern="0" dirty="0" smtClean="0">
                <a:solidFill>
                  <a:prstClr val="white"/>
                </a:solidFill>
                <a:latin typeface="微软雅黑" pitchFamily="34" charset="-122"/>
              </a:rPr>
              <a:t>不可以在以下情况使用</a:t>
            </a:r>
            <a:endParaRPr lang="zh-CN" altLang="en-US" sz="1050" b="1" kern="0" dirty="0" smtClean="0">
              <a:solidFill>
                <a:prstClr val="white"/>
              </a:solidFill>
              <a:latin typeface="微软雅黑" pitchFamily="34" charset="-122"/>
            </a:endParaRPr>
          </a:p>
          <a:p>
            <a:pPr defTabSz="914400" eaLnBrk="1" fontAlgn="auto" hangingPunct="1">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rPr>
              <a:t>用于任何形式的在线付费下载。</a:t>
            </a:r>
          </a:p>
          <a:p>
            <a:pPr defTabSz="914400" eaLnBrk="1" fontAlgn="auto" hangingPunct="1">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rPr>
              <a:t>收集整理我们发布的免费资源后，刻录光碟销售。</a:t>
            </a:r>
            <a:endParaRPr lang="zh-CN" altLang="en-GB" sz="1200" kern="0" dirty="0" smtClean="0">
              <a:solidFill>
                <a:prstClr val="white"/>
              </a:solidFill>
              <a:latin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5816"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4001"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6783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2" name="组合 1"/>
          <p:cNvGrpSpPr>
            <a:grpSpLocks/>
          </p:cNvGrpSpPr>
          <p:nvPr/>
        </p:nvGrpSpPr>
        <p:grpSpPr bwMode="auto">
          <a:xfrm>
            <a:off x="1019175" y="2641600"/>
            <a:ext cx="1649413" cy="863600"/>
            <a:chOff x="8872834" y="1956109"/>
            <a:chExt cx="2237871" cy="1149939"/>
          </a:xfrm>
        </p:grpSpPr>
        <p:sp>
          <p:nvSpPr>
            <p:cNvPr id="3" name="文本框 2"/>
            <p:cNvSpPr txBox="1"/>
            <p:nvPr/>
          </p:nvSpPr>
          <p:spPr>
            <a:xfrm>
              <a:off x="9277761" y="1956109"/>
              <a:ext cx="1630480" cy="348787"/>
            </a:xfrm>
            <a:prstGeom prst="rect">
              <a:avLst/>
            </a:prstGeom>
            <a:noFill/>
          </p:spPr>
          <p:txBody>
            <a:bodyPr>
              <a:spAutoFit/>
            </a:bodyPr>
            <a:lstStyle/>
            <a:p>
              <a:pPr defTabSz="685754" eaLnBrk="1" fontAlgn="auto" hangingPunct="1">
                <a:spcBef>
                  <a:spcPts val="0"/>
                </a:spcBef>
                <a:spcAft>
                  <a:spcPts val="0"/>
                </a:spcAft>
                <a:defRPr/>
              </a:pPr>
              <a:r>
                <a:rPr lang="zh-CN" altLang="en-US" sz="1100" dirty="0">
                  <a:solidFill>
                    <a:schemeClr val="tx1">
                      <a:lumMod val="95000"/>
                      <a:lumOff val="5000"/>
                    </a:schemeClr>
                  </a:solidFill>
                  <a:latin typeface="Lato" panose="020F0502020204030203" pitchFamily="34" charset="0"/>
                  <a:ea typeface="+mn-ea"/>
                </a:rPr>
                <a:t>添加标题文字</a:t>
              </a:r>
              <a:endParaRPr lang="en-AU" altLang="zh-CN" sz="1100" dirty="0">
                <a:solidFill>
                  <a:schemeClr val="tx1">
                    <a:lumMod val="95000"/>
                    <a:lumOff val="5000"/>
                  </a:schemeClr>
                </a:solidFill>
                <a:latin typeface="Lato" panose="020F0502020204030203" pitchFamily="34" charset="0"/>
                <a:ea typeface="+mn-ea"/>
              </a:endParaRPr>
            </a:p>
          </p:txBody>
        </p:sp>
        <p:sp>
          <p:nvSpPr>
            <p:cNvPr id="4" name="文本框 3"/>
            <p:cNvSpPr txBox="1"/>
            <p:nvPr/>
          </p:nvSpPr>
          <p:spPr>
            <a:xfrm>
              <a:off x="8872834" y="2273188"/>
              <a:ext cx="2237871" cy="832860"/>
            </a:xfrm>
            <a:prstGeom prst="rect">
              <a:avLst/>
            </a:prstGeom>
            <a:noFill/>
          </p:spPr>
          <p:txBody>
            <a:bodyPr>
              <a:spAutoFit/>
            </a:bodyPr>
            <a:lstStyle/>
            <a:p>
              <a:pPr defTabSz="685754" eaLnBrk="1" fontAlgn="auto" hangingPunct="1">
                <a:lnSpc>
                  <a:spcPct val="150000"/>
                </a:lnSpc>
                <a:spcBef>
                  <a:spcPts val="0"/>
                </a:spcBef>
                <a:spcAft>
                  <a:spcPts val="0"/>
                </a:spcAft>
                <a:defRPr/>
              </a:pPr>
              <a:r>
                <a:rPr lang="zh-CN" altLang="en-US" sz="800" dirty="0">
                  <a:solidFill>
                    <a:sysClr val="windowText" lastClr="000000"/>
                  </a:solidFill>
                  <a:latin typeface="微软雅黑" pitchFamily="34" charset="-122"/>
                </a:rPr>
                <a:t>您的内容打在这里，或者通过复制您的文本后，在此框中选择粘贴，并选择只保留文字。</a:t>
              </a:r>
              <a:endParaRPr lang="en-US" altLang="zh-CN" sz="800" dirty="0">
                <a:solidFill>
                  <a:schemeClr val="tx1">
                    <a:lumMod val="65000"/>
                    <a:lumOff val="35000"/>
                  </a:schemeClr>
                </a:solidFill>
                <a:latin typeface="Lato Light" panose="020F0302020204030203" pitchFamily="34" charset="0"/>
                <a:ea typeface="+mn-ea"/>
              </a:endParaRPr>
            </a:p>
          </p:txBody>
        </p:sp>
      </p:grpSp>
      <p:sp>
        <p:nvSpPr>
          <p:cNvPr id="5" name="文本框 4"/>
          <p:cNvSpPr txBox="1"/>
          <p:nvPr/>
        </p:nvSpPr>
        <p:spPr>
          <a:xfrm>
            <a:off x="803275" y="3694113"/>
            <a:ext cx="7548563" cy="758825"/>
          </a:xfrm>
          <a:prstGeom prst="rect">
            <a:avLst/>
          </a:prstGeom>
          <a:noFill/>
        </p:spPr>
        <p:txBody>
          <a:bodyPr>
            <a:spAutoFit/>
          </a:bodyPr>
          <a:lstStyle/>
          <a:p>
            <a:pPr algn="ctr" defTabSz="685754" eaLnBrk="1" fontAlgn="auto" hangingPunct="1">
              <a:lnSpc>
                <a:spcPct val="150000"/>
              </a:lnSpc>
              <a:spcBef>
                <a:spcPts val="0"/>
              </a:spcBef>
              <a:spcAft>
                <a:spcPts val="0"/>
              </a:spcAft>
              <a:defRPr/>
            </a:pPr>
            <a:r>
              <a:rPr lang="zh-CN" altLang="en-US" sz="1000" dirty="0">
                <a:solidFill>
                  <a:sysClr val="windowText" lastClr="000000"/>
                </a:solidFill>
                <a:latin typeface="+mn-ea"/>
                <a:ea typeface="+mn-ea"/>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a:t>
            </a:r>
            <a:endParaRPr lang="en-US" altLang="zh-CN" sz="1000" dirty="0">
              <a:solidFill>
                <a:schemeClr val="tx1">
                  <a:lumMod val="65000"/>
                  <a:lumOff val="35000"/>
                </a:schemeClr>
              </a:solidFill>
              <a:latin typeface="+mn-ea"/>
              <a:ea typeface="+mn-ea"/>
            </a:endParaRPr>
          </a:p>
        </p:txBody>
      </p:sp>
      <p:cxnSp>
        <p:nvCxnSpPr>
          <p:cNvPr id="6" name="直接连接符 5"/>
          <p:cNvCxnSpPr/>
          <p:nvPr/>
        </p:nvCxnSpPr>
        <p:spPr>
          <a:xfrm>
            <a:off x="887413" y="3549650"/>
            <a:ext cx="7343775" cy="0"/>
          </a:xfrm>
          <a:prstGeom prst="line">
            <a:avLst/>
          </a:prstGeom>
          <a:ln w="12700">
            <a:solidFill>
              <a:srgbClr val="545E69"/>
            </a:solidFill>
          </a:ln>
        </p:spPr>
        <p:style>
          <a:lnRef idx="1">
            <a:schemeClr val="accent1"/>
          </a:lnRef>
          <a:fillRef idx="0">
            <a:schemeClr val="accent1"/>
          </a:fillRef>
          <a:effectRef idx="0">
            <a:schemeClr val="accent1"/>
          </a:effectRef>
          <a:fontRef idx="minor">
            <a:schemeClr val="tx1"/>
          </a:fontRef>
        </p:style>
      </p:cxnSp>
      <p:grpSp>
        <p:nvGrpSpPr>
          <p:cNvPr id="7" name="组合 6"/>
          <p:cNvGrpSpPr>
            <a:grpSpLocks/>
          </p:cNvGrpSpPr>
          <p:nvPr/>
        </p:nvGrpSpPr>
        <p:grpSpPr bwMode="auto">
          <a:xfrm>
            <a:off x="2787650" y="2662238"/>
            <a:ext cx="1544638" cy="842962"/>
            <a:chOff x="8872835" y="1983004"/>
            <a:chExt cx="2116060" cy="1123046"/>
          </a:xfrm>
        </p:grpSpPr>
        <p:sp>
          <p:nvSpPr>
            <p:cNvPr id="8" name="文本框 7"/>
            <p:cNvSpPr txBox="1"/>
            <p:nvPr/>
          </p:nvSpPr>
          <p:spPr>
            <a:xfrm>
              <a:off x="9216450" y="1983004"/>
              <a:ext cx="1428830" cy="348969"/>
            </a:xfrm>
            <a:prstGeom prst="rect">
              <a:avLst/>
            </a:prstGeom>
            <a:noFill/>
          </p:spPr>
          <p:txBody>
            <a:bodyPr>
              <a:spAutoFit/>
            </a:bodyPr>
            <a:lstStyle/>
            <a:p>
              <a:pPr defTabSz="685754" eaLnBrk="1" fontAlgn="auto" hangingPunct="1">
                <a:spcBef>
                  <a:spcPts val="0"/>
                </a:spcBef>
                <a:spcAft>
                  <a:spcPts val="0"/>
                </a:spcAft>
                <a:defRPr/>
              </a:pPr>
              <a:r>
                <a:rPr lang="zh-CN" altLang="en-US" sz="1100" dirty="0">
                  <a:solidFill>
                    <a:schemeClr val="tx1">
                      <a:lumMod val="95000"/>
                      <a:lumOff val="5000"/>
                    </a:schemeClr>
                  </a:solidFill>
                  <a:latin typeface="Lato" panose="020F0502020204030203" pitchFamily="34" charset="0"/>
                  <a:ea typeface="+mn-ea"/>
                </a:rPr>
                <a:t>添加标题文字</a:t>
              </a:r>
              <a:endParaRPr lang="en-AU" altLang="zh-CN" sz="1100" dirty="0">
                <a:solidFill>
                  <a:schemeClr val="tx1">
                    <a:lumMod val="95000"/>
                    <a:lumOff val="5000"/>
                  </a:schemeClr>
                </a:solidFill>
                <a:latin typeface="Lato" panose="020F0502020204030203" pitchFamily="34" charset="0"/>
                <a:ea typeface="+mn-ea"/>
              </a:endParaRPr>
            </a:p>
          </p:txBody>
        </p:sp>
        <p:sp>
          <p:nvSpPr>
            <p:cNvPr id="9" name="文本框 8"/>
            <p:cNvSpPr txBox="1"/>
            <p:nvPr/>
          </p:nvSpPr>
          <p:spPr>
            <a:xfrm>
              <a:off x="8872835" y="2274869"/>
              <a:ext cx="2116060" cy="831181"/>
            </a:xfrm>
            <a:prstGeom prst="rect">
              <a:avLst/>
            </a:prstGeom>
            <a:noFill/>
          </p:spPr>
          <p:txBody>
            <a:bodyPr>
              <a:spAutoFit/>
            </a:bodyPr>
            <a:lstStyle/>
            <a:p>
              <a:pPr defTabSz="685754" eaLnBrk="1" fontAlgn="auto" hangingPunct="1">
                <a:lnSpc>
                  <a:spcPct val="150000"/>
                </a:lnSpc>
                <a:spcBef>
                  <a:spcPts val="0"/>
                </a:spcBef>
                <a:spcAft>
                  <a:spcPts val="0"/>
                </a:spcAft>
                <a:defRPr/>
              </a:pPr>
              <a:r>
                <a:rPr lang="zh-CN" altLang="en-US" sz="800" dirty="0">
                  <a:solidFill>
                    <a:sysClr val="windowText" lastClr="000000"/>
                  </a:solidFill>
                  <a:latin typeface="微软雅黑" pitchFamily="34" charset="-122"/>
                </a:rPr>
                <a:t>您的内容打在这里，或者通过复制您的文本后，在此框中选择粘贴，并选择只保留文字。</a:t>
              </a:r>
              <a:endParaRPr lang="en-US" altLang="zh-CN" sz="800" dirty="0">
                <a:solidFill>
                  <a:schemeClr val="tx1">
                    <a:lumMod val="65000"/>
                    <a:lumOff val="35000"/>
                  </a:schemeClr>
                </a:solidFill>
                <a:latin typeface="Lato Light" panose="020F0302020204030203" pitchFamily="34" charset="0"/>
                <a:ea typeface="+mn-ea"/>
              </a:endParaRPr>
            </a:p>
          </p:txBody>
        </p:sp>
      </p:grpSp>
      <p:grpSp>
        <p:nvGrpSpPr>
          <p:cNvPr id="10" name="组合 9"/>
          <p:cNvGrpSpPr>
            <a:grpSpLocks/>
          </p:cNvGrpSpPr>
          <p:nvPr/>
        </p:nvGrpSpPr>
        <p:grpSpPr bwMode="auto">
          <a:xfrm>
            <a:off x="4451350" y="2662238"/>
            <a:ext cx="1560513" cy="842962"/>
            <a:chOff x="8872834" y="1983004"/>
            <a:chExt cx="2237871" cy="1123046"/>
          </a:xfrm>
        </p:grpSpPr>
        <p:sp>
          <p:nvSpPr>
            <p:cNvPr id="11" name="文本框 10"/>
            <p:cNvSpPr txBox="1"/>
            <p:nvPr/>
          </p:nvSpPr>
          <p:spPr>
            <a:xfrm>
              <a:off x="9275788" y="1983004"/>
              <a:ext cx="1527579" cy="348969"/>
            </a:xfrm>
            <a:prstGeom prst="rect">
              <a:avLst/>
            </a:prstGeom>
            <a:noFill/>
          </p:spPr>
          <p:txBody>
            <a:bodyPr>
              <a:spAutoFit/>
            </a:bodyPr>
            <a:lstStyle/>
            <a:p>
              <a:pPr defTabSz="685754" eaLnBrk="1" fontAlgn="auto" hangingPunct="1">
                <a:spcBef>
                  <a:spcPts val="0"/>
                </a:spcBef>
                <a:spcAft>
                  <a:spcPts val="0"/>
                </a:spcAft>
                <a:defRPr/>
              </a:pPr>
              <a:r>
                <a:rPr lang="zh-CN" altLang="en-US" sz="1100" dirty="0">
                  <a:solidFill>
                    <a:schemeClr val="tx1">
                      <a:lumMod val="95000"/>
                      <a:lumOff val="5000"/>
                    </a:schemeClr>
                  </a:solidFill>
                  <a:latin typeface="Lato" panose="020F0502020204030203" pitchFamily="34" charset="0"/>
                  <a:ea typeface="+mn-ea"/>
                </a:rPr>
                <a:t>添加标题文字</a:t>
              </a:r>
              <a:endParaRPr lang="en-AU" altLang="zh-CN" sz="1100" dirty="0">
                <a:solidFill>
                  <a:schemeClr val="tx1">
                    <a:lumMod val="95000"/>
                    <a:lumOff val="5000"/>
                  </a:schemeClr>
                </a:solidFill>
                <a:latin typeface="Lato" panose="020F0502020204030203" pitchFamily="34" charset="0"/>
                <a:ea typeface="+mn-ea"/>
              </a:endParaRPr>
            </a:p>
          </p:txBody>
        </p:sp>
        <p:sp>
          <p:nvSpPr>
            <p:cNvPr id="12" name="文本框 11"/>
            <p:cNvSpPr txBox="1"/>
            <p:nvPr/>
          </p:nvSpPr>
          <p:spPr>
            <a:xfrm>
              <a:off x="8872834" y="2274869"/>
              <a:ext cx="2237871" cy="831181"/>
            </a:xfrm>
            <a:prstGeom prst="rect">
              <a:avLst/>
            </a:prstGeom>
            <a:noFill/>
          </p:spPr>
          <p:txBody>
            <a:bodyPr>
              <a:spAutoFit/>
            </a:bodyPr>
            <a:lstStyle/>
            <a:p>
              <a:pPr defTabSz="685754" eaLnBrk="1" fontAlgn="auto" hangingPunct="1">
                <a:lnSpc>
                  <a:spcPct val="150000"/>
                </a:lnSpc>
                <a:spcBef>
                  <a:spcPts val="0"/>
                </a:spcBef>
                <a:spcAft>
                  <a:spcPts val="0"/>
                </a:spcAft>
                <a:defRPr/>
              </a:pPr>
              <a:r>
                <a:rPr lang="zh-CN" altLang="en-US" sz="800" dirty="0">
                  <a:solidFill>
                    <a:sysClr val="windowText" lastClr="000000"/>
                  </a:solidFill>
                  <a:latin typeface="微软雅黑" pitchFamily="34" charset="-122"/>
                </a:rPr>
                <a:t>您的内容打在这里，或者通过复制您的文本后，在此框中选择粘贴，并选择只保留文字。</a:t>
              </a:r>
              <a:endParaRPr lang="en-US" altLang="zh-CN" sz="800" dirty="0">
                <a:solidFill>
                  <a:schemeClr val="tx1">
                    <a:lumMod val="65000"/>
                    <a:lumOff val="35000"/>
                  </a:schemeClr>
                </a:solidFill>
                <a:latin typeface="Lato Light" panose="020F0302020204030203" pitchFamily="34" charset="0"/>
                <a:ea typeface="+mn-ea"/>
              </a:endParaRPr>
            </a:p>
          </p:txBody>
        </p:sp>
      </p:grpSp>
      <p:grpSp>
        <p:nvGrpSpPr>
          <p:cNvPr id="13" name="组合 12"/>
          <p:cNvGrpSpPr>
            <a:grpSpLocks/>
          </p:cNvGrpSpPr>
          <p:nvPr/>
        </p:nvGrpSpPr>
        <p:grpSpPr bwMode="auto">
          <a:xfrm>
            <a:off x="6130925" y="2662238"/>
            <a:ext cx="1533525" cy="865187"/>
            <a:chOff x="8872833" y="1983004"/>
            <a:chExt cx="2289970" cy="1152711"/>
          </a:xfrm>
        </p:grpSpPr>
        <p:sp>
          <p:nvSpPr>
            <p:cNvPr id="14" name="文本框 13"/>
            <p:cNvSpPr txBox="1"/>
            <p:nvPr/>
          </p:nvSpPr>
          <p:spPr>
            <a:xfrm>
              <a:off x="9147819" y="1983004"/>
              <a:ext cx="1659399" cy="348985"/>
            </a:xfrm>
            <a:prstGeom prst="rect">
              <a:avLst/>
            </a:prstGeom>
            <a:noFill/>
          </p:spPr>
          <p:txBody>
            <a:bodyPr>
              <a:spAutoFit/>
            </a:bodyPr>
            <a:lstStyle/>
            <a:p>
              <a:pPr defTabSz="685754" eaLnBrk="1" fontAlgn="auto" hangingPunct="1">
                <a:spcBef>
                  <a:spcPts val="0"/>
                </a:spcBef>
                <a:spcAft>
                  <a:spcPts val="0"/>
                </a:spcAft>
                <a:defRPr/>
              </a:pPr>
              <a:r>
                <a:rPr lang="zh-CN" altLang="en-US" sz="1100" dirty="0">
                  <a:solidFill>
                    <a:schemeClr val="tx1">
                      <a:lumMod val="95000"/>
                      <a:lumOff val="5000"/>
                    </a:schemeClr>
                  </a:solidFill>
                  <a:latin typeface="Lato" panose="020F0502020204030203" pitchFamily="34" charset="0"/>
                  <a:ea typeface="+mn-ea"/>
                </a:rPr>
                <a:t>添加标题文字</a:t>
              </a:r>
              <a:endParaRPr lang="en-AU" altLang="zh-CN" sz="1100" dirty="0">
                <a:solidFill>
                  <a:schemeClr val="tx1">
                    <a:lumMod val="95000"/>
                    <a:lumOff val="5000"/>
                  </a:schemeClr>
                </a:solidFill>
                <a:latin typeface="Lato" panose="020F0502020204030203" pitchFamily="34" charset="0"/>
                <a:ea typeface="+mn-ea"/>
              </a:endParaRPr>
            </a:p>
          </p:txBody>
        </p:sp>
        <p:sp>
          <p:nvSpPr>
            <p:cNvPr id="15" name="文本框 14"/>
            <p:cNvSpPr txBox="1"/>
            <p:nvPr/>
          </p:nvSpPr>
          <p:spPr>
            <a:xfrm>
              <a:off x="8872833" y="2274883"/>
              <a:ext cx="2289970" cy="860832"/>
            </a:xfrm>
            <a:prstGeom prst="rect">
              <a:avLst/>
            </a:prstGeom>
            <a:noFill/>
          </p:spPr>
          <p:txBody>
            <a:bodyPr>
              <a:spAutoFit/>
            </a:bodyPr>
            <a:lstStyle/>
            <a:p>
              <a:pPr defTabSz="685754" eaLnBrk="1" fontAlgn="auto" hangingPunct="1">
                <a:lnSpc>
                  <a:spcPct val="150000"/>
                </a:lnSpc>
                <a:spcBef>
                  <a:spcPts val="0"/>
                </a:spcBef>
                <a:spcAft>
                  <a:spcPts val="0"/>
                </a:spcAft>
                <a:defRPr/>
              </a:pPr>
              <a:r>
                <a:rPr lang="zh-CN" altLang="en-US" sz="800" dirty="0">
                  <a:solidFill>
                    <a:sysClr val="windowText" lastClr="000000"/>
                  </a:solidFill>
                  <a:latin typeface="微软雅黑" pitchFamily="34" charset="-122"/>
                </a:rPr>
                <a:t>您的内容打在这里，或者通过复制您的文本后，在此框中选择粘贴，并选择只保留文字。</a:t>
              </a:r>
              <a:endParaRPr lang="en-US" altLang="zh-CN" sz="800" dirty="0">
                <a:solidFill>
                  <a:schemeClr val="tx1">
                    <a:lumMod val="65000"/>
                    <a:lumOff val="35000"/>
                  </a:schemeClr>
                </a:solidFill>
                <a:latin typeface="Lato Light" panose="020F0302020204030203" pitchFamily="34" charset="0"/>
                <a:ea typeface="+mn-ea"/>
              </a:endParaRPr>
            </a:p>
          </p:txBody>
        </p:sp>
      </p:grpSp>
      <p:grpSp>
        <p:nvGrpSpPr>
          <p:cNvPr id="32" name="组合 31"/>
          <p:cNvGrpSpPr>
            <a:grpSpLocks/>
          </p:cNvGrpSpPr>
          <p:nvPr/>
        </p:nvGrpSpPr>
        <p:grpSpPr bwMode="auto">
          <a:xfrm>
            <a:off x="1060450" y="1446213"/>
            <a:ext cx="1978025" cy="1085850"/>
            <a:chOff x="1077278" y="1445490"/>
            <a:chExt cx="1977390" cy="1085850"/>
          </a:xfrm>
        </p:grpSpPr>
        <p:sp>
          <p:nvSpPr>
            <p:cNvPr id="20" name="任意多边形 19"/>
            <p:cNvSpPr/>
            <p:nvPr/>
          </p:nvSpPr>
          <p:spPr>
            <a:xfrm>
              <a:off x="1077278" y="1445490"/>
              <a:ext cx="1977390" cy="108585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tx1">
                    <a:lumMod val="85000"/>
                    <a:lumOff val="15000"/>
                  </a:schemeClr>
                </a:solidFill>
              </a:endParaRPr>
            </a:p>
          </p:txBody>
        </p:sp>
        <p:sp>
          <p:nvSpPr>
            <p:cNvPr id="28" name="Oval 2287"/>
            <p:cNvSpPr/>
            <p:nvPr/>
          </p:nvSpPr>
          <p:spPr>
            <a:xfrm>
              <a:off x="1846969" y="1769340"/>
              <a:ext cx="438009"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4000" dirty="0">
                  <a:solidFill>
                    <a:schemeClr val="bg1"/>
                  </a:solidFill>
                  <a:latin typeface="FontAwesome" pitchFamily="2" charset="0"/>
                </a:rPr>
                <a:t></a:t>
              </a:r>
              <a:endParaRPr lang="en-US" sz="4000" dirty="0">
                <a:solidFill>
                  <a:schemeClr val="bg1"/>
                </a:solidFill>
              </a:endParaRPr>
            </a:p>
          </p:txBody>
        </p:sp>
      </p:grpSp>
      <p:grpSp>
        <p:nvGrpSpPr>
          <p:cNvPr id="33" name="组合 32"/>
          <p:cNvGrpSpPr>
            <a:grpSpLocks/>
          </p:cNvGrpSpPr>
          <p:nvPr/>
        </p:nvGrpSpPr>
        <p:grpSpPr bwMode="auto">
          <a:xfrm>
            <a:off x="2733675" y="1446213"/>
            <a:ext cx="1976438" cy="1085850"/>
            <a:chOff x="2750048" y="1445490"/>
            <a:chExt cx="1977390" cy="1085850"/>
          </a:xfrm>
        </p:grpSpPr>
        <p:sp>
          <p:nvSpPr>
            <p:cNvPr id="17" name="任意多边形 16"/>
            <p:cNvSpPr/>
            <p:nvPr/>
          </p:nvSpPr>
          <p:spPr>
            <a:xfrm>
              <a:off x="2750048" y="1445490"/>
              <a:ext cx="1977390" cy="108585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tx1">
                    <a:lumMod val="85000"/>
                    <a:lumOff val="15000"/>
                  </a:schemeClr>
                </a:solidFill>
              </a:endParaRPr>
            </a:p>
          </p:txBody>
        </p:sp>
        <p:sp>
          <p:nvSpPr>
            <p:cNvPr id="29" name="Oval 2289"/>
            <p:cNvSpPr/>
            <p:nvPr/>
          </p:nvSpPr>
          <p:spPr>
            <a:xfrm>
              <a:off x="3560063" y="1769340"/>
              <a:ext cx="439950"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4000" dirty="0">
                  <a:solidFill>
                    <a:schemeClr val="bg1"/>
                  </a:solidFill>
                  <a:latin typeface="FontAwesome" pitchFamily="2" charset="0"/>
                </a:rPr>
                <a:t></a:t>
              </a:r>
              <a:endParaRPr lang="en-US" sz="4000" dirty="0">
                <a:solidFill>
                  <a:schemeClr val="bg1"/>
                </a:solidFill>
              </a:endParaRPr>
            </a:p>
          </p:txBody>
        </p:sp>
      </p:grpSp>
      <p:grpSp>
        <p:nvGrpSpPr>
          <p:cNvPr id="34" name="组合 33"/>
          <p:cNvGrpSpPr>
            <a:grpSpLocks/>
          </p:cNvGrpSpPr>
          <p:nvPr/>
        </p:nvGrpSpPr>
        <p:grpSpPr bwMode="auto">
          <a:xfrm>
            <a:off x="4405313" y="1446213"/>
            <a:ext cx="1978025" cy="1085850"/>
            <a:chOff x="4422819" y="1445490"/>
            <a:chExt cx="1977390" cy="1085850"/>
          </a:xfrm>
        </p:grpSpPr>
        <p:sp>
          <p:nvSpPr>
            <p:cNvPr id="26" name="任意多边形 25"/>
            <p:cNvSpPr/>
            <p:nvPr/>
          </p:nvSpPr>
          <p:spPr>
            <a:xfrm>
              <a:off x="4422819" y="1445490"/>
              <a:ext cx="1977390" cy="108585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tx1">
                    <a:lumMod val="85000"/>
                    <a:lumOff val="15000"/>
                  </a:schemeClr>
                </a:solidFill>
              </a:endParaRPr>
            </a:p>
          </p:txBody>
        </p:sp>
        <p:sp>
          <p:nvSpPr>
            <p:cNvPr id="30" name="Oval 2291"/>
            <p:cNvSpPr/>
            <p:nvPr/>
          </p:nvSpPr>
          <p:spPr>
            <a:xfrm>
              <a:off x="5232184" y="1769340"/>
              <a:ext cx="43959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4000" dirty="0">
                  <a:solidFill>
                    <a:schemeClr val="bg1"/>
                  </a:solidFill>
                  <a:latin typeface="FontAwesome" pitchFamily="2" charset="0"/>
                </a:rPr>
                <a:t></a:t>
              </a:r>
            </a:p>
          </p:txBody>
        </p:sp>
      </p:grpSp>
      <p:grpSp>
        <p:nvGrpSpPr>
          <p:cNvPr id="35" name="组合 34"/>
          <p:cNvGrpSpPr>
            <a:grpSpLocks/>
          </p:cNvGrpSpPr>
          <p:nvPr/>
        </p:nvGrpSpPr>
        <p:grpSpPr bwMode="auto">
          <a:xfrm>
            <a:off x="6078538" y="1446213"/>
            <a:ext cx="1978025" cy="1085850"/>
            <a:chOff x="6095590" y="1445492"/>
            <a:chExt cx="1977390" cy="1085851"/>
          </a:xfrm>
        </p:grpSpPr>
        <p:sp>
          <p:nvSpPr>
            <p:cNvPr id="23" name="任意多边形 22"/>
            <p:cNvSpPr/>
            <p:nvPr/>
          </p:nvSpPr>
          <p:spPr>
            <a:xfrm>
              <a:off x="6095590" y="1445492"/>
              <a:ext cx="1977390" cy="108585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tx1">
                    <a:lumMod val="85000"/>
                    <a:lumOff val="15000"/>
                  </a:schemeClr>
                </a:solidFill>
              </a:endParaRPr>
            </a:p>
          </p:txBody>
        </p:sp>
        <p:sp>
          <p:nvSpPr>
            <p:cNvPr id="31" name="Oval 2293"/>
            <p:cNvSpPr/>
            <p:nvPr/>
          </p:nvSpPr>
          <p:spPr>
            <a:xfrm>
              <a:off x="6904955" y="1769342"/>
              <a:ext cx="43959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4000" dirty="0">
                  <a:solidFill>
                    <a:schemeClr val="bg1"/>
                  </a:solidFill>
                  <a:latin typeface="FontAwesome" pitchFamily="2" charset="0"/>
                </a:rPr>
                <a:t></a:t>
              </a:r>
            </a:p>
          </p:txBody>
        </p:sp>
      </p:gr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0-#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0-#ppt_w/2"/>
                                          </p:val>
                                        </p:tav>
                                        <p:tav tm="100000">
                                          <p:val>
                                            <p:strVal val="#ppt_x"/>
                                          </p:val>
                                        </p:tav>
                                      </p:tavLst>
                                    </p:anim>
                                    <p:anim calcmode="lin" valueType="num">
                                      <p:cBhvr additive="base">
                                        <p:cTn id="20"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1"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down)">
                                      <p:cBhvr>
                                        <p:cTn id="26" dur="500"/>
                                        <p:tgtEl>
                                          <p:spTgt spid="2"/>
                                        </p:tgtEl>
                                      </p:cBhvr>
                                    </p:animEffect>
                                  </p:childTnLst>
                                </p:cTn>
                              </p:par>
                              <p:par>
                                <p:cTn id="27" presetID="12" presetClass="entr" presetSubtype="1"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p:tgtEl>
                                          <p:spTgt spid="7"/>
                                        </p:tgtEl>
                                        <p:attrNameLst>
                                          <p:attrName>ppt_y</p:attrName>
                                        </p:attrNameLst>
                                      </p:cBhvr>
                                      <p:tavLst>
                                        <p:tav tm="0">
                                          <p:val>
                                            <p:strVal val="#ppt_y-#ppt_h*1.125000"/>
                                          </p:val>
                                        </p:tav>
                                        <p:tav tm="100000">
                                          <p:val>
                                            <p:strVal val="#ppt_y"/>
                                          </p:val>
                                        </p:tav>
                                      </p:tavLst>
                                    </p:anim>
                                    <p:animEffect transition="in" filter="wipe(down)">
                                      <p:cBhvr>
                                        <p:cTn id="30" dur="500"/>
                                        <p:tgtEl>
                                          <p:spTgt spid="7"/>
                                        </p:tgtEl>
                                      </p:cBhvr>
                                    </p:animEffect>
                                  </p:childTnLst>
                                </p:cTn>
                              </p:par>
                              <p:par>
                                <p:cTn id="31" presetID="12" presetClass="entr" presetSubtype="1"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p:tgtEl>
                                          <p:spTgt spid="10"/>
                                        </p:tgtEl>
                                        <p:attrNameLst>
                                          <p:attrName>ppt_y</p:attrName>
                                        </p:attrNameLst>
                                      </p:cBhvr>
                                      <p:tavLst>
                                        <p:tav tm="0">
                                          <p:val>
                                            <p:strVal val="#ppt_y-#ppt_h*1.125000"/>
                                          </p:val>
                                        </p:tav>
                                        <p:tav tm="100000">
                                          <p:val>
                                            <p:strVal val="#ppt_y"/>
                                          </p:val>
                                        </p:tav>
                                      </p:tavLst>
                                    </p:anim>
                                    <p:animEffect transition="in" filter="wipe(down)">
                                      <p:cBhvr>
                                        <p:cTn id="34" dur="500"/>
                                        <p:tgtEl>
                                          <p:spTgt spid="10"/>
                                        </p:tgtEl>
                                      </p:cBhvr>
                                    </p:animEffect>
                                  </p:childTnLst>
                                </p:cTn>
                              </p:par>
                              <p:par>
                                <p:cTn id="35" presetID="12" presetClass="entr" presetSubtype="1"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p:tgtEl>
                                          <p:spTgt spid="13"/>
                                        </p:tgtEl>
                                        <p:attrNameLst>
                                          <p:attrName>ppt_y</p:attrName>
                                        </p:attrNameLst>
                                      </p:cBhvr>
                                      <p:tavLst>
                                        <p:tav tm="0">
                                          <p:val>
                                            <p:strVal val="#ppt_y-#ppt_h*1.125000"/>
                                          </p:val>
                                        </p:tav>
                                        <p:tav tm="100000">
                                          <p:val>
                                            <p:strVal val="#ppt_y"/>
                                          </p:val>
                                        </p:tav>
                                      </p:tavLst>
                                    </p:anim>
                                    <p:animEffect transition="in" filter="wipe(down)">
                                      <p:cBhvr>
                                        <p:cTn id="38" dur="500"/>
                                        <p:tgtEl>
                                          <p:spTgt spid="1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37"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barn(outVertical)">
                                      <p:cBhvr>
                                        <p:cTn id="43" dur="500"/>
                                        <p:tgtEl>
                                          <p:spTgt spid="6"/>
                                        </p:tgtEl>
                                      </p:cBhvr>
                                    </p:animEffect>
                                  </p:childTnLst>
                                </p:cTn>
                              </p:par>
                              <p:par>
                                <p:cTn id="44" presetID="10" presetClass="entr" presetSubtype="0" fill="hold" grpId="0" nodeType="withEffect">
                                  <p:stCondLst>
                                    <p:cond delay="20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600"/>
                                        <p:tgtEl>
                                          <p:spTgt spid="5"/>
                                        </p:tgtEl>
                                      </p:cBhvr>
                                    </p:animEffect>
                                  </p:childTnLst>
                                </p:cTn>
                              </p:par>
                              <p:par>
                                <p:cTn id="47" presetID="35" presetClass="path" presetSubtype="0" decel="100000" fill="hold" grpId="1" nodeType="withEffect">
                                  <p:stCondLst>
                                    <p:cond delay="0"/>
                                  </p:stCondLst>
                                  <p:childTnLst>
                                    <p:animMotion origin="layout" path="M -0.05555 0.0003 L -8.33333E-7 0.0003 " pathEditMode="relative" rAng="0" ptsTypes="AA">
                                      <p:cBhvr>
                                        <p:cTn id="48" dur="800" fill="hold"/>
                                        <p:tgtEl>
                                          <p:spTgt spid="5"/>
                                        </p:tgtEl>
                                        <p:attrNameLst>
                                          <p:attrName>ppt_x</p:attrName>
                                          <p:attrName>ppt_y</p:attrName>
                                        </p:attrNameLst>
                                      </p:cBhvr>
                                      <p:rCtr x="277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90" name="任意多边形 37"/>
          <p:cNvSpPr>
            <a:spLocks/>
          </p:cNvSpPr>
          <p:nvPr/>
        </p:nvSpPr>
        <p:spPr bwMode="auto">
          <a:xfrm flipV="1">
            <a:off x="3460750" y="3935413"/>
            <a:ext cx="2268538" cy="596900"/>
          </a:xfrm>
          <a:custGeom>
            <a:avLst/>
            <a:gdLst>
              <a:gd name="T0" fmla="*/ 0 w 2267339"/>
              <a:gd name="T1" fmla="*/ 597159 h 597159"/>
              <a:gd name="T2" fmla="*/ 597159 w 2267339"/>
              <a:gd name="T3" fmla="*/ 0 h 597159"/>
              <a:gd name="T4" fmla="*/ 2267339 w 2267339"/>
              <a:gd name="T5" fmla="*/ 0 h 597159"/>
            </a:gdLst>
            <a:ahLst/>
            <a:cxnLst>
              <a:cxn ang="0">
                <a:pos x="T0" y="T1"/>
              </a:cxn>
              <a:cxn ang="0">
                <a:pos x="T2" y="T3"/>
              </a:cxn>
              <a:cxn ang="0">
                <a:pos x="T4" y="T5"/>
              </a:cxn>
            </a:cxnLst>
            <a:rect l="0" t="0" r="r" b="b"/>
            <a:pathLst>
              <a:path w="2267339" h="597159">
                <a:moveTo>
                  <a:pt x="0" y="597159"/>
                </a:moveTo>
                <a:lnTo>
                  <a:pt x="597159" y="0"/>
                </a:lnTo>
                <a:lnTo>
                  <a:pt x="2267339" y="0"/>
                </a:lnTo>
              </a:path>
            </a:pathLst>
          </a:custGeom>
          <a:noFill/>
          <a:ln w="12700" cap="flat" cmpd="sng">
            <a:solidFill>
              <a:srgbClr val="ED5326"/>
            </a:solidFill>
            <a:bevel/>
            <a:headEnd/>
            <a:tailEnd/>
          </a:ln>
          <a:extLst>
            <a:ext uri="{909E8E84-426E-40DD-AFC4-6F175D3DCCD1}">
              <a14:hiddenFill xmlns:a14="http://schemas.microsoft.com/office/drawing/2010/main">
                <a:solidFill>
                  <a:srgbClr val="FFFFFF"/>
                </a:solidFill>
              </a14:hiddenFill>
            </a:ext>
          </a:extLst>
        </p:spPr>
        <p:txBody>
          <a:bodyPr anchor="ctr"/>
          <a:lstStyle/>
          <a:p>
            <a:pPr defTabSz="685754" eaLnBrk="1" fontAlgn="auto" hangingPunct="1">
              <a:spcBef>
                <a:spcPts val="0"/>
              </a:spcBef>
              <a:spcAft>
                <a:spcPts val="0"/>
              </a:spcAft>
              <a:defRPr/>
            </a:pPr>
            <a:endParaRPr lang="zh-CN" altLang="en-US" sz="1350" dirty="0">
              <a:ea typeface="+mn-ea"/>
            </a:endParaRPr>
          </a:p>
        </p:txBody>
      </p:sp>
      <p:sp>
        <p:nvSpPr>
          <p:cNvPr id="91" name="任意多边形 34"/>
          <p:cNvSpPr>
            <a:spLocks/>
          </p:cNvSpPr>
          <p:nvPr/>
        </p:nvSpPr>
        <p:spPr bwMode="auto">
          <a:xfrm>
            <a:off x="1949450" y="1554163"/>
            <a:ext cx="2266950" cy="598487"/>
          </a:xfrm>
          <a:custGeom>
            <a:avLst/>
            <a:gdLst>
              <a:gd name="T0" fmla="*/ 0 w 2267339"/>
              <a:gd name="T1" fmla="*/ 597159 h 597159"/>
              <a:gd name="T2" fmla="*/ 597159 w 2267339"/>
              <a:gd name="T3" fmla="*/ 0 h 597159"/>
              <a:gd name="T4" fmla="*/ 2267339 w 2267339"/>
              <a:gd name="T5" fmla="*/ 0 h 597159"/>
            </a:gdLst>
            <a:ahLst/>
            <a:cxnLst>
              <a:cxn ang="0">
                <a:pos x="T0" y="T1"/>
              </a:cxn>
              <a:cxn ang="0">
                <a:pos x="T2" y="T3"/>
              </a:cxn>
              <a:cxn ang="0">
                <a:pos x="T4" y="T5"/>
              </a:cxn>
            </a:cxnLst>
            <a:rect l="0" t="0" r="r" b="b"/>
            <a:pathLst>
              <a:path w="2267339" h="597159">
                <a:moveTo>
                  <a:pt x="0" y="597159"/>
                </a:moveTo>
                <a:lnTo>
                  <a:pt x="597159" y="0"/>
                </a:lnTo>
                <a:lnTo>
                  <a:pt x="2267339" y="0"/>
                </a:lnTo>
              </a:path>
            </a:pathLst>
          </a:custGeom>
          <a:noFill/>
          <a:ln w="12700" cap="flat" cmpd="sng">
            <a:solidFill>
              <a:srgbClr val="42CAC0"/>
            </a:solidFill>
            <a:bevel/>
            <a:headEnd/>
            <a:tailEnd/>
          </a:ln>
          <a:extLst>
            <a:ext uri="{909E8E84-426E-40DD-AFC4-6F175D3DCCD1}">
              <a14:hiddenFill xmlns:a14="http://schemas.microsoft.com/office/drawing/2010/main">
                <a:solidFill>
                  <a:srgbClr val="FFFFFF"/>
                </a:solidFill>
              </a14:hiddenFill>
            </a:ext>
          </a:extLst>
        </p:spPr>
        <p:txBody>
          <a:bodyPr anchor="ctr"/>
          <a:lstStyle/>
          <a:p>
            <a:pPr defTabSz="685754" eaLnBrk="1" fontAlgn="auto" hangingPunct="1">
              <a:spcBef>
                <a:spcPts val="0"/>
              </a:spcBef>
              <a:spcAft>
                <a:spcPts val="0"/>
              </a:spcAft>
              <a:defRPr/>
            </a:pPr>
            <a:endParaRPr lang="zh-CN" altLang="en-US" sz="1350" dirty="0">
              <a:ea typeface="+mn-ea"/>
            </a:endParaRPr>
          </a:p>
        </p:txBody>
      </p:sp>
      <p:sp>
        <p:nvSpPr>
          <p:cNvPr id="92" name="任意多边形 31"/>
          <p:cNvSpPr>
            <a:spLocks/>
          </p:cNvSpPr>
          <p:nvPr/>
        </p:nvSpPr>
        <p:spPr bwMode="auto">
          <a:xfrm>
            <a:off x="3679825" y="2357438"/>
            <a:ext cx="2268538" cy="596900"/>
          </a:xfrm>
          <a:custGeom>
            <a:avLst/>
            <a:gdLst>
              <a:gd name="T0" fmla="*/ 0 w 2267339"/>
              <a:gd name="T1" fmla="*/ 597159 h 597159"/>
              <a:gd name="T2" fmla="*/ 597159 w 2267339"/>
              <a:gd name="T3" fmla="*/ 0 h 597159"/>
              <a:gd name="T4" fmla="*/ 2267339 w 2267339"/>
              <a:gd name="T5" fmla="*/ 0 h 597159"/>
            </a:gdLst>
            <a:ahLst/>
            <a:cxnLst>
              <a:cxn ang="0">
                <a:pos x="T0" y="T1"/>
              </a:cxn>
              <a:cxn ang="0">
                <a:pos x="T2" y="T3"/>
              </a:cxn>
              <a:cxn ang="0">
                <a:pos x="T4" y="T5"/>
              </a:cxn>
            </a:cxnLst>
            <a:rect l="0" t="0" r="r" b="b"/>
            <a:pathLst>
              <a:path w="2267339" h="597159">
                <a:moveTo>
                  <a:pt x="0" y="597159"/>
                </a:moveTo>
                <a:lnTo>
                  <a:pt x="597159" y="0"/>
                </a:lnTo>
                <a:lnTo>
                  <a:pt x="2267339" y="0"/>
                </a:lnTo>
              </a:path>
            </a:pathLst>
          </a:custGeom>
          <a:noFill/>
          <a:ln w="12700" cap="flat" cmpd="sng">
            <a:solidFill>
              <a:srgbClr val="F5C527"/>
            </a:solidFill>
            <a:bevel/>
            <a:headEnd/>
            <a:tailEnd/>
          </a:ln>
          <a:extLst>
            <a:ext uri="{909E8E84-426E-40DD-AFC4-6F175D3DCCD1}">
              <a14:hiddenFill xmlns:a14="http://schemas.microsoft.com/office/drawing/2010/main">
                <a:solidFill>
                  <a:srgbClr val="FFFFFF"/>
                </a:solidFill>
              </a14:hiddenFill>
            </a:ext>
          </a:extLst>
        </p:spPr>
        <p:txBody>
          <a:bodyPr anchor="ctr"/>
          <a:lstStyle/>
          <a:p>
            <a:pPr defTabSz="685754" eaLnBrk="1" fontAlgn="auto" hangingPunct="1">
              <a:spcBef>
                <a:spcPts val="0"/>
              </a:spcBef>
              <a:spcAft>
                <a:spcPts val="0"/>
              </a:spcAft>
              <a:defRPr/>
            </a:pPr>
            <a:endParaRPr lang="zh-CN" altLang="en-US" sz="1350" dirty="0">
              <a:ea typeface="+mn-ea"/>
            </a:endParaRPr>
          </a:p>
        </p:txBody>
      </p:sp>
      <p:sp>
        <p:nvSpPr>
          <p:cNvPr id="93" name="任意多边形 15"/>
          <p:cNvSpPr>
            <a:spLocks/>
          </p:cNvSpPr>
          <p:nvPr/>
        </p:nvSpPr>
        <p:spPr bwMode="auto">
          <a:xfrm>
            <a:off x="2663825" y="1798638"/>
            <a:ext cx="914400" cy="1050925"/>
          </a:xfrm>
          <a:custGeom>
            <a:avLst/>
            <a:gdLst>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Lst>
            <a:ahLst/>
            <a:cxnLst>
              <a:cxn ang="0">
                <a:pos x="T0" y="T1"/>
              </a:cxn>
              <a:cxn ang="0">
                <a:pos x="T2" y="T3"/>
              </a:cxn>
              <a:cxn ang="0">
                <a:pos x="T4" y="T5"/>
              </a:cxn>
              <a:cxn ang="0">
                <a:pos x="T6" y="T7"/>
              </a:cxn>
              <a:cxn ang="0">
                <a:pos x="T8" y="T9"/>
              </a:cxn>
              <a:cxn ang="0">
                <a:pos x="T10" y="T11"/>
              </a:cxn>
              <a:cxn ang="0">
                <a:pos x="T12" y="T13"/>
              </a:cxn>
            </a:cxnLst>
            <a:rect l="0" t="0"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blipFill dpi="0" rotWithShape="1">
            <a:blip r:embed="rId2" cstate="screen">
              <a:extLst>
                <a:ext uri="{28A0092B-C50C-407E-A947-70E740481C1C}">
                  <a14:useLocalDpi xmlns:a14="http://schemas.microsoft.com/office/drawing/2010/main"/>
                </a:ext>
              </a:extLst>
            </a:blip>
            <a:srcRect/>
            <a:stretch>
              <a:fillRect/>
            </a:stretch>
          </a:blipFill>
          <a:ln w="38100" cap="flat" cmpd="sng">
            <a:solidFill>
              <a:schemeClr val="bg1"/>
            </a:solidFill>
            <a:bevel/>
            <a:headEnd/>
            <a:tailEnd/>
          </a:ln>
        </p:spPr>
        <p:txBody>
          <a:bodyPr lIns="295680" tIns="326199" rIns="295681" bIns="326198" anchor="ctr"/>
          <a:lstStyle/>
          <a:p>
            <a:pPr defTabSz="685754" eaLnBrk="1" fontAlgn="auto" hangingPunct="1">
              <a:spcBef>
                <a:spcPts val="0"/>
              </a:spcBef>
              <a:spcAft>
                <a:spcPts val="0"/>
              </a:spcAft>
              <a:defRPr/>
            </a:pPr>
            <a:endParaRPr lang="zh-CN" altLang="en-US" sz="1350" dirty="0">
              <a:ea typeface="+mn-ea"/>
            </a:endParaRPr>
          </a:p>
        </p:txBody>
      </p:sp>
      <p:sp>
        <p:nvSpPr>
          <p:cNvPr id="94" name="任意多边形 22"/>
          <p:cNvSpPr>
            <a:spLocks/>
          </p:cNvSpPr>
          <p:nvPr/>
        </p:nvSpPr>
        <p:spPr bwMode="auto">
          <a:xfrm>
            <a:off x="2663825" y="3582988"/>
            <a:ext cx="914400" cy="1050925"/>
          </a:xfrm>
          <a:custGeom>
            <a:avLst/>
            <a:gdLst>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Lst>
            <a:ahLst/>
            <a:cxnLst>
              <a:cxn ang="0">
                <a:pos x="T0" y="T1"/>
              </a:cxn>
              <a:cxn ang="0">
                <a:pos x="T2" y="T3"/>
              </a:cxn>
              <a:cxn ang="0">
                <a:pos x="T4" y="T5"/>
              </a:cxn>
              <a:cxn ang="0">
                <a:pos x="T6" y="T7"/>
              </a:cxn>
              <a:cxn ang="0">
                <a:pos x="T8" y="T9"/>
              </a:cxn>
              <a:cxn ang="0">
                <a:pos x="T10" y="T11"/>
              </a:cxn>
              <a:cxn ang="0">
                <a:pos x="T12" y="T13"/>
              </a:cxn>
            </a:cxnLst>
            <a:rect l="0" t="0"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blipFill dpi="0" rotWithShape="1">
            <a:blip r:embed="rId3" cstate="screen">
              <a:extLst>
                <a:ext uri="{28A0092B-C50C-407E-A947-70E740481C1C}">
                  <a14:useLocalDpi xmlns:a14="http://schemas.microsoft.com/office/drawing/2010/main"/>
                </a:ext>
              </a:extLst>
            </a:blip>
            <a:srcRect/>
            <a:stretch>
              <a:fillRect/>
            </a:stretch>
          </a:blipFill>
          <a:ln w="38100" cap="flat" cmpd="sng">
            <a:solidFill>
              <a:schemeClr val="bg1"/>
            </a:solidFill>
            <a:bevel/>
            <a:headEnd/>
            <a:tailEnd/>
          </a:ln>
        </p:spPr>
        <p:txBody>
          <a:bodyPr lIns="295680" tIns="326199" rIns="295681" bIns="326198" anchor="ctr"/>
          <a:lstStyle/>
          <a:p>
            <a:pPr defTabSz="685754" eaLnBrk="1" fontAlgn="auto" hangingPunct="1">
              <a:spcBef>
                <a:spcPts val="0"/>
              </a:spcBef>
              <a:spcAft>
                <a:spcPts val="0"/>
              </a:spcAft>
              <a:defRPr/>
            </a:pPr>
            <a:endParaRPr lang="zh-CN" altLang="en-US" sz="1350" dirty="0">
              <a:ea typeface="+mn-ea"/>
            </a:endParaRPr>
          </a:p>
        </p:txBody>
      </p:sp>
      <p:sp>
        <p:nvSpPr>
          <p:cNvPr id="95" name="任意多边形 24"/>
          <p:cNvSpPr>
            <a:spLocks/>
          </p:cNvSpPr>
          <p:nvPr/>
        </p:nvSpPr>
        <p:spPr bwMode="auto">
          <a:xfrm>
            <a:off x="1676400" y="3582988"/>
            <a:ext cx="914400" cy="1050925"/>
          </a:xfrm>
          <a:custGeom>
            <a:avLst/>
            <a:gdLst>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Lst>
            <a:ahLst/>
            <a:cxnLst>
              <a:cxn ang="0">
                <a:pos x="T0" y="T1"/>
              </a:cxn>
              <a:cxn ang="0">
                <a:pos x="T2" y="T3"/>
              </a:cxn>
              <a:cxn ang="0">
                <a:pos x="T4" y="T5"/>
              </a:cxn>
              <a:cxn ang="0">
                <a:pos x="T6" y="T7"/>
              </a:cxn>
              <a:cxn ang="0">
                <a:pos x="T8" y="T9"/>
              </a:cxn>
              <a:cxn ang="0">
                <a:pos x="T10" y="T11"/>
              </a:cxn>
              <a:cxn ang="0">
                <a:pos x="T12" y="T13"/>
              </a:cxn>
            </a:cxnLst>
            <a:rect l="0" t="0"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blipFill dpi="0" rotWithShape="1">
            <a:blip r:embed="rId4" cstate="screen">
              <a:extLst>
                <a:ext uri="{28A0092B-C50C-407E-A947-70E740481C1C}">
                  <a14:useLocalDpi xmlns:a14="http://schemas.microsoft.com/office/drawing/2010/main"/>
                </a:ext>
              </a:extLst>
            </a:blip>
            <a:srcRect/>
            <a:stretch>
              <a:fillRect/>
            </a:stretch>
          </a:blipFill>
          <a:ln w="38100" cap="flat" cmpd="sng">
            <a:solidFill>
              <a:schemeClr val="bg1"/>
            </a:solidFill>
            <a:bevel/>
            <a:headEnd/>
            <a:tailEnd/>
          </a:ln>
        </p:spPr>
        <p:txBody>
          <a:bodyPr lIns="204240" tIns="234759" rIns="204241" bIns="234758" anchor="ctr"/>
          <a:lstStyle/>
          <a:p>
            <a:pPr defTabSz="685754" eaLnBrk="1" fontAlgn="auto" hangingPunct="1">
              <a:spcBef>
                <a:spcPts val="0"/>
              </a:spcBef>
              <a:spcAft>
                <a:spcPts val="0"/>
              </a:spcAft>
              <a:defRPr/>
            </a:pPr>
            <a:endParaRPr lang="zh-CN" altLang="en-US" sz="1350" dirty="0">
              <a:ea typeface="+mn-ea"/>
            </a:endParaRPr>
          </a:p>
        </p:txBody>
      </p:sp>
      <p:sp>
        <p:nvSpPr>
          <p:cNvPr id="96" name="任意多边形 25"/>
          <p:cNvSpPr>
            <a:spLocks/>
          </p:cNvSpPr>
          <p:nvPr/>
        </p:nvSpPr>
        <p:spPr bwMode="auto">
          <a:xfrm>
            <a:off x="1146175" y="2690813"/>
            <a:ext cx="914400" cy="1050925"/>
          </a:xfrm>
          <a:custGeom>
            <a:avLst/>
            <a:gdLst>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Lst>
            <a:ahLst/>
            <a:cxnLst>
              <a:cxn ang="0">
                <a:pos x="T0" y="T1"/>
              </a:cxn>
              <a:cxn ang="0">
                <a:pos x="T2" y="T3"/>
              </a:cxn>
              <a:cxn ang="0">
                <a:pos x="T4" y="T5"/>
              </a:cxn>
              <a:cxn ang="0">
                <a:pos x="T6" y="T7"/>
              </a:cxn>
              <a:cxn ang="0">
                <a:pos x="T8" y="T9"/>
              </a:cxn>
              <a:cxn ang="0">
                <a:pos x="T10" y="T11"/>
              </a:cxn>
              <a:cxn ang="0">
                <a:pos x="T12" y="T13"/>
              </a:cxn>
            </a:cxnLst>
            <a:rect l="0" t="0"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blipFill dpi="0" rotWithShape="1">
            <a:blip r:embed="rId5" cstate="screen">
              <a:extLst>
                <a:ext uri="{28A0092B-C50C-407E-A947-70E740481C1C}">
                  <a14:useLocalDpi xmlns:a14="http://schemas.microsoft.com/office/drawing/2010/main"/>
                </a:ext>
              </a:extLst>
            </a:blip>
            <a:srcRect/>
            <a:stretch>
              <a:fillRect/>
            </a:stretch>
          </a:blipFill>
          <a:ln w="38100" cap="flat" cmpd="sng">
            <a:solidFill>
              <a:schemeClr val="bg1"/>
            </a:solidFill>
            <a:bevel/>
            <a:headEnd/>
            <a:tailEnd/>
          </a:ln>
        </p:spPr>
        <p:txBody>
          <a:bodyPr lIns="295680" tIns="326199" rIns="295681" bIns="326198" anchor="ctr"/>
          <a:lstStyle/>
          <a:p>
            <a:pPr defTabSz="685754" eaLnBrk="1" fontAlgn="auto" hangingPunct="1">
              <a:spcBef>
                <a:spcPts val="0"/>
              </a:spcBef>
              <a:spcAft>
                <a:spcPts val="0"/>
              </a:spcAft>
              <a:defRPr/>
            </a:pPr>
            <a:endParaRPr lang="zh-CN" altLang="en-US" sz="1350" dirty="0">
              <a:ea typeface="+mn-ea"/>
            </a:endParaRPr>
          </a:p>
        </p:txBody>
      </p:sp>
      <p:grpSp>
        <p:nvGrpSpPr>
          <p:cNvPr id="106" name="组合 105"/>
          <p:cNvGrpSpPr>
            <a:grpSpLocks/>
          </p:cNvGrpSpPr>
          <p:nvPr/>
        </p:nvGrpSpPr>
        <p:grpSpPr bwMode="auto">
          <a:xfrm>
            <a:off x="1676400" y="1798638"/>
            <a:ext cx="914400" cy="1050925"/>
            <a:chOff x="1849438" y="1558925"/>
            <a:chExt cx="914400" cy="1050925"/>
          </a:xfrm>
        </p:grpSpPr>
        <p:sp>
          <p:nvSpPr>
            <p:cNvPr id="107" name="任意多边形 18"/>
            <p:cNvSpPr>
              <a:spLocks/>
            </p:cNvSpPr>
            <p:nvPr/>
          </p:nvSpPr>
          <p:spPr bwMode="auto">
            <a:xfrm>
              <a:off x="1849438" y="1558925"/>
              <a:ext cx="914400" cy="1050925"/>
            </a:xfrm>
            <a:custGeom>
              <a:avLst/>
              <a:gdLst>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Lst>
              <a:ahLst/>
              <a:cxnLst>
                <a:cxn ang="0">
                  <a:pos x="T0" y="T1"/>
                </a:cxn>
                <a:cxn ang="0">
                  <a:pos x="T2" y="T3"/>
                </a:cxn>
                <a:cxn ang="0">
                  <a:pos x="T4" y="T5"/>
                </a:cxn>
                <a:cxn ang="0">
                  <a:pos x="T6" y="T7"/>
                </a:cxn>
                <a:cxn ang="0">
                  <a:pos x="T8" y="T9"/>
                </a:cxn>
                <a:cxn ang="0">
                  <a:pos x="T10" y="T11"/>
                </a:cxn>
                <a:cxn ang="0">
                  <a:pos x="T12" y="T13"/>
                </a:cxn>
              </a:cxnLst>
              <a:rect l="0" t="0"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42CAC0"/>
            </a:solidFill>
            <a:ln w="38100" cap="flat" cmpd="sng">
              <a:solidFill>
                <a:schemeClr val="bg1"/>
              </a:solidFill>
              <a:bevel/>
              <a:headEnd/>
              <a:tailEnd/>
            </a:ln>
          </p:spPr>
          <p:txBody>
            <a:bodyPr lIns="204240" tIns="234759" rIns="204241" bIns="234758" anchor="ctr"/>
            <a:lstStyle/>
            <a:p>
              <a:pPr defTabSz="685754" eaLnBrk="1" fontAlgn="auto" hangingPunct="1">
                <a:spcBef>
                  <a:spcPts val="0"/>
                </a:spcBef>
                <a:spcAft>
                  <a:spcPts val="0"/>
                </a:spcAft>
                <a:defRPr/>
              </a:pPr>
              <a:endParaRPr lang="zh-CN" altLang="en-US" sz="1350" dirty="0">
                <a:ea typeface="+mn-ea"/>
              </a:endParaRPr>
            </a:p>
          </p:txBody>
        </p:sp>
        <p:sp>
          <p:nvSpPr>
            <p:cNvPr id="17440" name="文本框 107"/>
            <p:cNvSpPr txBox="1">
              <a:spLocks noChangeArrowheads="1"/>
            </p:cNvSpPr>
            <p:nvPr/>
          </p:nvSpPr>
          <p:spPr bwMode="auto">
            <a:xfrm>
              <a:off x="2008332" y="1795179"/>
              <a:ext cx="59661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2600">
                  <a:solidFill>
                    <a:schemeClr val="bg1"/>
                  </a:solidFill>
                  <a:latin typeface="FontAwesome" pitchFamily="2" charset="0"/>
                </a:rPr>
                <a:t></a:t>
              </a:r>
              <a:endParaRPr lang="zh-CN" altLang="en-US" sz="2600">
                <a:solidFill>
                  <a:schemeClr val="bg1"/>
                </a:solidFill>
              </a:endParaRPr>
            </a:p>
          </p:txBody>
        </p:sp>
      </p:grpSp>
      <p:grpSp>
        <p:nvGrpSpPr>
          <p:cNvPr id="109" name="组合 108"/>
          <p:cNvGrpSpPr>
            <a:grpSpLocks/>
          </p:cNvGrpSpPr>
          <p:nvPr/>
        </p:nvGrpSpPr>
        <p:grpSpPr bwMode="auto">
          <a:xfrm>
            <a:off x="2168525" y="2690813"/>
            <a:ext cx="914400" cy="1050925"/>
            <a:chOff x="2341563" y="2451100"/>
            <a:chExt cx="914400" cy="1050925"/>
          </a:xfrm>
        </p:grpSpPr>
        <p:sp>
          <p:nvSpPr>
            <p:cNvPr id="110" name="任意多边形 19"/>
            <p:cNvSpPr>
              <a:spLocks/>
            </p:cNvSpPr>
            <p:nvPr/>
          </p:nvSpPr>
          <p:spPr bwMode="auto">
            <a:xfrm>
              <a:off x="2341563" y="2451100"/>
              <a:ext cx="914400" cy="1050925"/>
            </a:xfrm>
            <a:custGeom>
              <a:avLst/>
              <a:gdLst>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Lst>
              <a:ahLst/>
              <a:cxnLst>
                <a:cxn ang="0">
                  <a:pos x="T0" y="T1"/>
                </a:cxn>
                <a:cxn ang="0">
                  <a:pos x="T2" y="T3"/>
                </a:cxn>
                <a:cxn ang="0">
                  <a:pos x="T4" y="T5"/>
                </a:cxn>
                <a:cxn ang="0">
                  <a:pos x="T6" y="T7"/>
                </a:cxn>
                <a:cxn ang="0">
                  <a:pos x="T8" y="T9"/>
                </a:cxn>
                <a:cxn ang="0">
                  <a:pos x="T10" y="T11"/>
                </a:cxn>
                <a:cxn ang="0">
                  <a:pos x="T12" y="T13"/>
                </a:cxn>
              </a:cxnLst>
              <a:rect l="0" t="0"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ED5326"/>
            </a:solidFill>
            <a:ln w="38100" cap="flat" cmpd="sng">
              <a:solidFill>
                <a:schemeClr val="bg1"/>
              </a:solidFill>
              <a:bevel/>
              <a:headEnd/>
              <a:tailEnd/>
            </a:ln>
          </p:spPr>
          <p:txBody>
            <a:bodyPr lIns="295680" tIns="326199" rIns="295681" bIns="326198" anchor="ctr"/>
            <a:lstStyle/>
            <a:p>
              <a:pPr defTabSz="685754" eaLnBrk="1" fontAlgn="auto" hangingPunct="1">
                <a:spcBef>
                  <a:spcPts val="0"/>
                </a:spcBef>
                <a:spcAft>
                  <a:spcPts val="0"/>
                </a:spcAft>
                <a:defRPr/>
              </a:pPr>
              <a:endParaRPr lang="zh-CN" altLang="en-US" sz="1350" dirty="0">
                <a:ea typeface="+mn-ea"/>
              </a:endParaRPr>
            </a:p>
          </p:txBody>
        </p:sp>
        <p:sp>
          <p:nvSpPr>
            <p:cNvPr id="17438" name="文本框 110"/>
            <p:cNvSpPr txBox="1">
              <a:spLocks noChangeArrowheads="1"/>
            </p:cNvSpPr>
            <p:nvPr/>
          </p:nvSpPr>
          <p:spPr bwMode="auto">
            <a:xfrm>
              <a:off x="2508036" y="2724182"/>
              <a:ext cx="59661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2600">
                  <a:solidFill>
                    <a:schemeClr val="bg1"/>
                  </a:solidFill>
                  <a:latin typeface="FontAwesome" pitchFamily="2" charset="0"/>
                </a:rPr>
                <a:t></a:t>
              </a:r>
              <a:endParaRPr lang="zh-CN" altLang="en-US" sz="2600">
                <a:solidFill>
                  <a:schemeClr val="bg1"/>
                </a:solidFill>
              </a:endParaRPr>
            </a:p>
          </p:txBody>
        </p:sp>
      </p:grpSp>
      <p:grpSp>
        <p:nvGrpSpPr>
          <p:cNvPr id="112" name="组合 111"/>
          <p:cNvGrpSpPr>
            <a:grpSpLocks/>
          </p:cNvGrpSpPr>
          <p:nvPr/>
        </p:nvGrpSpPr>
        <p:grpSpPr bwMode="auto">
          <a:xfrm>
            <a:off x="3155950" y="2690813"/>
            <a:ext cx="914400" cy="1050925"/>
            <a:chOff x="3328988" y="2451100"/>
            <a:chExt cx="914400" cy="1050925"/>
          </a:xfrm>
        </p:grpSpPr>
        <p:sp>
          <p:nvSpPr>
            <p:cNvPr id="113" name="任意多边形 21"/>
            <p:cNvSpPr>
              <a:spLocks/>
            </p:cNvSpPr>
            <p:nvPr/>
          </p:nvSpPr>
          <p:spPr bwMode="auto">
            <a:xfrm>
              <a:off x="3328988" y="2451100"/>
              <a:ext cx="914400" cy="1050925"/>
            </a:xfrm>
            <a:custGeom>
              <a:avLst/>
              <a:gdLst>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Lst>
              <a:ahLst/>
              <a:cxnLst>
                <a:cxn ang="0">
                  <a:pos x="T0" y="T1"/>
                </a:cxn>
                <a:cxn ang="0">
                  <a:pos x="T2" y="T3"/>
                </a:cxn>
                <a:cxn ang="0">
                  <a:pos x="T4" y="T5"/>
                </a:cxn>
                <a:cxn ang="0">
                  <a:pos x="T6" y="T7"/>
                </a:cxn>
                <a:cxn ang="0">
                  <a:pos x="T8" y="T9"/>
                </a:cxn>
                <a:cxn ang="0">
                  <a:pos x="T10" y="T11"/>
                </a:cxn>
                <a:cxn ang="0">
                  <a:pos x="T12" y="T13"/>
                </a:cxn>
              </a:cxnLst>
              <a:rect l="0" t="0"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5C527"/>
            </a:solidFill>
            <a:ln w="38100" cap="flat" cmpd="sng">
              <a:solidFill>
                <a:schemeClr val="bg1"/>
              </a:solidFill>
              <a:bevel/>
              <a:headEnd/>
              <a:tailEnd/>
            </a:ln>
          </p:spPr>
          <p:txBody>
            <a:bodyPr lIns="204240" tIns="234759" rIns="204241" bIns="234758" anchor="ctr"/>
            <a:lstStyle/>
            <a:p>
              <a:pPr defTabSz="685754" eaLnBrk="1" fontAlgn="auto" hangingPunct="1">
                <a:spcBef>
                  <a:spcPts val="0"/>
                </a:spcBef>
                <a:spcAft>
                  <a:spcPts val="0"/>
                </a:spcAft>
                <a:defRPr/>
              </a:pPr>
              <a:endParaRPr lang="zh-CN" altLang="en-US" sz="1350" dirty="0">
                <a:ea typeface="+mn-ea"/>
              </a:endParaRPr>
            </a:p>
          </p:txBody>
        </p:sp>
        <p:sp>
          <p:nvSpPr>
            <p:cNvPr id="17436" name="文本框 113"/>
            <p:cNvSpPr txBox="1">
              <a:spLocks noChangeArrowheads="1"/>
            </p:cNvSpPr>
            <p:nvPr/>
          </p:nvSpPr>
          <p:spPr bwMode="auto">
            <a:xfrm>
              <a:off x="3487882" y="2714124"/>
              <a:ext cx="59661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2600">
                  <a:solidFill>
                    <a:schemeClr val="bg1"/>
                  </a:solidFill>
                  <a:latin typeface="FontAwesome" pitchFamily="2" charset="0"/>
                </a:rPr>
                <a:t></a:t>
              </a:r>
              <a:endParaRPr lang="zh-CN" altLang="en-US" sz="2600">
                <a:solidFill>
                  <a:schemeClr val="bg1"/>
                </a:solidFill>
              </a:endParaRPr>
            </a:p>
          </p:txBody>
        </p:sp>
      </p:grpSp>
      <p:grpSp>
        <p:nvGrpSpPr>
          <p:cNvPr id="115" name="组合 114"/>
          <p:cNvGrpSpPr>
            <a:grpSpLocks/>
          </p:cNvGrpSpPr>
          <p:nvPr/>
        </p:nvGrpSpPr>
        <p:grpSpPr bwMode="auto">
          <a:xfrm>
            <a:off x="4270375" y="963613"/>
            <a:ext cx="2846388" cy="874712"/>
            <a:chOff x="5563557" y="1161496"/>
            <a:chExt cx="2846243" cy="875026"/>
          </a:xfrm>
        </p:grpSpPr>
        <p:grpSp>
          <p:nvGrpSpPr>
            <p:cNvPr id="17431" name="组合 115"/>
            <p:cNvGrpSpPr>
              <a:grpSpLocks/>
            </p:cNvGrpSpPr>
            <p:nvPr/>
          </p:nvGrpSpPr>
          <p:grpSpPr bwMode="auto">
            <a:xfrm>
              <a:off x="5563557" y="1207334"/>
              <a:ext cx="2846243" cy="829188"/>
              <a:chOff x="7099250" y="5236727"/>
              <a:chExt cx="3794990" cy="1105586"/>
            </a:xfrm>
          </p:grpSpPr>
          <p:sp>
            <p:nvSpPr>
              <p:cNvPr id="118" name="文本框 117"/>
              <p:cNvSpPr txBox="1"/>
              <p:nvPr/>
            </p:nvSpPr>
            <p:spPr>
              <a:xfrm>
                <a:off x="8352253" y="5237014"/>
                <a:ext cx="1968399" cy="368433"/>
              </a:xfrm>
              <a:prstGeom prst="rect">
                <a:avLst/>
              </a:prstGeom>
              <a:noFill/>
            </p:spPr>
            <p:txBody>
              <a:bodyPr>
                <a:spAutoFit/>
              </a:bodyPr>
              <a:lstStyle/>
              <a:p>
                <a:pPr defTabSz="685754" eaLnBrk="1" fontAlgn="auto" hangingPunct="1">
                  <a:spcBef>
                    <a:spcPts val="0"/>
                  </a:spcBef>
                  <a:spcAft>
                    <a:spcPts val="0"/>
                  </a:spcAft>
                  <a:defRPr/>
                </a:pPr>
                <a:r>
                  <a:rPr lang="zh-CN" altLang="en-US" sz="1800" b="1" baseline="-3000" dirty="0">
                    <a:solidFill>
                      <a:schemeClr val="tx1">
                        <a:lumMod val="85000"/>
                        <a:lumOff val="15000"/>
                      </a:schemeClr>
                    </a:solidFill>
                    <a:ea typeface="+mn-ea"/>
                  </a:rPr>
                  <a:t>添加标题</a:t>
                </a:r>
              </a:p>
            </p:txBody>
          </p:sp>
          <p:sp>
            <p:nvSpPr>
              <p:cNvPr id="119" name="文本框 118"/>
              <p:cNvSpPr txBox="1"/>
              <p:nvPr/>
            </p:nvSpPr>
            <p:spPr>
              <a:xfrm>
                <a:off x="7099250" y="5611800"/>
                <a:ext cx="3794990" cy="730513"/>
              </a:xfrm>
              <a:prstGeom prst="rect">
                <a:avLst/>
              </a:prstGeom>
              <a:noFill/>
            </p:spPr>
            <p:txBody>
              <a:bodyPr>
                <a:spAutoFit/>
              </a:bodyPr>
              <a:lstStyle/>
              <a:p>
                <a:pP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您的内容打在这里，或者通过复制您的文本后，在此框中选择粘贴，并选择只保留文字。</a:t>
                </a:r>
                <a:endParaRPr lang="en-US" altLang="zh-CN" sz="1050" dirty="0">
                  <a:solidFill>
                    <a:schemeClr val="tx1">
                      <a:lumMod val="65000"/>
                      <a:lumOff val="35000"/>
                    </a:schemeClr>
                  </a:solidFill>
                  <a:latin typeface="Lato Light" panose="020F0302020204030203" pitchFamily="34" charset="0"/>
                  <a:ea typeface="+mn-ea"/>
                </a:endParaRPr>
              </a:p>
            </p:txBody>
          </p:sp>
        </p:grpSp>
        <p:sp>
          <p:nvSpPr>
            <p:cNvPr id="117" name="Oval 2293"/>
            <p:cNvSpPr/>
            <p:nvPr/>
          </p:nvSpPr>
          <p:spPr>
            <a:xfrm>
              <a:off x="6146140" y="1161496"/>
              <a:ext cx="350819" cy="352552"/>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200" dirty="0">
                  <a:solidFill>
                    <a:schemeClr val="bg1"/>
                  </a:solidFill>
                  <a:latin typeface="FontAwesome" pitchFamily="2" charset="0"/>
                </a:rPr>
                <a:t></a:t>
              </a:r>
            </a:p>
          </p:txBody>
        </p:sp>
      </p:grpSp>
      <p:grpSp>
        <p:nvGrpSpPr>
          <p:cNvPr id="125" name="组合 124"/>
          <p:cNvGrpSpPr>
            <a:grpSpLocks/>
          </p:cNvGrpSpPr>
          <p:nvPr/>
        </p:nvGrpSpPr>
        <p:grpSpPr bwMode="auto">
          <a:xfrm>
            <a:off x="5419725" y="2152650"/>
            <a:ext cx="2903538" cy="942975"/>
            <a:chOff x="5563557" y="1121737"/>
            <a:chExt cx="2903468" cy="943956"/>
          </a:xfrm>
        </p:grpSpPr>
        <p:grpSp>
          <p:nvGrpSpPr>
            <p:cNvPr id="17427" name="组合 125"/>
            <p:cNvGrpSpPr>
              <a:grpSpLocks/>
            </p:cNvGrpSpPr>
            <p:nvPr/>
          </p:nvGrpSpPr>
          <p:grpSpPr bwMode="auto">
            <a:xfrm>
              <a:off x="5563557" y="1174119"/>
              <a:ext cx="2903468" cy="891574"/>
              <a:chOff x="7099250" y="5192443"/>
              <a:chExt cx="3871290" cy="1188768"/>
            </a:xfrm>
          </p:grpSpPr>
          <p:sp>
            <p:nvSpPr>
              <p:cNvPr id="128" name="文本框 127"/>
              <p:cNvSpPr txBox="1"/>
              <p:nvPr/>
            </p:nvSpPr>
            <p:spPr>
              <a:xfrm>
                <a:off x="8424251" y="5192523"/>
                <a:ext cx="1968452" cy="368684"/>
              </a:xfrm>
              <a:prstGeom prst="rect">
                <a:avLst/>
              </a:prstGeom>
              <a:noFill/>
            </p:spPr>
            <p:txBody>
              <a:bodyPr>
                <a:spAutoFit/>
              </a:bodyPr>
              <a:lstStyle/>
              <a:p>
                <a:pPr defTabSz="685754" eaLnBrk="1" fontAlgn="auto" hangingPunct="1">
                  <a:spcBef>
                    <a:spcPts val="0"/>
                  </a:spcBef>
                  <a:spcAft>
                    <a:spcPts val="0"/>
                  </a:spcAft>
                  <a:defRPr/>
                </a:pPr>
                <a:r>
                  <a:rPr lang="zh-CN" altLang="en-US" sz="1800" b="1" baseline="-3000" dirty="0">
                    <a:solidFill>
                      <a:schemeClr val="tx1">
                        <a:lumMod val="85000"/>
                        <a:lumOff val="15000"/>
                      </a:schemeClr>
                    </a:solidFill>
                    <a:ea typeface="+mn-ea"/>
                  </a:rPr>
                  <a:t>添加标题</a:t>
                </a:r>
              </a:p>
            </p:txBody>
          </p:sp>
          <p:sp>
            <p:nvSpPr>
              <p:cNvPr id="129" name="文本框 128"/>
              <p:cNvSpPr txBox="1"/>
              <p:nvPr/>
            </p:nvSpPr>
            <p:spPr>
              <a:xfrm>
                <a:off x="7099250" y="5612060"/>
                <a:ext cx="3871290" cy="769151"/>
              </a:xfrm>
              <a:prstGeom prst="rect">
                <a:avLst/>
              </a:prstGeom>
              <a:noFill/>
            </p:spPr>
            <p:txBody>
              <a:bodyPr>
                <a:spAutoFit/>
              </a:bodyPr>
              <a:lstStyle/>
              <a:p>
                <a:pP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您的内容打在这里，或者通过复制您的文本后，在此框中选择粘贴，并选择只保留文字。</a:t>
                </a:r>
                <a:endParaRPr lang="en-US" altLang="zh-CN" sz="1050" dirty="0">
                  <a:solidFill>
                    <a:schemeClr val="tx1">
                      <a:lumMod val="65000"/>
                      <a:lumOff val="35000"/>
                    </a:schemeClr>
                  </a:solidFill>
                  <a:latin typeface="Lato Light" panose="020F0302020204030203" pitchFamily="34" charset="0"/>
                  <a:ea typeface="+mn-ea"/>
                </a:endParaRPr>
              </a:p>
            </p:txBody>
          </p:sp>
        </p:grpSp>
        <p:sp>
          <p:nvSpPr>
            <p:cNvPr id="127" name="Oval 2293"/>
            <p:cNvSpPr/>
            <p:nvPr/>
          </p:nvSpPr>
          <p:spPr>
            <a:xfrm>
              <a:off x="6200130" y="1121737"/>
              <a:ext cx="352417" cy="352792"/>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200" dirty="0">
                  <a:solidFill>
                    <a:schemeClr val="bg1"/>
                  </a:solidFill>
                  <a:latin typeface="FontAwesome" pitchFamily="2" charset="0"/>
                </a:rPr>
                <a:t></a:t>
              </a:r>
            </a:p>
          </p:txBody>
        </p:sp>
      </p:grpSp>
      <p:grpSp>
        <p:nvGrpSpPr>
          <p:cNvPr id="130" name="组合 129"/>
          <p:cNvGrpSpPr>
            <a:grpSpLocks/>
          </p:cNvGrpSpPr>
          <p:nvPr/>
        </p:nvGrpSpPr>
        <p:grpSpPr bwMode="auto">
          <a:xfrm>
            <a:off x="5729288" y="3762375"/>
            <a:ext cx="2922587" cy="942975"/>
            <a:chOff x="5563557" y="1121737"/>
            <a:chExt cx="2923443" cy="943957"/>
          </a:xfrm>
        </p:grpSpPr>
        <p:grpSp>
          <p:nvGrpSpPr>
            <p:cNvPr id="17423" name="组合 130"/>
            <p:cNvGrpSpPr>
              <a:grpSpLocks/>
            </p:cNvGrpSpPr>
            <p:nvPr/>
          </p:nvGrpSpPr>
          <p:grpSpPr bwMode="auto">
            <a:xfrm>
              <a:off x="5563557" y="1174120"/>
              <a:ext cx="2923443" cy="891574"/>
              <a:chOff x="7099250" y="5192443"/>
              <a:chExt cx="3897923" cy="1188768"/>
            </a:xfrm>
          </p:grpSpPr>
          <p:sp>
            <p:nvSpPr>
              <p:cNvPr id="133" name="文本框 132"/>
              <p:cNvSpPr txBox="1"/>
              <p:nvPr/>
            </p:nvSpPr>
            <p:spPr>
              <a:xfrm>
                <a:off x="8424671" y="5192522"/>
                <a:ext cx="1969076" cy="368685"/>
              </a:xfrm>
              <a:prstGeom prst="rect">
                <a:avLst/>
              </a:prstGeom>
              <a:noFill/>
            </p:spPr>
            <p:txBody>
              <a:bodyPr>
                <a:spAutoFit/>
              </a:bodyPr>
              <a:lstStyle/>
              <a:p>
                <a:pPr defTabSz="685754" eaLnBrk="1" fontAlgn="auto" hangingPunct="1">
                  <a:spcBef>
                    <a:spcPts val="0"/>
                  </a:spcBef>
                  <a:spcAft>
                    <a:spcPts val="0"/>
                  </a:spcAft>
                  <a:defRPr/>
                </a:pPr>
                <a:r>
                  <a:rPr lang="zh-CN" altLang="en-US" sz="1800" b="1" baseline="-3000" dirty="0">
                    <a:solidFill>
                      <a:schemeClr val="tx1">
                        <a:lumMod val="85000"/>
                        <a:lumOff val="15000"/>
                      </a:schemeClr>
                    </a:solidFill>
                    <a:ea typeface="+mn-ea"/>
                  </a:rPr>
                  <a:t>添加标题</a:t>
                </a:r>
              </a:p>
            </p:txBody>
          </p:sp>
          <p:sp>
            <p:nvSpPr>
              <p:cNvPr id="134" name="文本框 133"/>
              <p:cNvSpPr txBox="1"/>
              <p:nvPr/>
            </p:nvSpPr>
            <p:spPr>
              <a:xfrm>
                <a:off x="7099250" y="5612059"/>
                <a:ext cx="3897923" cy="769152"/>
              </a:xfrm>
              <a:prstGeom prst="rect">
                <a:avLst/>
              </a:prstGeom>
              <a:noFill/>
            </p:spPr>
            <p:txBody>
              <a:bodyPr>
                <a:spAutoFit/>
              </a:bodyPr>
              <a:lstStyle/>
              <a:p>
                <a:pP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您的内容打在这里，或者通过复制您的文本后，在此框中选择粘贴，并选择只保留文字。</a:t>
                </a:r>
                <a:endParaRPr lang="en-US" altLang="zh-CN" sz="1050" dirty="0">
                  <a:solidFill>
                    <a:schemeClr val="tx1">
                      <a:lumMod val="65000"/>
                      <a:lumOff val="35000"/>
                    </a:schemeClr>
                  </a:solidFill>
                  <a:latin typeface="Lato Light" panose="020F0302020204030203" pitchFamily="34" charset="0"/>
                  <a:ea typeface="+mn-ea"/>
                </a:endParaRPr>
              </a:p>
            </p:txBody>
          </p:sp>
        </p:grpSp>
        <p:sp>
          <p:nvSpPr>
            <p:cNvPr id="132" name="Oval 2293"/>
            <p:cNvSpPr/>
            <p:nvPr/>
          </p:nvSpPr>
          <p:spPr>
            <a:xfrm>
              <a:off x="6200330" y="1121737"/>
              <a:ext cx="352528" cy="352792"/>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200" dirty="0">
                  <a:solidFill>
                    <a:schemeClr val="bg1"/>
                  </a:solidFill>
                  <a:latin typeface="FontAwesome" pitchFamily="2" charset="0"/>
                </a:rPr>
                <a:t></a:t>
              </a:r>
            </a:p>
          </p:txBody>
        </p:sp>
      </p:gr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p:cTn id="7" dur="250" fill="hold"/>
                                        <p:tgtEl>
                                          <p:spTgt spid="109"/>
                                        </p:tgtEl>
                                        <p:attrNameLst>
                                          <p:attrName>ppt_w</p:attrName>
                                        </p:attrNameLst>
                                      </p:cBhvr>
                                      <p:tavLst>
                                        <p:tav tm="0">
                                          <p:val>
                                            <p:fltVal val="0"/>
                                          </p:val>
                                        </p:tav>
                                        <p:tav tm="100000">
                                          <p:val>
                                            <p:strVal val="#ppt_w"/>
                                          </p:val>
                                        </p:tav>
                                      </p:tavLst>
                                    </p:anim>
                                    <p:anim calcmode="lin" valueType="num">
                                      <p:cBhvr>
                                        <p:cTn id="8" dur="250" fill="hold"/>
                                        <p:tgtEl>
                                          <p:spTgt spid="109"/>
                                        </p:tgtEl>
                                        <p:attrNameLst>
                                          <p:attrName>ppt_h</p:attrName>
                                        </p:attrNameLst>
                                      </p:cBhvr>
                                      <p:tavLst>
                                        <p:tav tm="0">
                                          <p:val>
                                            <p:fltVal val="0"/>
                                          </p:val>
                                        </p:tav>
                                        <p:tav tm="100000">
                                          <p:val>
                                            <p:strVal val="#ppt_h"/>
                                          </p:val>
                                        </p:tav>
                                      </p:tavLst>
                                    </p:anim>
                                    <p:animEffect transition="in" filter="fade">
                                      <p:cBhvr>
                                        <p:cTn id="9" dur="250"/>
                                        <p:tgtEl>
                                          <p:spTgt spid="109"/>
                                        </p:tgtEl>
                                      </p:cBhvr>
                                    </p:animEffect>
                                  </p:childTnLst>
                                </p:cTn>
                              </p:par>
                              <p:par>
                                <p:cTn id="10" presetID="6" presetClass="emph" presetSubtype="0" decel="100000" fill="hold" nodeType="withEffect">
                                  <p:stCondLst>
                                    <p:cond delay="200"/>
                                  </p:stCondLst>
                                  <p:childTnLst>
                                    <p:animScale>
                                      <p:cBhvr>
                                        <p:cTn id="11" dur="250" fill="hold"/>
                                        <p:tgtEl>
                                          <p:spTgt spid="109"/>
                                        </p:tgtEl>
                                      </p:cBhvr>
                                      <p:by x="110000" y="110000"/>
                                    </p:animScale>
                                  </p:childTnLst>
                                </p:cTn>
                              </p:par>
                              <p:par>
                                <p:cTn id="12" presetID="6" presetClass="emph" presetSubtype="0" decel="100000" fill="hold" nodeType="withEffect">
                                  <p:stCondLst>
                                    <p:cond delay="300"/>
                                  </p:stCondLst>
                                  <p:childTnLst>
                                    <p:animScale>
                                      <p:cBhvr>
                                        <p:cTn id="13" dur="250" fill="hold"/>
                                        <p:tgtEl>
                                          <p:spTgt spid="109"/>
                                        </p:tgtEl>
                                      </p:cBhvr>
                                      <p:by x="91000" y="91000"/>
                                    </p:animScale>
                                  </p:childTnLst>
                                </p:cTn>
                              </p:par>
                            </p:childTnLst>
                          </p:cTn>
                        </p:par>
                        <p:par>
                          <p:cTn id="14" fill="hold" nodeType="afterGroup">
                            <p:stCondLst>
                              <p:cond delay="550"/>
                            </p:stCondLst>
                            <p:childTnLst>
                              <p:par>
                                <p:cTn id="15" presetID="10" presetClass="entr" presetSubtype="0" fill="hold" nodeType="after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par>
                                <p:cTn id="18" presetID="10" presetClass="entr" presetSubtype="0" fill="hold" nodeType="withEffect">
                                  <p:stCondLst>
                                    <p:cond delay="150"/>
                                  </p:stCondLst>
                                  <p:childTnLst>
                                    <p:set>
                                      <p:cBhvr>
                                        <p:cTn id="19" dur="1" fill="hold">
                                          <p:stCondLst>
                                            <p:cond delay="0"/>
                                          </p:stCondLst>
                                        </p:cTn>
                                        <p:tgtEl>
                                          <p:spTgt spid="93"/>
                                        </p:tgtEl>
                                        <p:attrNameLst>
                                          <p:attrName>style.visibility</p:attrName>
                                        </p:attrNameLst>
                                      </p:cBhvr>
                                      <p:to>
                                        <p:strVal val="visible"/>
                                      </p:to>
                                    </p:set>
                                    <p:animEffect transition="in" filter="fade">
                                      <p:cBhvr>
                                        <p:cTn id="20" dur="500"/>
                                        <p:tgtEl>
                                          <p:spTgt spid="93"/>
                                        </p:tgtEl>
                                      </p:cBhvr>
                                    </p:animEffect>
                                  </p:childTnLst>
                                </p:cTn>
                              </p:par>
                              <p:par>
                                <p:cTn id="21" presetID="10" presetClass="entr" presetSubtype="0" fill="hold" nodeType="withEffect">
                                  <p:stCondLst>
                                    <p:cond delay="300"/>
                                  </p:stCondLst>
                                  <p:childTnLst>
                                    <p:set>
                                      <p:cBhvr>
                                        <p:cTn id="22" dur="1" fill="hold">
                                          <p:stCondLst>
                                            <p:cond delay="0"/>
                                          </p:stCondLst>
                                        </p:cTn>
                                        <p:tgtEl>
                                          <p:spTgt spid="112"/>
                                        </p:tgtEl>
                                        <p:attrNameLst>
                                          <p:attrName>style.visibility</p:attrName>
                                        </p:attrNameLst>
                                      </p:cBhvr>
                                      <p:to>
                                        <p:strVal val="visible"/>
                                      </p:to>
                                    </p:set>
                                    <p:animEffect transition="in" filter="fade">
                                      <p:cBhvr>
                                        <p:cTn id="23" dur="500"/>
                                        <p:tgtEl>
                                          <p:spTgt spid="112"/>
                                        </p:tgtEl>
                                      </p:cBhvr>
                                    </p:animEffect>
                                  </p:childTnLst>
                                </p:cTn>
                              </p:par>
                              <p:par>
                                <p:cTn id="24" presetID="10" presetClass="entr" presetSubtype="0" fill="hold" nodeType="withEffect">
                                  <p:stCondLst>
                                    <p:cond delay="450"/>
                                  </p:stCondLst>
                                  <p:childTnLst>
                                    <p:set>
                                      <p:cBhvr>
                                        <p:cTn id="25" dur="1" fill="hold">
                                          <p:stCondLst>
                                            <p:cond delay="0"/>
                                          </p:stCondLst>
                                        </p:cTn>
                                        <p:tgtEl>
                                          <p:spTgt spid="94"/>
                                        </p:tgtEl>
                                        <p:attrNameLst>
                                          <p:attrName>style.visibility</p:attrName>
                                        </p:attrNameLst>
                                      </p:cBhvr>
                                      <p:to>
                                        <p:strVal val="visible"/>
                                      </p:to>
                                    </p:set>
                                    <p:animEffect transition="in" filter="fade">
                                      <p:cBhvr>
                                        <p:cTn id="26" dur="500"/>
                                        <p:tgtEl>
                                          <p:spTgt spid="94"/>
                                        </p:tgtEl>
                                      </p:cBhvr>
                                    </p:animEffect>
                                  </p:childTnLst>
                                </p:cTn>
                              </p:par>
                              <p:par>
                                <p:cTn id="27" presetID="10" presetClass="entr" presetSubtype="0" fill="hold" nodeType="withEffect">
                                  <p:stCondLst>
                                    <p:cond delay="600"/>
                                  </p:stCondLst>
                                  <p:childTnLst>
                                    <p:set>
                                      <p:cBhvr>
                                        <p:cTn id="28" dur="1" fill="hold">
                                          <p:stCondLst>
                                            <p:cond delay="0"/>
                                          </p:stCondLst>
                                        </p:cTn>
                                        <p:tgtEl>
                                          <p:spTgt spid="95"/>
                                        </p:tgtEl>
                                        <p:attrNameLst>
                                          <p:attrName>style.visibility</p:attrName>
                                        </p:attrNameLst>
                                      </p:cBhvr>
                                      <p:to>
                                        <p:strVal val="visible"/>
                                      </p:to>
                                    </p:set>
                                    <p:animEffect transition="in" filter="fade">
                                      <p:cBhvr>
                                        <p:cTn id="29" dur="500"/>
                                        <p:tgtEl>
                                          <p:spTgt spid="95"/>
                                        </p:tgtEl>
                                      </p:cBhvr>
                                    </p:animEffect>
                                  </p:childTnLst>
                                </p:cTn>
                              </p:par>
                              <p:par>
                                <p:cTn id="30" presetID="10" presetClass="entr" presetSubtype="0" fill="hold" nodeType="withEffect">
                                  <p:stCondLst>
                                    <p:cond delay="750"/>
                                  </p:stCondLst>
                                  <p:childTnLst>
                                    <p:set>
                                      <p:cBhvr>
                                        <p:cTn id="31" dur="1" fill="hold">
                                          <p:stCondLst>
                                            <p:cond delay="0"/>
                                          </p:stCondLst>
                                        </p:cTn>
                                        <p:tgtEl>
                                          <p:spTgt spid="96"/>
                                        </p:tgtEl>
                                        <p:attrNameLst>
                                          <p:attrName>style.visibility</p:attrName>
                                        </p:attrNameLst>
                                      </p:cBhvr>
                                      <p:to>
                                        <p:strVal val="visible"/>
                                      </p:to>
                                    </p:set>
                                    <p:animEffect transition="in" filter="fade">
                                      <p:cBhvr>
                                        <p:cTn id="32" dur="500"/>
                                        <p:tgtEl>
                                          <p:spTgt spid="9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wipe(left)">
                                      <p:cBhvr>
                                        <p:cTn id="37" dur="500"/>
                                        <p:tgtEl>
                                          <p:spTgt spid="91"/>
                                        </p:tgtEl>
                                      </p:cBhvr>
                                    </p:animEffect>
                                  </p:childTnLst>
                                </p:cTn>
                              </p:par>
                              <p:par>
                                <p:cTn id="38" presetID="2" presetClass="entr" presetSubtype="2" decel="100000" fill="hold" nodeType="withEffect">
                                  <p:stCondLst>
                                    <p:cond delay="300"/>
                                  </p:stCondLst>
                                  <p:childTnLst>
                                    <p:set>
                                      <p:cBhvr>
                                        <p:cTn id="39" dur="1" fill="hold">
                                          <p:stCondLst>
                                            <p:cond delay="0"/>
                                          </p:stCondLst>
                                        </p:cTn>
                                        <p:tgtEl>
                                          <p:spTgt spid="115"/>
                                        </p:tgtEl>
                                        <p:attrNameLst>
                                          <p:attrName>style.visibility</p:attrName>
                                        </p:attrNameLst>
                                      </p:cBhvr>
                                      <p:to>
                                        <p:strVal val="visible"/>
                                      </p:to>
                                    </p:set>
                                    <p:anim calcmode="lin" valueType="num">
                                      <p:cBhvr additive="base">
                                        <p:cTn id="40" dur="500" fill="hold"/>
                                        <p:tgtEl>
                                          <p:spTgt spid="115"/>
                                        </p:tgtEl>
                                        <p:attrNameLst>
                                          <p:attrName>ppt_x</p:attrName>
                                        </p:attrNameLst>
                                      </p:cBhvr>
                                      <p:tavLst>
                                        <p:tav tm="0">
                                          <p:val>
                                            <p:strVal val="1+#ppt_w/2"/>
                                          </p:val>
                                        </p:tav>
                                        <p:tav tm="100000">
                                          <p:val>
                                            <p:strVal val="#ppt_x"/>
                                          </p:val>
                                        </p:tav>
                                      </p:tavLst>
                                    </p:anim>
                                    <p:anim calcmode="lin" valueType="num">
                                      <p:cBhvr additive="base">
                                        <p:cTn id="41" dur="500" fill="hold"/>
                                        <p:tgtEl>
                                          <p:spTgt spid="115"/>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92"/>
                                        </p:tgtEl>
                                        <p:attrNameLst>
                                          <p:attrName>style.visibility</p:attrName>
                                        </p:attrNameLst>
                                      </p:cBhvr>
                                      <p:to>
                                        <p:strVal val="visible"/>
                                      </p:to>
                                    </p:set>
                                    <p:animEffect transition="in" filter="wipe(left)">
                                      <p:cBhvr>
                                        <p:cTn id="46" dur="500"/>
                                        <p:tgtEl>
                                          <p:spTgt spid="92"/>
                                        </p:tgtEl>
                                      </p:cBhvr>
                                    </p:animEffect>
                                  </p:childTnLst>
                                </p:cTn>
                              </p:par>
                              <p:par>
                                <p:cTn id="47" presetID="2" presetClass="entr" presetSubtype="2" decel="100000" fill="hold" nodeType="withEffect">
                                  <p:stCondLst>
                                    <p:cond delay="300"/>
                                  </p:stCondLst>
                                  <p:childTnLst>
                                    <p:set>
                                      <p:cBhvr>
                                        <p:cTn id="48" dur="1" fill="hold">
                                          <p:stCondLst>
                                            <p:cond delay="0"/>
                                          </p:stCondLst>
                                        </p:cTn>
                                        <p:tgtEl>
                                          <p:spTgt spid="125"/>
                                        </p:tgtEl>
                                        <p:attrNameLst>
                                          <p:attrName>style.visibility</p:attrName>
                                        </p:attrNameLst>
                                      </p:cBhvr>
                                      <p:to>
                                        <p:strVal val="visible"/>
                                      </p:to>
                                    </p:set>
                                    <p:anim calcmode="lin" valueType="num">
                                      <p:cBhvr additive="base">
                                        <p:cTn id="49" dur="500" fill="hold"/>
                                        <p:tgtEl>
                                          <p:spTgt spid="125"/>
                                        </p:tgtEl>
                                        <p:attrNameLst>
                                          <p:attrName>ppt_x</p:attrName>
                                        </p:attrNameLst>
                                      </p:cBhvr>
                                      <p:tavLst>
                                        <p:tav tm="0">
                                          <p:val>
                                            <p:strVal val="1+#ppt_w/2"/>
                                          </p:val>
                                        </p:tav>
                                        <p:tav tm="100000">
                                          <p:val>
                                            <p:strVal val="#ppt_x"/>
                                          </p:val>
                                        </p:tav>
                                      </p:tavLst>
                                    </p:anim>
                                    <p:anim calcmode="lin" valueType="num">
                                      <p:cBhvr additive="base">
                                        <p:cTn id="50" dur="500" fill="hold"/>
                                        <p:tgtEl>
                                          <p:spTgt spid="125"/>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wipe(left)">
                                      <p:cBhvr>
                                        <p:cTn id="55" dur="500"/>
                                        <p:tgtEl>
                                          <p:spTgt spid="90"/>
                                        </p:tgtEl>
                                      </p:cBhvr>
                                    </p:animEffect>
                                  </p:childTnLst>
                                </p:cTn>
                              </p:par>
                              <p:par>
                                <p:cTn id="56" presetID="2" presetClass="entr" presetSubtype="2" decel="100000" fill="hold" nodeType="withEffect">
                                  <p:stCondLst>
                                    <p:cond delay="300"/>
                                  </p:stCondLst>
                                  <p:childTnLst>
                                    <p:set>
                                      <p:cBhvr>
                                        <p:cTn id="57" dur="1" fill="hold">
                                          <p:stCondLst>
                                            <p:cond delay="0"/>
                                          </p:stCondLst>
                                        </p:cTn>
                                        <p:tgtEl>
                                          <p:spTgt spid="130"/>
                                        </p:tgtEl>
                                        <p:attrNameLst>
                                          <p:attrName>style.visibility</p:attrName>
                                        </p:attrNameLst>
                                      </p:cBhvr>
                                      <p:to>
                                        <p:strVal val="visible"/>
                                      </p:to>
                                    </p:set>
                                    <p:anim calcmode="lin" valueType="num">
                                      <p:cBhvr additive="base">
                                        <p:cTn id="58" dur="500" fill="hold"/>
                                        <p:tgtEl>
                                          <p:spTgt spid="130"/>
                                        </p:tgtEl>
                                        <p:attrNameLst>
                                          <p:attrName>ppt_x</p:attrName>
                                        </p:attrNameLst>
                                      </p:cBhvr>
                                      <p:tavLst>
                                        <p:tav tm="0">
                                          <p:val>
                                            <p:strVal val="1+#ppt_w/2"/>
                                          </p:val>
                                        </p:tav>
                                        <p:tav tm="100000">
                                          <p:val>
                                            <p:strVal val="#ppt_x"/>
                                          </p:val>
                                        </p:tav>
                                      </p:tavLst>
                                    </p:anim>
                                    <p:anim calcmode="lin" valueType="num">
                                      <p:cBhvr additive="base">
                                        <p:cTn id="59" dur="500" fill="hold"/>
                                        <p:tgtEl>
                                          <p:spTgt spid="1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6" name="Rectangle 33"/>
          <p:cNvSpPr/>
          <p:nvPr/>
        </p:nvSpPr>
        <p:spPr>
          <a:xfrm>
            <a:off x="0" y="4357688"/>
            <a:ext cx="9144000" cy="785812"/>
          </a:xfrm>
          <a:prstGeom prst="rect">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grpSp>
        <p:nvGrpSpPr>
          <p:cNvPr id="27" name="Group 30"/>
          <p:cNvGrpSpPr>
            <a:grpSpLocks/>
          </p:cNvGrpSpPr>
          <p:nvPr/>
        </p:nvGrpSpPr>
        <p:grpSpPr bwMode="auto">
          <a:xfrm>
            <a:off x="357188" y="1214438"/>
            <a:ext cx="3805237" cy="3154362"/>
            <a:chOff x="152400" y="438150"/>
            <a:chExt cx="6307824" cy="5228470"/>
          </a:xfrm>
        </p:grpSpPr>
        <p:pic>
          <p:nvPicPr>
            <p:cNvPr id="28" name="Picture 5" descr="imac.png"/>
            <p:cNvPicPr>
              <a:picLocks noChangeAspect="1"/>
            </p:cNvPicPr>
            <p:nvPr/>
          </p:nvPicPr>
          <p:blipFill>
            <a:blip r:embed="rId3"/>
            <a:srcRect/>
            <a:stretch>
              <a:fillRect/>
            </a:stretch>
          </p:blipFill>
          <p:spPr bwMode="auto">
            <a:xfrm>
              <a:off x="152400" y="438150"/>
              <a:ext cx="6307824" cy="52284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9" name="Rectangle 32"/>
            <p:cNvSpPr/>
            <p:nvPr/>
          </p:nvSpPr>
          <p:spPr>
            <a:xfrm>
              <a:off x="380999" y="666749"/>
              <a:ext cx="5867400" cy="3552574"/>
            </a:xfrm>
            <a:prstGeom prst="rect">
              <a:avLst/>
            </a:prstGeom>
            <a:blipFill>
              <a:blip r:embed="rId4" cstate="screen">
                <a:extLst>
                  <a:ext uri="{28A0092B-C50C-407E-A947-70E740481C1C}">
                    <a14:useLocalDpi xmlns:a14="http://schemas.microsoft.com/office/drawing/2010/main"/>
                  </a:ext>
                </a:extLst>
              </a:blip>
              <a:stretch>
                <a:fillRect b="104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dirty="0"/>
            </a:p>
          </p:txBody>
        </p:sp>
      </p:grpSp>
      <p:grpSp>
        <p:nvGrpSpPr>
          <p:cNvPr id="30" name="Group 14"/>
          <p:cNvGrpSpPr>
            <a:grpSpLocks/>
          </p:cNvGrpSpPr>
          <p:nvPr/>
        </p:nvGrpSpPr>
        <p:grpSpPr bwMode="auto">
          <a:xfrm>
            <a:off x="4500563" y="3071813"/>
            <a:ext cx="3922712" cy="1155700"/>
            <a:chOff x="4500561" y="3071816"/>
            <a:chExt cx="3923247" cy="1155550"/>
          </a:xfrm>
        </p:grpSpPr>
        <p:sp>
          <p:nvSpPr>
            <p:cNvPr id="31" name="Rectangle 34"/>
            <p:cNvSpPr/>
            <p:nvPr/>
          </p:nvSpPr>
          <p:spPr>
            <a:xfrm>
              <a:off x="4500561" y="3428957"/>
              <a:ext cx="3923247" cy="798409"/>
            </a:xfrm>
            <a:prstGeom prst="rect">
              <a:avLst/>
            </a:prstGeom>
          </p:spPr>
          <p:txBody>
            <a:bodyPr>
              <a:spAutoFit/>
            </a:bodyPr>
            <a:lstStyle/>
            <a:p>
              <a:pPr defTabSz="685754"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您的内容打在这里，或者通过复制您的文本后在此框中您的内容打在这里，您的内容打在这里您的内容打在这里，或者通过复制您的文本后在此框中您的内容打在这里，您的内容打在这里</a:t>
              </a:r>
              <a:endParaRPr lang="id-ID" sz="1050" dirty="0">
                <a:solidFill>
                  <a:schemeClr val="tx1">
                    <a:lumMod val="85000"/>
                    <a:lumOff val="15000"/>
                  </a:schemeClr>
                </a:solidFill>
                <a:latin typeface="+mn-lt"/>
                <a:ea typeface="Open Sans Light" pitchFamily="34" charset="0"/>
                <a:cs typeface="Open Sans Light" pitchFamily="34" charset="0"/>
              </a:endParaRPr>
            </a:p>
          </p:txBody>
        </p:sp>
        <p:sp>
          <p:nvSpPr>
            <p:cNvPr id="32" name="Rectangle 35"/>
            <p:cNvSpPr/>
            <p:nvPr/>
          </p:nvSpPr>
          <p:spPr>
            <a:xfrm>
              <a:off x="4500561" y="3071816"/>
              <a:ext cx="1005024" cy="338093"/>
            </a:xfrm>
            <a:prstGeom prst="rect">
              <a:avLst/>
            </a:prstGeom>
          </p:spPr>
          <p:txBody>
            <a:bodyPr wrap="none">
              <a:spAutoFit/>
            </a:bodyPr>
            <a:lstStyle/>
            <a:p>
              <a:pPr defTabSz="685754" eaLnBrk="1" fontAlgn="auto" hangingPunct="1">
                <a:spcBef>
                  <a:spcPts val="0"/>
                </a:spcBef>
                <a:spcAft>
                  <a:spcPts val="0"/>
                </a:spcAft>
                <a:defRPr/>
              </a:pPr>
              <a:r>
                <a:rPr lang="zh-CN" altLang="en-US" sz="1600" b="1" dirty="0">
                  <a:solidFill>
                    <a:schemeClr val="tx1">
                      <a:lumMod val="85000"/>
                      <a:lumOff val="15000"/>
                    </a:schemeClr>
                  </a:solidFill>
                  <a:latin typeface="+mn-lt"/>
                  <a:ea typeface="Open Sans" pitchFamily="34" charset="0"/>
                  <a:cs typeface="Open Sans" pitchFamily="34" charset="0"/>
                </a:rPr>
                <a:t>添加标题</a:t>
              </a:r>
              <a:endParaRPr lang="en-US" sz="1600" b="1" dirty="0">
                <a:solidFill>
                  <a:schemeClr val="tx1">
                    <a:lumMod val="85000"/>
                    <a:lumOff val="15000"/>
                  </a:schemeClr>
                </a:solidFill>
                <a:latin typeface="+mn-lt"/>
                <a:ea typeface="Open Sans" pitchFamily="34" charset="0"/>
                <a:cs typeface="Open Sans" pitchFamily="34" charset="0"/>
              </a:endParaRPr>
            </a:p>
          </p:txBody>
        </p:sp>
      </p:grpSp>
      <p:graphicFrame>
        <p:nvGraphicFramePr>
          <p:cNvPr id="34" name="Chart 83"/>
          <p:cNvGraphicFramePr>
            <a:graphicFrameLocks/>
          </p:cNvGraphicFramePr>
          <p:nvPr/>
        </p:nvGraphicFramePr>
        <p:xfrm>
          <a:off x="4521200" y="965200"/>
          <a:ext cx="4130675" cy="18796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slide(fromLeft)">
                                      <p:cBhvr>
                                        <p:cTn id="7" dur="500"/>
                                        <p:tgtEl>
                                          <p:spTgt spid="26"/>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Top)">
                                      <p:cBhvr>
                                        <p:cTn id="11" dur="500"/>
                                        <p:tgtEl>
                                          <p:spTgt spid="27"/>
                                        </p:tgtEl>
                                      </p:cBhvr>
                                    </p:animEffect>
                                  </p:childTnLst>
                                </p:cTn>
                              </p:par>
                            </p:childTnLst>
                          </p:cTn>
                        </p:par>
                        <p:par>
                          <p:cTn id="12" fill="hold" nodeType="afterGroup">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p:tgtEl>
                                          <p:spTgt spid="34"/>
                                        </p:tgtEl>
                                        <p:attrNameLst>
                                          <p:attrName>ppt_x</p:attrName>
                                        </p:attrNameLst>
                                      </p:cBhvr>
                                      <p:tavLst>
                                        <p:tav tm="0">
                                          <p:val>
                                            <p:strVal val="#ppt_x-#ppt_w*1.125000"/>
                                          </p:val>
                                        </p:tav>
                                        <p:tav tm="100000">
                                          <p:val>
                                            <p:strVal val="#ppt_x"/>
                                          </p:val>
                                        </p:tav>
                                      </p:tavLst>
                                    </p:anim>
                                    <p:animEffect transition="in" filter="wipe(right)">
                                      <p:cBhvr>
                                        <p:cTn id="16" dur="500"/>
                                        <p:tgtEl>
                                          <p:spTgt spid="34"/>
                                        </p:tgtEl>
                                      </p:cBhvr>
                                    </p:animEffect>
                                  </p:childTnLst>
                                </p:cTn>
                              </p:par>
                            </p:childTnLst>
                          </p:cTn>
                        </p:par>
                        <p:par>
                          <p:cTn id="17" fill="hold" nodeType="afterGroup">
                            <p:stCondLst>
                              <p:cond delay="1500"/>
                            </p:stCondLst>
                            <p:childTnLst>
                              <p:par>
                                <p:cTn id="18" presetID="12" presetClass="entr" presetSubtype="8"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slide(fromLeft)">
                                      <p:cBhvr>
                                        <p:cTn id="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Graphic spid="3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414338" y="944563"/>
            <a:ext cx="3962400" cy="993775"/>
          </a:xfrm>
          <a:prstGeom prst="rect">
            <a:avLst/>
          </a:prstGeom>
          <a:noFill/>
          <a:ln w="9525">
            <a:noFill/>
            <a:miter lim="800000"/>
            <a:headEnd/>
            <a:tailEnd/>
          </a:ln>
        </p:spPr>
        <p:txBody>
          <a:bodyPr lIns="45720" tIns="22860" rIns="45720" bIns="22860">
            <a:spAutoFit/>
          </a:bodyPr>
          <a:lstStyle/>
          <a:p>
            <a:pP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后在此框中您的内容打在这里，您的内容打在这里，或者通过复制您的文本后在此框中您的内容打在这里，您的内容打在这里您的内容打在这里，或者通过复制您的文本后在此框中您的内容打在这里的内容打在这里</a:t>
            </a:r>
            <a:endParaRPr lang="en-US" altLang="zh-CN" sz="1050" dirty="0">
              <a:solidFill>
                <a:schemeClr val="tx1">
                  <a:lumMod val="85000"/>
                  <a:lumOff val="15000"/>
                </a:schemeClr>
              </a:solidFill>
              <a:latin typeface="+mn-lt"/>
              <a:ea typeface="Open Sans Semibold" pitchFamily="34" charset="0"/>
              <a:cs typeface="Open Sans Semibold" pitchFamily="34" charset="0"/>
            </a:endParaRPr>
          </a:p>
        </p:txBody>
      </p:sp>
      <p:cxnSp>
        <p:nvCxnSpPr>
          <p:cNvPr id="5" name="Straight Connector 6"/>
          <p:cNvCxnSpPr/>
          <p:nvPr/>
        </p:nvCxnSpPr>
        <p:spPr>
          <a:xfrm>
            <a:off x="533400" y="3562350"/>
            <a:ext cx="792480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Text Box 10"/>
          <p:cNvSpPr txBox="1">
            <a:spLocks noChangeArrowheads="1"/>
          </p:cNvSpPr>
          <p:nvPr/>
        </p:nvSpPr>
        <p:spPr bwMode="auto">
          <a:xfrm>
            <a:off x="2209800" y="3727450"/>
            <a:ext cx="2136775" cy="989013"/>
          </a:xfrm>
          <a:prstGeom prst="rect">
            <a:avLst/>
          </a:prstGeom>
          <a:noFill/>
          <a:ln w="9525">
            <a:noFill/>
            <a:miter lim="800000"/>
            <a:headEnd/>
            <a:tailEnd/>
          </a:ln>
        </p:spPr>
        <p:txBody>
          <a:bodyPr lIns="45720" tIns="22860" rIns="45720" bIns="22860">
            <a:spAutoFit/>
          </a:bodyPr>
          <a:lstStyle/>
          <a:p>
            <a:pPr defTabSz="1088232" eaLnBrk="1" fontAlgn="auto" hangingPunct="1">
              <a:spcBef>
                <a:spcPts val="0"/>
              </a:spcBef>
              <a:spcAft>
                <a:spcPts val="0"/>
              </a:spcAft>
              <a:defRPr/>
            </a:pPr>
            <a:r>
              <a:rPr lang="zh-CN" altLang="en-US" sz="1400" b="1" dirty="0">
                <a:solidFill>
                  <a:schemeClr val="tx1">
                    <a:lumMod val="85000"/>
                    <a:lumOff val="15000"/>
                  </a:schemeClr>
                </a:solidFill>
                <a:latin typeface="+mn-lt"/>
                <a:ea typeface="Open Sans" pitchFamily="34" charset="0"/>
                <a:cs typeface="Open Sans" pitchFamily="34" charset="0"/>
              </a:rPr>
              <a:t>添加文字标题</a:t>
            </a:r>
            <a:endParaRPr lang="en-US" sz="1400" b="1" dirty="0">
              <a:solidFill>
                <a:schemeClr val="tx1">
                  <a:lumMod val="85000"/>
                  <a:lumOff val="15000"/>
                </a:schemeClr>
              </a:solidFill>
              <a:latin typeface="+mn-lt"/>
              <a:ea typeface="Open Sans" pitchFamily="34" charset="0"/>
              <a:cs typeface="Open Sans" pitchFamily="34" charset="0"/>
            </a:endParaRPr>
          </a:p>
          <a:p>
            <a:pP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您的内容打在这里，或者通过复制您的文本您的内容打在这里，或者通过复制您的文本</a:t>
            </a:r>
            <a:endParaRPr lang="en-US" sz="1050" dirty="0">
              <a:solidFill>
                <a:schemeClr val="tx1">
                  <a:lumMod val="85000"/>
                  <a:lumOff val="15000"/>
                </a:schemeClr>
              </a:solidFill>
              <a:latin typeface="+mn-lt"/>
              <a:ea typeface="Open Sans" pitchFamily="34" charset="0"/>
              <a:cs typeface="Open Sans" pitchFamily="34" charset="0"/>
            </a:endParaRPr>
          </a:p>
        </p:txBody>
      </p:sp>
      <p:sp>
        <p:nvSpPr>
          <p:cNvPr id="7" name="Text Box 10"/>
          <p:cNvSpPr txBox="1">
            <a:spLocks noChangeArrowheads="1"/>
          </p:cNvSpPr>
          <p:nvPr/>
        </p:nvSpPr>
        <p:spPr bwMode="auto">
          <a:xfrm>
            <a:off x="381000" y="3638550"/>
            <a:ext cx="18288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en-US" altLang="zh-CN" sz="5400" b="1">
                <a:solidFill>
                  <a:srgbClr val="ED5326"/>
                </a:solidFill>
                <a:ea typeface="Open Sans"/>
                <a:cs typeface="Open Sans"/>
              </a:rPr>
              <a:t>46%</a:t>
            </a:r>
            <a:endParaRPr lang="en-US" altLang="zh-CN" sz="4000">
              <a:solidFill>
                <a:srgbClr val="ED5326"/>
              </a:solidFill>
              <a:ea typeface="Open Sans"/>
              <a:cs typeface="Open Sans"/>
            </a:endParaRPr>
          </a:p>
        </p:txBody>
      </p:sp>
      <p:sp>
        <p:nvSpPr>
          <p:cNvPr id="8" name="Text Box 10"/>
          <p:cNvSpPr txBox="1">
            <a:spLocks noChangeArrowheads="1"/>
          </p:cNvSpPr>
          <p:nvPr/>
        </p:nvSpPr>
        <p:spPr bwMode="auto">
          <a:xfrm>
            <a:off x="4572000" y="3638550"/>
            <a:ext cx="18288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Nexa Light" pitchFamily="50" charset="0"/>
                <a:ea typeface="微软雅黑" panose="020B0503020204020204" pitchFamily="34" charset="-122"/>
              </a:defRPr>
            </a:lvl1pPr>
            <a:lvl2pPr marL="742950" indent="-285750" defTabSz="1087438">
              <a:defRPr sz="1300">
                <a:solidFill>
                  <a:schemeClr val="tx1"/>
                </a:solidFill>
                <a:latin typeface="Nexa Light" pitchFamily="50" charset="0"/>
                <a:ea typeface="微软雅黑" panose="020B0503020204020204" pitchFamily="34" charset="-122"/>
              </a:defRPr>
            </a:lvl2pPr>
            <a:lvl3pPr marL="1143000" indent="-228600" defTabSz="1087438">
              <a:defRPr sz="1300">
                <a:solidFill>
                  <a:schemeClr val="tx1"/>
                </a:solidFill>
                <a:latin typeface="Nexa Light" pitchFamily="50" charset="0"/>
                <a:ea typeface="微软雅黑" panose="020B0503020204020204" pitchFamily="34" charset="-122"/>
              </a:defRPr>
            </a:lvl3pPr>
            <a:lvl4pPr marL="1600200" indent="-228600" defTabSz="1087438">
              <a:defRPr sz="1300">
                <a:solidFill>
                  <a:schemeClr val="tx1"/>
                </a:solidFill>
                <a:latin typeface="Nexa Light" pitchFamily="50" charset="0"/>
                <a:ea typeface="微软雅黑" panose="020B0503020204020204" pitchFamily="34" charset="-122"/>
              </a:defRPr>
            </a:lvl4pPr>
            <a:lvl5pPr marL="2057400" indent="-228600" defTabSz="1087438">
              <a:defRPr sz="1300">
                <a:solidFill>
                  <a:schemeClr val="tx1"/>
                </a:solidFill>
                <a:latin typeface="Nexa Light" pitchFamily="50" charset="0"/>
                <a:ea typeface="微软雅黑" panose="020B0503020204020204" pitchFamily="34" charset="-122"/>
              </a:defRPr>
            </a:lvl5pPr>
            <a:lvl6pPr marL="25146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1087438"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en-US" altLang="zh-CN" sz="5400" b="1">
                <a:solidFill>
                  <a:srgbClr val="42CAC0"/>
                </a:solidFill>
                <a:ea typeface="Open Sans"/>
                <a:cs typeface="Open Sans"/>
              </a:rPr>
              <a:t>87%</a:t>
            </a:r>
            <a:endParaRPr lang="en-US" altLang="zh-CN" sz="4000">
              <a:solidFill>
                <a:srgbClr val="42CAC0"/>
              </a:solidFill>
              <a:ea typeface="Open Sans"/>
              <a:cs typeface="Open Sans"/>
            </a:endParaRPr>
          </a:p>
        </p:txBody>
      </p:sp>
      <p:sp>
        <p:nvSpPr>
          <p:cNvPr id="9" name="Text Box 10"/>
          <p:cNvSpPr txBox="1">
            <a:spLocks noChangeArrowheads="1"/>
          </p:cNvSpPr>
          <p:nvPr/>
        </p:nvSpPr>
        <p:spPr bwMode="auto">
          <a:xfrm>
            <a:off x="6400800" y="3727450"/>
            <a:ext cx="2136775" cy="992188"/>
          </a:xfrm>
          <a:prstGeom prst="rect">
            <a:avLst/>
          </a:prstGeom>
          <a:noFill/>
          <a:ln w="9525">
            <a:noFill/>
            <a:miter lim="800000"/>
            <a:headEnd/>
            <a:tailEnd/>
          </a:ln>
        </p:spPr>
        <p:txBody>
          <a:bodyPr lIns="45720" tIns="22860" rIns="45720" bIns="22860">
            <a:spAutoFit/>
          </a:bodyPr>
          <a:lstStyle/>
          <a:p>
            <a:pPr defTabSz="1088232" eaLnBrk="1" fontAlgn="auto" hangingPunct="1">
              <a:spcBef>
                <a:spcPts val="0"/>
              </a:spcBef>
              <a:spcAft>
                <a:spcPts val="0"/>
              </a:spcAft>
              <a:defRPr/>
            </a:pPr>
            <a:r>
              <a:rPr lang="zh-CN" altLang="en-US" sz="1200" b="1" dirty="0">
                <a:solidFill>
                  <a:schemeClr val="tx1">
                    <a:lumMod val="85000"/>
                    <a:lumOff val="15000"/>
                  </a:schemeClr>
                </a:solidFill>
                <a:latin typeface="+mn-lt"/>
                <a:ea typeface="Open Sans" pitchFamily="34" charset="0"/>
                <a:cs typeface="Open Sans" pitchFamily="34" charset="0"/>
              </a:rPr>
              <a:t>添加文字标题</a:t>
            </a:r>
            <a:endParaRPr lang="en-US" sz="1200" b="1" dirty="0">
              <a:solidFill>
                <a:schemeClr val="tx1">
                  <a:lumMod val="85000"/>
                  <a:lumOff val="15000"/>
                </a:schemeClr>
              </a:solidFill>
              <a:latin typeface="+mn-lt"/>
              <a:ea typeface="Open Sans" pitchFamily="34" charset="0"/>
              <a:cs typeface="Open Sans" pitchFamily="34" charset="0"/>
            </a:endParaRPr>
          </a:p>
          <a:p>
            <a:pP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您的内容打在这里，或者通过复制您的文本您的内容打在这里，或者通过复制您的文本</a:t>
            </a:r>
            <a:endParaRPr lang="en-US" altLang="zh-CN" sz="1050" dirty="0">
              <a:solidFill>
                <a:schemeClr val="tx1">
                  <a:lumMod val="85000"/>
                  <a:lumOff val="15000"/>
                </a:schemeClr>
              </a:solidFill>
              <a:latin typeface="+mn-lt"/>
              <a:ea typeface="Open Sans" pitchFamily="34" charset="0"/>
              <a:cs typeface="Open Sans" pitchFamily="34" charset="0"/>
            </a:endParaRPr>
          </a:p>
        </p:txBody>
      </p:sp>
      <p:graphicFrame>
        <p:nvGraphicFramePr>
          <p:cNvPr id="10" name="图表 9"/>
          <p:cNvGraphicFramePr>
            <a:graphicFrameLocks/>
          </p:cNvGraphicFramePr>
          <p:nvPr/>
        </p:nvGraphicFramePr>
        <p:xfrm>
          <a:off x="4368800" y="390525"/>
          <a:ext cx="4738688" cy="3144838"/>
        </p:xfrm>
        <a:graphic>
          <a:graphicData uri="http://schemas.openxmlformats.org/drawingml/2006/chart">
            <c:chart xmlns:c="http://schemas.openxmlformats.org/drawingml/2006/chart" xmlns:r="http://schemas.openxmlformats.org/officeDocument/2006/relationships" r:id="rId3"/>
          </a:graphicData>
        </a:graphic>
      </p:graphicFrame>
      <p:grpSp>
        <p:nvGrpSpPr>
          <p:cNvPr id="4" name="组合 3"/>
          <p:cNvGrpSpPr>
            <a:grpSpLocks/>
          </p:cNvGrpSpPr>
          <p:nvPr/>
        </p:nvGrpSpPr>
        <p:grpSpPr bwMode="auto">
          <a:xfrm>
            <a:off x="414338" y="2263775"/>
            <a:ext cx="4005262" cy="1241425"/>
            <a:chOff x="414716" y="2263050"/>
            <a:chExt cx="4004884" cy="1242576"/>
          </a:xfrm>
        </p:grpSpPr>
        <p:sp>
          <p:nvSpPr>
            <p:cNvPr id="3" name="Text Box 10"/>
            <p:cNvSpPr txBox="1">
              <a:spLocks noChangeArrowheads="1"/>
            </p:cNvSpPr>
            <p:nvPr/>
          </p:nvSpPr>
          <p:spPr bwMode="auto">
            <a:xfrm>
              <a:off x="457574" y="2510930"/>
              <a:ext cx="3962026" cy="994696"/>
            </a:xfrm>
            <a:prstGeom prst="rect">
              <a:avLst/>
            </a:prstGeom>
            <a:noFill/>
            <a:ln w="9525">
              <a:noFill/>
              <a:miter lim="800000"/>
              <a:headEnd/>
              <a:tailEnd/>
            </a:ln>
          </p:spPr>
          <p:txBody>
            <a:bodyPr lIns="45720" tIns="22860" rIns="45720" bIns="22860">
              <a:spAutoFit/>
            </a:bodyPr>
            <a:lstStyle/>
            <a:p>
              <a:pPr defTabSz="1088232" eaLnBrk="1" fontAlgn="auto" hangingPunct="1">
                <a:lnSpc>
                  <a:spcPct val="150000"/>
                </a:lnSpc>
                <a:spcBef>
                  <a:spcPts val="0"/>
                </a:spcBef>
                <a:spcAft>
                  <a:spcPts val="0"/>
                </a:spcAft>
                <a:defRPr/>
              </a:pPr>
              <a:r>
                <a:rPr lang="zh-CN" altLang="en-US" sz="1050" dirty="0">
                  <a:solidFill>
                    <a:sysClr val="windowText" lastClr="000000"/>
                  </a:solidFill>
                  <a:latin typeface="+mn-ea"/>
                  <a:ea typeface="+mn-ea"/>
                </a:rPr>
                <a:t>您的内容打在这里，或者通过复制您的文本后在此框中您的内容打在这里，您的内容打在这里，或者通过复制您的文本后在此框中您的内容打在这里，您的内容打在这里您的内容打在这里，或者通过复制您的文本这里</a:t>
              </a:r>
              <a:endParaRPr lang="en-US" altLang="zh-CN" sz="1050" dirty="0">
                <a:solidFill>
                  <a:schemeClr val="tx1">
                    <a:lumMod val="85000"/>
                    <a:lumOff val="15000"/>
                  </a:schemeClr>
                </a:solidFill>
                <a:latin typeface="+mn-lt"/>
                <a:ea typeface="Open Sans Semibold" pitchFamily="34" charset="0"/>
                <a:cs typeface="Open Sans Semibold" pitchFamily="34" charset="0"/>
              </a:endParaRPr>
            </a:p>
          </p:txBody>
        </p:sp>
        <p:sp>
          <p:nvSpPr>
            <p:cNvPr id="20491" name="文本框 10"/>
            <p:cNvSpPr txBox="1">
              <a:spLocks noChangeArrowheads="1"/>
            </p:cNvSpPr>
            <p:nvPr/>
          </p:nvSpPr>
          <p:spPr bwMode="auto">
            <a:xfrm>
              <a:off x="414716" y="2263050"/>
              <a:ext cx="17950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1400" b="1"/>
                <a:t>添加文字标题</a:t>
              </a:r>
            </a:p>
          </p:txBody>
        </p:sp>
      </p:gr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nodeType="afterGroup">
                            <p:stCondLst>
                              <p:cond delay="1500"/>
                            </p:stCondLst>
                            <p:childTnLst>
                              <p:par>
                                <p:cTn id="22" presetID="12" presetClass="entr" presetSubtype="1"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p:tgtEl>
                                          <p:spTgt spid="7"/>
                                        </p:tgtEl>
                                        <p:attrNameLst>
                                          <p:attrName>ppt_y</p:attrName>
                                        </p:attrNameLst>
                                      </p:cBhvr>
                                      <p:tavLst>
                                        <p:tav tm="0">
                                          <p:val>
                                            <p:strVal val="#ppt_y-#ppt_h*1.125000"/>
                                          </p:val>
                                        </p:tav>
                                        <p:tav tm="100000">
                                          <p:val>
                                            <p:strVal val="#ppt_y"/>
                                          </p:val>
                                        </p:tav>
                                      </p:tavLst>
                                    </p:anim>
                                    <p:animEffect transition="in" filter="wipe(down)">
                                      <p:cBhvr>
                                        <p:cTn id="25" dur="500"/>
                                        <p:tgtEl>
                                          <p:spTgt spid="7"/>
                                        </p:tgtEl>
                                      </p:cBhvr>
                                    </p:animEffect>
                                  </p:childTnLst>
                                </p:cTn>
                              </p:par>
                              <p:par>
                                <p:cTn id="26" presetID="12" presetClass="entr" presetSubtype="1"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p:tgtEl>
                                          <p:spTgt spid="6"/>
                                        </p:tgtEl>
                                        <p:attrNameLst>
                                          <p:attrName>ppt_y</p:attrName>
                                        </p:attrNameLst>
                                      </p:cBhvr>
                                      <p:tavLst>
                                        <p:tav tm="0">
                                          <p:val>
                                            <p:strVal val="#ppt_y-#ppt_h*1.125000"/>
                                          </p:val>
                                        </p:tav>
                                        <p:tav tm="100000">
                                          <p:val>
                                            <p:strVal val="#ppt_y"/>
                                          </p:val>
                                        </p:tav>
                                      </p:tavLst>
                                    </p:anim>
                                    <p:animEffect transition="in" filter="wipe(down)">
                                      <p:cBhvr>
                                        <p:cTn id="29" dur="500"/>
                                        <p:tgtEl>
                                          <p:spTgt spid="6"/>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p:tgtEl>
                                          <p:spTgt spid="8"/>
                                        </p:tgtEl>
                                        <p:attrNameLst>
                                          <p:attrName>ppt_y</p:attrName>
                                        </p:attrNameLst>
                                      </p:cBhvr>
                                      <p:tavLst>
                                        <p:tav tm="0">
                                          <p:val>
                                            <p:strVal val="#ppt_y-#ppt_h*1.125000"/>
                                          </p:val>
                                        </p:tav>
                                        <p:tav tm="100000">
                                          <p:val>
                                            <p:strVal val="#ppt_y"/>
                                          </p:val>
                                        </p:tav>
                                      </p:tavLst>
                                    </p:anim>
                                    <p:animEffect transition="in" filter="wipe(down)">
                                      <p:cBhvr>
                                        <p:cTn id="33" dur="500"/>
                                        <p:tgtEl>
                                          <p:spTgt spid="8"/>
                                        </p:tgtEl>
                                      </p:cBhvr>
                                    </p:animEffect>
                                  </p:childTnLst>
                                </p:cTn>
                              </p:par>
                              <p:par>
                                <p:cTn id="34" presetID="12" presetClass="entr" presetSubtype="1"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p:tgtEl>
                                          <p:spTgt spid="9"/>
                                        </p:tgtEl>
                                        <p:attrNameLst>
                                          <p:attrName>ppt_y</p:attrName>
                                        </p:attrNameLst>
                                      </p:cBhvr>
                                      <p:tavLst>
                                        <p:tav tm="0">
                                          <p:val>
                                            <p:strVal val="#ppt_y-#ppt_h*1.125000"/>
                                          </p:val>
                                        </p:tav>
                                        <p:tav tm="100000">
                                          <p:val>
                                            <p:strVal val="#ppt_y"/>
                                          </p:val>
                                        </p:tav>
                                      </p:tavLst>
                                    </p:anim>
                                    <p:animEffect transition="in" filter="wipe(down)">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Graphic spid="10"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aphicFrame>
        <p:nvGraphicFramePr>
          <p:cNvPr id="3" name="Chart 83"/>
          <p:cNvGraphicFramePr>
            <a:graphicFrameLocks/>
          </p:cNvGraphicFramePr>
          <p:nvPr/>
        </p:nvGraphicFramePr>
        <p:xfrm>
          <a:off x="-541338" y="357188"/>
          <a:ext cx="9528176" cy="2987675"/>
        </p:xfrm>
        <a:graphic>
          <a:graphicData uri="http://schemas.openxmlformats.org/drawingml/2006/chart">
            <c:chart xmlns:c="http://schemas.openxmlformats.org/drawingml/2006/chart" xmlns:r="http://schemas.openxmlformats.org/officeDocument/2006/relationships" r:id="rId3"/>
          </a:graphicData>
        </a:graphic>
      </p:graphicFrame>
      <p:grpSp>
        <p:nvGrpSpPr>
          <p:cNvPr id="9" name="组合 8"/>
          <p:cNvGrpSpPr>
            <a:grpSpLocks/>
          </p:cNvGrpSpPr>
          <p:nvPr/>
        </p:nvGrpSpPr>
        <p:grpSpPr bwMode="auto">
          <a:xfrm>
            <a:off x="481013" y="3910013"/>
            <a:ext cx="1782762" cy="679450"/>
            <a:chOff x="3901572" y="584239"/>
            <a:chExt cx="1782066" cy="679535"/>
          </a:xfrm>
        </p:grpSpPr>
        <p:sp>
          <p:nvSpPr>
            <p:cNvPr id="10" name="Oval 73"/>
            <p:cNvSpPr>
              <a:spLocks noChangeAspect="1"/>
            </p:cNvSpPr>
            <p:nvPr/>
          </p:nvSpPr>
          <p:spPr>
            <a:xfrm>
              <a:off x="3901572" y="584239"/>
              <a:ext cx="404654" cy="404863"/>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400" dirty="0">
                  <a:solidFill>
                    <a:schemeClr val="bg1"/>
                  </a:solidFill>
                  <a:latin typeface="FontAwesome" pitchFamily="2" charset="0"/>
                </a:rPr>
                <a:t></a:t>
              </a:r>
            </a:p>
          </p:txBody>
        </p:sp>
        <p:sp>
          <p:nvSpPr>
            <p:cNvPr id="11" name="Text Placeholder 32"/>
            <p:cNvSpPr txBox="1">
              <a:spLocks/>
            </p:cNvSpPr>
            <p:nvPr/>
          </p:nvSpPr>
          <p:spPr>
            <a:xfrm>
              <a:off x="4436350" y="760473"/>
              <a:ext cx="1247288" cy="50330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1088232" fontAlgn="auto">
                <a:lnSpc>
                  <a:spcPct val="150000"/>
                </a:lnSpc>
                <a:spcAft>
                  <a:spcPts val="0"/>
                </a:spcAft>
                <a:buFont typeface="Arial" panose="020B0604020202020204" pitchFamily="34" charset="0"/>
                <a:buNone/>
                <a:defRPr/>
              </a:pPr>
              <a:r>
                <a:rPr lang="zh-CN" altLang="en-US" sz="900" dirty="0" smtClean="0">
                  <a:solidFill>
                    <a:sysClr val="windowText" lastClr="000000"/>
                  </a:solidFill>
                  <a:latin typeface="+mn-ea"/>
                </a:rPr>
                <a:t>您的</a:t>
              </a:r>
              <a:r>
                <a:rPr lang="zh-CN" altLang="en-US" sz="900" dirty="0">
                  <a:solidFill>
                    <a:sysClr val="windowText" lastClr="000000"/>
                  </a:solidFill>
                  <a:latin typeface="+mn-ea"/>
                </a:rPr>
                <a:t>内容打在这里，或者通过复制您的文本您的内容打在</a:t>
              </a:r>
              <a:r>
                <a:rPr lang="zh-CN" altLang="en-US" sz="900" dirty="0" smtClean="0">
                  <a:solidFill>
                    <a:sysClr val="windowText" lastClr="000000"/>
                  </a:solidFill>
                  <a:latin typeface="+mn-ea"/>
                </a:rPr>
                <a:t>这里</a:t>
              </a:r>
              <a:endParaRPr lang="en-US" altLang="zh-CN" sz="900" dirty="0">
                <a:solidFill>
                  <a:schemeClr val="tx1">
                    <a:lumMod val="85000"/>
                    <a:lumOff val="15000"/>
                  </a:schemeClr>
                </a:solidFill>
                <a:ea typeface="Open Sans" pitchFamily="34" charset="0"/>
                <a:cs typeface="Open Sans" pitchFamily="34" charset="0"/>
              </a:endParaRPr>
            </a:p>
          </p:txBody>
        </p:sp>
        <p:sp>
          <p:nvSpPr>
            <p:cNvPr id="12" name="Text Placeholder 33"/>
            <p:cNvSpPr txBox="1">
              <a:spLocks/>
            </p:cNvSpPr>
            <p:nvPr/>
          </p:nvSpPr>
          <p:spPr>
            <a:xfrm>
              <a:off x="4425242" y="584239"/>
              <a:ext cx="1064796" cy="20957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zh-CN" altLang="en-US" sz="1200" b="1" dirty="0" smtClean="0">
                  <a:solidFill>
                    <a:schemeClr val="tx1">
                      <a:lumMod val="85000"/>
                      <a:lumOff val="15000"/>
                    </a:schemeClr>
                  </a:solidFill>
                  <a:latin typeface="+mn-lt"/>
                </a:rPr>
                <a:t>添加标题</a:t>
              </a:r>
              <a:endParaRPr lang="en-AU" altLang="zh-CN" sz="1200" b="1" dirty="0">
                <a:solidFill>
                  <a:schemeClr val="tx1">
                    <a:lumMod val="85000"/>
                    <a:lumOff val="15000"/>
                  </a:schemeClr>
                </a:solidFill>
                <a:latin typeface="+mn-lt"/>
              </a:endParaRPr>
            </a:p>
          </p:txBody>
        </p:sp>
      </p:grpSp>
      <p:grpSp>
        <p:nvGrpSpPr>
          <p:cNvPr id="13" name="组合 12"/>
          <p:cNvGrpSpPr>
            <a:grpSpLocks/>
          </p:cNvGrpSpPr>
          <p:nvPr/>
        </p:nvGrpSpPr>
        <p:grpSpPr bwMode="auto">
          <a:xfrm>
            <a:off x="2643188" y="3910013"/>
            <a:ext cx="1782762" cy="417512"/>
            <a:chOff x="3901572" y="1471214"/>
            <a:chExt cx="1782066" cy="417573"/>
          </a:xfrm>
        </p:grpSpPr>
        <p:sp>
          <p:nvSpPr>
            <p:cNvPr id="14" name="Oval 76"/>
            <p:cNvSpPr>
              <a:spLocks noChangeAspect="1"/>
            </p:cNvSpPr>
            <p:nvPr/>
          </p:nvSpPr>
          <p:spPr>
            <a:xfrm>
              <a:off x="3901572" y="1471214"/>
              <a:ext cx="404654" cy="404871"/>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400" dirty="0">
                  <a:solidFill>
                    <a:schemeClr val="bg1"/>
                  </a:solidFill>
                  <a:latin typeface="FontAwesome" pitchFamily="2" charset="0"/>
                </a:rPr>
                <a:t></a:t>
              </a:r>
              <a:endParaRPr lang="en-US" sz="1400" dirty="0">
                <a:solidFill>
                  <a:schemeClr val="bg1"/>
                </a:solidFill>
              </a:endParaRPr>
            </a:p>
          </p:txBody>
        </p:sp>
        <p:sp>
          <p:nvSpPr>
            <p:cNvPr id="15" name="Text Placeholder 32"/>
            <p:cNvSpPr txBox="1">
              <a:spLocks/>
            </p:cNvSpPr>
            <p:nvPr/>
          </p:nvSpPr>
          <p:spPr>
            <a:xfrm>
              <a:off x="4436350" y="1647452"/>
              <a:ext cx="1247288" cy="24133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1088232" fontAlgn="auto">
                <a:lnSpc>
                  <a:spcPct val="150000"/>
                </a:lnSpc>
                <a:spcAft>
                  <a:spcPts val="0"/>
                </a:spcAft>
                <a:buFont typeface="Arial" panose="020B0604020202020204" pitchFamily="34" charset="0"/>
                <a:buNone/>
                <a:defRPr/>
              </a:pPr>
              <a:r>
                <a:rPr lang="zh-CN" altLang="en-US" sz="1000" dirty="0">
                  <a:solidFill>
                    <a:sysClr val="windowText" lastClr="000000"/>
                  </a:solidFill>
                  <a:latin typeface="+mn-ea"/>
                </a:rPr>
                <a:t>您的内容打在这里，或者通过复制您的文本您的内容打在这里</a:t>
              </a:r>
              <a:endParaRPr lang="en-US" altLang="zh-CN" sz="1000" dirty="0">
                <a:solidFill>
                  <a:schemeClr val="tx1">
                    <a:lumMod val="85000"/>
                    <a:lumOff val="15000"/>
                  </a:schemeClr>
                </a:solidFill>
                <a:ea typeface="Open Sans" pitchFamily="34" charset="0"/>
                <a:cs typeface="Open Sans" pitchFamily="34" charset="0"/>
              </a:endParaRPr>
            </a:p>
          </p:txBody>
        </p:sp>
        <p:sp>
          <p:nvSpPr>
            <p:cNvPr id="16" name="Text Placeholder 33"/>
            <p:cNvSpPr txBox="1">
              <a:spLocks/>
            </p:cNvSpPr>
            <p:nvPr/>
          </p:nvSpPr>
          <p:spPr>
            <a:xfrm>
              <a:off x="4425242" y="1471214"/>
              <a:ext cx="1064796" cy="20958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zh-CN" altLang="en-US" sz="1200" b="1" dirty="0" smtClean="0">
                  <a:solidFill>
                    <a:schemeClr val="tx1">
                      <a:lumMod val="85000"/>
                      <a:lumOff val="15000"/>
                    </a:schemeClr>
                  </a:solidFill>
                  <a:latin typeface="+mn-lt"/>
                </a:rPr>
                <a:t>添加标题</a:t>
              </a:r>
              <a:endParaRPr lang="en-AU" altLang="zh-CN" sz="1200" b="1" dirty="0">
                <a:solidFill>
                  <a:schemeClr val="tx1">
                    <a:lumMod val="85000"/>
                    <a:lumOff val="15000"/>
                  </a:schemeClr>
                </a:solidFill>
                <a:latin typeface="+mn-lt"/>
              </a:endParaRPr>
            </a:p>
          </p:txBody>
        </p:sp>
      </p:grpSp>
      <p:grpSp>
        <p:nvGrpSpPr>
          <p:cNvPr id="17" name="组合 16"/>
          <p:cNvGrpSpPr>
            <a:grpSpLocks/>
          </p:cNvGrpSpPr>
          <p:nvPr/>
        </p:nvGrpSpPr>
        <p:grpSpPr bwMode="auto">
          <a:xfrm>
            <a:off x="6891338" y="3910013"/>
            <a:ext cx="1706562" cy="417512"/>
            <a:chOff x="5812986" y="584239"/>
            <a:chExt cx="1706594" cy="417573"/>
          </a:xfrm>
        </p:grpSpPr>
        <p:sp>
          <p:nvSpPr>
            <p:cNvPr id="18" name="Oval 85"/>
            <p:cNvSpPr>
              <a:spLocks noChangeAspect="1"/>
            </p:cNvSpPr>
            <p:nvPr/>
          </p:nvSpPr>
          <p:spPr>
            <a:xfrm>
              <a:off x="5812986" y="584239"/>
              <a:ext cx="404820" cy="404871"/>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400" dirty="0">
                  <a:solidFill>
                    <a:schemeClr val="bg1"/>
                  </a:solidFill>
                  <a:latin typeface="FontAwesome" pitchFamily="2" charset="0"/>
                </a:rPr>
                <a:t></a:t>
              </a:r>
              <a:endParaRPr lang="en-US" sz="1400" dirty="0">
                <a:solidFill>
                  <a:schemeClr val="bg1"/>
                </a:solidFill>
                <a:latin typeface="FontAwesome" pitchFamily="2" charset="0"/>
              </a:endParaRPr>
            </a:p>
          </p:txBody>
        </p:sp>
        <p:sp>
          <p:nvSpPr>
            <p:cNvPr id="19" name="Text Placeholder 32"/>
            <p:cNvSpPr txBox="1">
              <a:spLocks/>
            </p:cNvSpPr>
            <p:nvPr/>
          </p:nvSpPr>
          <p:spPr>
            <a:xfrm>
              <a:off x="6347983" y="760477"/>
              <a:ext cx="1171597" cy="24133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1088232" fontAlgn="auto">
                <a:lnSpc>
                  <a:spcPct val="150000"/>
                </a:lnSpc>
                <a:spcAft>
                  <a:spcPts val="0"/>
                </a:spcAft>
                <a:buFont typeface="Arial" panose="020B0604020202020204" pitchFamily="34" charset="0"/>
                <a:buNone/>
                <a:defRPr/>
              </a:pPr>
              <a:r>
                <a:rPr lang="zh-CN" altLang="en-US" sz="1000" dirty="0">
                  <a:solidFill>
                    <a:sysClr val="windowText" lastClr="000000"/>
                  </a:solidFill>
                  <a:latin typeface="+mn-ea"/>
                </a:rPr>
                <a:t>您的内容打在这里，或者通过复制您的文本您的内容打在这里</a:t>
              </a:r>
              <a:endParaRPr lang="en-US" altLang="zh-CN" sz="1000" dirty="0">
                <a:solidFill>
                  <a:schemeClr val="tx1">
                    <a:lumMod val="85000"/>
                    <a:lumOff val="15000"/>
                  </a:schemeClr>
                </a:solidFill>
                <a:ea typeface="Open Sans" pitchFamily="34" charset="0"/>
                <a:cs typeface="Open Sans" pitchFamily="34" charset="0"/>
              </a:endParaRPr>
            </a:p>
          </p:txBody>
        </p:sp>
        <p:sp>
          <p:nvSpPr>
            <p:cNvPr id="20" name="Text Placeholder 33"/>
            <p:cNvSpPr txBox="1">
              <a:spLocks/>
            </p:cNvSpPr>
            <p:nvPr/>
          </p:nvSpPr>
          <p:spPr>
            <a:xfrm>
              <a:off x="6336871" y="584239"/>
              <a:ext cx="1063645" cy="20958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zh-CN" altLang="en-US" sz="1200" b="1" dirty="0" smtClean="0">
                  <a:solidFill>
                    <a:schemeClr val="tx1">
                      <a:lumMod val="85000"/>
                      <a:lumOff val="15000"/>
                    </a:schemeClr>
                  </a:solidFill>
                  <a:latin typeface="+mn-lt"/>
                </a:rPr>
                <a:t>添加标题</a:t>
              </a:r>
              <a:endParaRPr lang="en-AU" altLang="zh-CN" sz="1200" b="1" dirty="0">
                <a:solidFill>
                  <a:schemeClr val="tx1">
                    <a:lumMod val="85000"/>
                    <a:lumOff val="15000"/>
                  </a:schemeClr>
                </a:solidFill>
                <a:latin typeface="+mn-lt"/>
              </a:endParaRPr>
            </a:p>
          </p:txBody>
        </p:sp>
      </p:grpSp>
      <p:grpSp>
        <p:nvGrpSpPr>
          <p:cNvPr id="21" name="组合 20"/>
          <p:cNvGrpSpPr>
            <a:grpSpLocks/>
          </p:cNvGrpSpPr>
          <p:nvPr/>
        </p:nvGrpSpPr>
        <p:grpSpPr bwMode="auto">
          <a:xfrm>
            <a:off x="4805363" y="3910013"/>
            <a:ext cx="1706562" cy="417512"/>
            <a:chOff x="5812986" y="1471214"/>
            <a:chExt cx="1706594" cy="417573"/>
          </a:xfrm>
        </p:grpSpPr>
        <p:sp>
          <p:nvSpPr>
            <p:cNvPr id="22" name="Oval 88"/>
            <p:cNvSpPr>
              <a:spLocks noChangeAspect="1"/>
            </p:cNvSpPr>
            <p:nvPr/>
          </p:nvSpPr>
          <p:spPr>
            <a:xfrm>
              <a:off x="5812986" y="1471214"/>
              <a:ext cx="404820" cy="404871"/>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400" dirty="0">
                  <a:solidFill>
                    <a:schemeClr val="bg1"/>
                  </a:solidFill>
                  <a:latin typeface="FontAwesome" pitchFamily="2" charset="0"/>
                </a:rPr>
                <a:t></a:t>
              </a:r>
              <a:endParaRPr lang="en-US" sz="1400" dirty="0">
                <a:solidFill>
                  <a:schemeClr val="bg1"/>
                </a:solidFill>
                <a:latin typeface="FontAwesome" pitchFamily="2" charset="0"/>
              </a:endParaRPr>
            </a:p>
          </p:txBody>
        </p:sp>
        <p:sp>
          <p:nvSpPr>
            <p:cNvPr id="23" name="Text Placeholder 32"/>
            <p:cNvSpPr txBox="1">
              <a:spLocks/>
            </p:cNvSpPr>
            <p:nvPr/>
          </p:nvSpPr>
          <p:spPr>
            <a:xfrm>
              <a:off x="6347983" y="1647452"/>
              <a:ext cx="1171597" cy="24133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1088232" fontAlgn="auto">
                <a:lnSpc>
                  <a:spcPct val="150000"/>
                </a:lnSpc>
                <a:spcAft>
                  <a:spcPts val="0"/>
                </a:spcAft>
                <a:buFont typeface="Arial" panose="020B0604020202020204" pitchFamily="34" charset="0"/>
                <a:buNone/>
                <a:defRPr/>
              </a:pPr>
              <a:r>
                <a:rPr lang="zh-CN" altLang="en-US" sz="1000" dirty="0">
                  <a:solidFill>
                    <a:sysClr val="windowText" lastClr="000000"/>
                  </a:solidFill>
                  <a:latin typeface="+mn-ea"/>
                </a:rPr>
                <a:t>您的内容打在这里，或者通过复制您的文本您的内容打在这里</a:t>
              </a:r>
              <a:endParaRPr lang="en-US" altLang="zh-CN" sz="1000" dirty="0">
                <a:solidFill>
                  <a:schemeClr val="tx1">
                    <a:lumMod val="85000"/>
                    <a:lumOff val="15000"/>
                  </a:schemeClr>
                </a:solidFill>
                <a:ea typeface="Open Sans" pitchFamily="34" charset="0"/>
                <a:cs typeface="Open Sans" pitchFamily="34" charset="0"/>
              </a:endParaRPr>
            </a:p>
          </p:txBody>
        </p:sp>
        <p:sp>
          <p:nvSpPr>
            <p:cNvPr id="24" name="Text Placeholder 33"/>
            <p:cNvSpPr txBox="1">
              <a:spLocks/>
            </p:cNvSpPr>
            <p:nvPr/>
          </p:nvSpPr>
          <p:spPr>
            <a:xfrm>
              <a:off x="6336871" y="1471214"/>
              <a:ext cx="1063645" cy="20958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zh-CN" altLang="en-US" sz="1200" b="1" dirty="0" smtClean="0">
                  <a:solidFill>
                    <a:schemeClr val="tx1">
                      <a:lumMod val="85000"/>
                      <a:lumOff val="15000"/>
                    </a:schemeClr>
                  </a:solidFill>
                  <a:latin typeface="+mn-lt"/>
                </a:rPr>
                <a:t>添加标题</a:t>
              </a:r>
              <a:endParaRPr lang="en-AU" altLang="zh-CN" sz="1200" b="1" dirty="0">
                <a:solidFill>
                  <a:schemeClr val="tx1">
                    <a:lumMod val="85000"/>
                    <a:lumOff val="15000"/>
                  </a:schemeClr>
                </a:solidFill>
                <a:latin typeface="+mn-lt"/>
              </a:endParaRPr>
            </a:p>
          </p:txBody>
        </p:sp>
      </p:grpSp>
      <p:cxnSp>
        <p:nvCxnSpPr>
          <p:cNvPr id="25" name="Straight Connector 6"/>
          <p:cNvCxnSpPr/>
          <p:nvPr/>
        </p:nvCxnSpPr>
        <p:spPr>
          <a:xfrm>
            <a:off x="533400" y="3562350"/>
            <a:ext cx="792480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par>
                          <p:cTn id="13" fill="hold" nodeType="afterGroup">
                            <p:stCondLst>
                              <p:cond delay="500"/>
                            </p:stCondLst>
                            <p:childTnLst>
                              <p:par>
                                <p:cTn id="14" presetID="2" presetClass="entr" presetSubtype="2" decel="10000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1+#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par>
                                <p:cTn id="18" presetID="2" presetClass="entr" presetSubtype="2" decel="100000" fill="hold" nodeType="withEffect">
                                  <p:stCondLst>
                                    <p:cond delay="10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1+#ppt_w/2"/>
                                          </p:val>
                                        </p:tav>
                                        <p:tav tm="100000">
                                          <p:val>
                                            <p:strVal val="#ppt_x"/>
                                          </p:val>
                                        </p:tav>
                                      </p:tavLst>
                                    </p:anim>
                                    <p:anim calcmode="lin" valueType="num">
                                      <p:cBhvr additive="base">
                                        <p:cTn id="21" dur="500" fill="hold"/>
                                        <p:tgtEl>
                                          <p:spTgt spid="17"/>
                                        </p:tgtEl>
                                        <p:attrNameLst>
                                          <p:attrName>ppt_y</p:attrName>
                                        </p:attrNameLst>
                                      </p:cBhvr>
                                      <p:tavLst>
                                        <p:tav tm="0">
                                          <p:val>
                                            <p:strVal val="#ppt_y"/>
                                          </p:val>
                                        </p:tav>
                                        <p:tav tm="100000">
                                          <p:val>
                                            <p:strVal val="#ppt_y"/>
                                          </p:val>
                                        </p:tav>
                                      </p:tavLst>
                                    </p:anim>
                                  </p:childTnLst>
                                </p:cTn>
                              </p:par>
                              <p:par>
                                <p:cTn id="22" presetID="2" presetClass="entr" presetSubtype="2" decel="100000" fill="hold" nodeType="withEffect">
                                  <p:stCondLst>
                                    <p:cond delay="20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1+#ppt_w/2"/>
                                          </p:val>
                                        </p:tav>
                                        <p:tav tm="100000">
                                          <p:val>
                                            <p:strVal val="#ppt_x"/>
                                          </p:val>
                                        </p:tav>
                                      </p:tavLst>
                                    </p:anim>
                                    <p:anim calcmode="lin" valueType="num">
                                      <p:cBhvr additive="base">
                                        <p:cTn id="25" dur="500" fill="hold"/>
                                        <p:tgtEl>
                                          <p:spTgt spid="21"/>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30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1+#ppt_w/2"/>
                                          </p:val>
                                        </p:tav>
                                        <p:tav tm="100000">
                                          <p:val>
                                            <p:strVal val="#ppt_x"/>
                                          </p:val>
                                        </p:tav>
                                      </p:tavLst>
                                    </p:anim>
                                    <p:anim calcmode="lin" valueType="num">
                                      <p:cBhvr additive="base">
                                        <p:cTn id="29"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7" name="矩形 6"/>
          <p:cNvSpPr/>
          <p:nvPr/>
        </p:nvSpPr>
        <p:spPr>
          <a:xfrm>
            <a:off x="4276725" y="1449388"/>
            <a:ext cx="4867275" cy="5905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27" name="矩形 26"/>
          <p:cNvSpPr/>
          <p:nvPr/>
        </p:nvSpPr>
        <p:spPr>
          <a:xfrm>
            <a:off x="5173663" y="871538"/>
            <a:ext cx="2714625" cy="369887"/>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01     </a:t>
            </a:r>
            <a:r>
              <a:rPr lang="zh-CN" altLang="en-US" sz="1800" kern="100" dirty="0">
                <a:latin typeface="+mn-lt"/>
                <a:cs typeface="Times New Roman" panose="02020603050405020304" pitchFamily="18" charset="0"/>
              </a:rPr>
              <a:t>年度工作概述</a:t>
            </a:r>
            <a:endParaRPr lang="zh-CN" altLang="zh-CN" sz="1800" kern="100" dirty="0">
              <a:latin typeface="微软雅黑" panose="020B0503020204020204" pitchFamily="34" charset="-122"/>
              <a:cs typeface="Times New Roman" panose="02020603050405020304" pitchFamily="18" charset="0"/>
            </a:endParaRPr>
          </a:p>
        </p:txBody>
      </p:sp>
      <p:sp>
        <p:nvSpPr>
          <p:cNvPr id="30" name="矩形 29"/>
          <p:cNvSpPr/>
          <p:nvPr/>
        </p:nvSpPr>
        <p:spPr>
          <a:xfrm>
            <a:off x="5205413" y="1622425"/>
            <a:ext cx="2655887" cy="369888"/>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02    </a:t>
            </a:r>
            <a:r>
              <a:rPr lang="zh-CN" altLang="en-US" sz="1800" kern="100" dirty="0">
                <a:latin typeface="+mn-lt"/>
                <a:cs typeface="Times New Roman" panose="02020603050405020304" pitchFamily="18" charset="0"/>
              </a:rPr>
              <a:t>工作完成情况</a:t>
            </a:r>
            <a:endParaRPr lang="zh-CN" altLang="zh-CN" sz="1800" kern="100" dirty="0">
              <a:latin typeface="微软雅黑" panose="020B0503020204020204" pitchFamily="34" charset="-122"/>
              <a:cs typeface="Times New Roman" panose="02020603050405020304" pitchFamily="18" charset="0"/>
            </a:endParaRPr>
          </a:p>
        </p:txBody>
      </p:sp>
      <p:sp>
        <p:nvSpPr>
          <p:cNvPr id="32" name="矩形 31"/>
          <p:cNvSpPr/>
          <p:nvPr/>
        </p:nvSpPr>
        <p:spPr>
          <a:xfrm>
            <a:off x="5205413" y="2365375"/>
            <a:ext cx="2660650" cy="368300"/>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03    </a:t>
            </a:r>
            <a:r>
              <a:rPr lang="zh-CN" altLang="en-US" sz="1800" kern="100" dirty="0">
                <a:latin typeface="+mn-lt"/>
                <a:cs typeface="Times New Roman" panose="02020603050405020304" pitchFamily="18" charset="0"/>
              </a:rPr>
              <a:t>成果项目展示</a:t>
            </a:r>
            <a:endParaRPr lang="zh-CN" altLang="zh-CN" sz="1800" kern="100" dirty="0">
              <a:latin typeface="微软雅黑" panose="020B0503020204020204" pitchFamily="34" charset="-122"/>
              <a:cs typeface="Times New Roman" panose="02020603050405020304" pitchFamily="18" charset="0"/>
            </a:endParaRPr>
          </a:p>
        </p:txBody>
      </p:sp>
      <p:sp>
        <p:nvSpPr>
          <p:cNvPr id="34" name="矩形 33"/>
          <p:cNvSpPr/>
          <p:nvPr/>
        </p:nvSpPr>
        <p:spPr>
          <a:xfrm>
            <a:off x="5205413" y="3127375"/>
            <a:ext cx="2659062" cy="369888"/>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04    </a:t>
            </a:r>
            <a:r>
              <a:rPr lang="zh-CN" altLang="en-US" sz="1800" kern="100" dirty="0">
                <a:latin typeface="+mn-lt"/>
                <a:cs typeface="Times New Roman" panose="02020603050405020304" pitchFamily="18" charset="0"/>
              </a:rPr>
              <a:t>工作存在不足</a:t>
            </a:r>
            <a:endParaRPr lang="zh-CN" altLang="zh-CN" sz="1800" kern="100" dirty="0">
              <a:latin typeface="微软雅黑" panose="020B0503020204020204" pitchFamily="34" charset="-122"/>
              <a:cs typeface="Times New Roman" panose="02020603050405020304" pitchFamily="18" charset="0"/>
            </a:endParaRPr>
          </a:p>
        </p:txBody>
      </p:sp>
      <p:sp>
        <p:nvSpPr>
          <p:cNvPr id="36" name="矩形 35"/>
          <p:cNvSpPr/>
          <p:nvPr/>
        </p:nvSpPr>
        <p:spPr>
          <a:xfrm>
            <a:off x="5205413" y="3868738"/>
            <a:ext cx="2660650" cy="369887"/>
          </a:xfrm>
          <a:prstGeom prst="rect">
            <a:avLst/>
          </a:prstGeom>
        </p:spPr>
        <p:txBody>
          <a:bodyPr wrap="none">
            <a:spAutoFit/>
          </a:bodyPr>
          <a:lstStyle/>
          <a:p>
            <a:pPr algn="ctr" defTabSz="685754" eaLnBrk="1" fontAlgn="auto" hangingPunct="1">
              <a:spcBef>
                <a:spcPts val="0"/>
              </a:spcBef>
              <a:spcAft>
                <a:spcPts val="0"/>
              </a:spcAft>
              <a:defRPr/>
            </a:pPr>
            <a:r>
              <a:rPr lang="en-US" altLang="zh-CN" sz="1800" kern="100" dirty="0">
                <a:latin typeface="+mn-lt"/>
                <a:cs typeface="Times New Roman" panose="02020603050405020304" pitchFamily="18" charset="0"/>
              </a:rPr>
              <a:t>Part 05    </a:t>
            </a:r>
            <a:r>
              <a:rPr lang="zh-CN" altLang="en-US" sz="1800" kern="100" dirty="0">
                <a:latin typeface="+mn-lt"/>
                <a:cs typeface="Times New Roman" panose="02020603050405020304" pitchFamily="18" charset="0"/>
              </a:rPr>
              <a:t>明年工作计划</a:t>
            </a:r>
            <a:endParaRPr lang="zh-CN" altLang="zh-CN" sz="1800" kern="100" dirty="0">
              <a:latin typeface="微软雅黑" panose="020B0503020204020204" pitchFamily="34" charset="-122"/>
              <a:cs typeface="Times New Roman" panose="02020603050405020304" pitchFamily="18" charset="0"/>
            </a:endParaRPr>
          </a:p>
        </p:txBody>
      </p:sp>
      <p:sp>
        <p:nvSpPr>
          <p:cNvPr id="16" name="Oval 2287"/>
          <p:cNvSpPr/>
          <p:nvPr/>
        </p:nvSpPr>
        <p:spPr>
          <a:xfrm>
            <a:off x="4484688" y="809625"/>
            <a:ext cx="493712" cy="493713"/>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7" name="Oval 2287"/>
          <p:cNvSpPr/>
          <p:nvPr/>
        </p:nvSpPr>
        <p:spPr>
          <a:xfrm>
            <a:off x="4484688" y="1498600"/>
            <a:ext cx="493712" cy="493713"/>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8" name="Oval 2287"/>
          <p:cNvSpPr/>
          <p:nvPr/>
        </p:nvSpPr>
        <p:spPr>
          <a:xfrm>
            <a:off x="4484688" y="2239963"/>
            <a:ext cx="493712" cy="493712"/>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Oval 2287"/>
          <p:cNvSpPr/>
          <p:nvPr/>
        </p:nvSpPr>
        <p:spPr>
          <a:xfrm>
            <a:off x="4484688" y="3003550"/>
            <a:ext cx="493712" cy="493713"/>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Oval 2287"/>
          <p:cNvSpPr/>
          <p:nvPr/>
        </p:nvSpPr>
        <p:spPr>
          <a:xfrm>
            <a:off x="4484688" y="3744913"/>
            <a:ext cx="493712" cy="4937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5</a:t>
            </a: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6" name="组合 5"/>
          <p:cNvGrpSpPr>
            <a:grpSpLocks/>
          </p:cNvGrpSpPr>
          <p:nvPr/>
        </p:nvGrpSpPr>
        <p:grpSpPr bwMode="auto">
          <a:xfrm>
            <a:off x="1335088" y="1622425"/>
            <a:ext cx="2028825" cy="1828800"/>
            <a:chOff x="1335314" y="1622529"/>
            <a:chExt cx="2028706" cy="1828800"/>
          </a:xfrm>
        </p:grpSpPr>
        <p:sp>
          <p:nvSpPr>
            <p:cNvPr id="5" name="椭圆 4"/>
            <p:cNvSpPr/>
            <p:nvPr/>
          </p:nvSpPr>
          <p:spPr>
            <a:xfrm>
              <a:off x="1443258" y="1622529"/>
              <a:ext cx="1828693" cy="1828800"/>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24596" name="文本框 1"/>
            <p:cNvSpPr txBox="1">
              <a:spLocks noChangeArrowheads="1"/>
            </p:cNvSpPr>
            <p:nvPr/>
          </p:nvSpPr>
          <p:spPr bwMode="auto">
            <a:xfrm>
              <a:off x="1335314" y="2071593"/>
              <a:ext cx="2028706"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3600" b="1">
                  <a:solidFill>
                    <a:schemeClr val="bg1"/>
                  </a:solidFill>
                </a:rPr>
                <a:t>目录</a:t>
              </a:r>
              <a:r>
                <a:rPr lang="zh-CN" altLang="en-US" sz="2400">
                  <a:solidFill>
                    <a:schemeClr val="bg1"/>
                  </a:solidFill>
                </a:rPr>
                <a:t> </a:t>
              </a:r>
              <a:endParaRPr lang="en-US" altLang="zh-CN" sz="2400">
                <a:solidFill>
                  <a:schemeClr val="bg1"/>
                </a:solidFill>
              </a:endParaRPr>
            </a:p>
            <a:p>
              <a:pPr algn="ctr" eaLnBrk="1" hangingPunct="1"/>
              <a:r>
                <a:rPr lang="en-US" altLang="zh-CN" sz="1600" b="1">
                  <a:solidFill>
                    <a:schemeClr val="bg1"/>
                  </a:solidFill>
                </a:rPr>
                <a:t>CONTENTS</a:t>
              </a:r>
              <a:endParaRPr lang="zh-CN" altLang="en-US" sz="1600" b="1">
                <a:solidFill>
                  <a:schemeClr val="bg1"/>
                </a:solidFill>
              </a:endParaRPr>
            </a:p>
          </p:txBody>
        </p:sp>
      </p:grpSp>
      <p:sp>
        <p:nvSpPr>
          <p:cNvPr id="22" name="Oval 2287"/>
          <p:cNvSpPr/>
          <p:nvPr/>
        </p:nvSpPr>
        <p:spPr>
          <a:xfrm>
            <a:off x="1833563" y="1119188"/>
            <a:ext cx="369887" cy="371475"/>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3" name="Oval 2287"/>
          <p:cNvSpPr/>
          <p:nvPr/>
        </p:nvSpPr>
        <p:spPr>
          <a:xfrm>
            <a:off x="3159125" y="1668463"/>
            <a:ext cx="325438" cy="325437"/>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5" name="Oval 2287"/>
          <p:cNvSpPr/>
          <p:nvPr/>
        </p:nvSpPr>
        <p:spPr>
          <a:xfrm>
            <a:off x="1230313" y="3257550"/>
            <a:ext cx="325437" cy="325438"/>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8" name="Oval 2287"/>
          <p:cNvSpPr/>
          <p:nvPr/>
        </p:nvSpPr>
        <p:spPr>
          <a:xfrm>
            <a:off x="922338" y="1993900"/>
            <a:ext cx="371475" cy="3714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Oval 2287"/>
          <p:cNvSpPr/>
          <p:nvPr/>
        </p:nvSpPr>
        <p:spPr>
          <a:xfrm>
            <a:off x="2508250" y="3506788"/>
            <a:ext cx="433388" cy="433387"/>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par>
                                <p:cTn id="10" presetID="6" presetClass="emph" presetSubtype="0" decel="100000" fill="hold" nodeType="withEffect">
                                  <p:stCondLst>
                                    <p:cond delay="200"/>
                                  </p:stCondLst>
                                  <p:childTnLst>
                                    <p:animScale>
                                      <p:cBhvr>
                                        <p:cTn id="11" dur="250" fill="hold"/>
                                        <p:tgtEl>
                                          <p:spTgt spid="6"/>
                                        </p:tgtEl>
                                      </p:cBhvr>
                                      <p:by x="110000" y="110000"/>
                                    </p:animScale>
                                  </p:childTnLst>
                                </p:cTn>
                              </p:par>
                              <p:par>
                                <p:cTn id="12" presetID="6" presetClass="emph" presetSubtype="0" decel="100000" fill="hold" nodeType="withEffect">
                                  <p:stCondLst>
                                    <p:cond delay="300"/>
                                  </p:stCondLst>
                                  <p:childTnLst>
                                    <p:animScale>
                                      <p:cBhvr>
                                        <p:cTn id="13" dur="250" fill="hold"/>
                                        <p:tgtEl>
                                          <p:spTgt spid="6"/>
                                        </p:tgtEl>
                                      </p:cBhvr>
                                      <p:by x="91000" y="91000"/>
                                    </p:animScale>
                                  </p:childTnLst>
                                </p:cTn>
                              </p:par>
                            </p:childTnLst>
                          </p:cTn>
                        </p:par>
                        <p:par>
                          <p:cTn id="14" fill="hold" nodeType="afterGroup">
                            <p:stCondLst>
                              <p:cond delay="550"/>
                            </p:stCondLst>
                            <p:childTnLst>
                              <p:par>
                                <p:cTn id="15" presetID="2" presetClass="entr" presetSubtype="1" decel="10000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0-#ppt_h/2"/>
                                          </p:val>
                                        </p:tav>
                                        <p:tav tm="100000">
                                          <p:val>
                                            <p:strVal val="#ppt_y"/>
                                          </p:val>
                                        </p:tav>
                                      </p:tavLst>
                                    </p:anim>
                                  </p:childTnLst>
                                </p:cTn>
                              </p:par>
                              <p:par>
                                <p:cTn id="19" presetID="2" presetClass="entr" presetSubtype="3" decel="10000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1+#ppt_w/2"/>
                                          </p:val>
                                        </p:tav>
                                        <p:tav tm="100000">
                                          <p:val>
                                            <p:strVal val="#ppt_x"/>
                                          </p:val>
                                        </p:tav>
                                      </p:tavLst>
                                    </p:anim>
                                    <p:anim calcmode="lin" valueType="num">
                                      <p:cBhvr additive="base">
                                        <p:cTn id="22" dur="500" fill="hold"/>
                                        <p:tgtEl>
                                          <p:spTgt spid="23"/>
                                        </p:tgtEl>
                                        <p:attrNameLst>
                                          <p:attrName>ppt_y</p:attrName>
                                        </p:attrNameLst>
                                      </p:cBhvr>
                                      <p:tavLst>
                                        <p:tav tm="0">
                                          <p:val>
                                            <p:strVal val="0-#ppt_h/2"/>
                                          </p:val>
                                        </p:tav>
                                        <p:tav tm="100000">
                                          <p:val>
                                            <p:strVal val="#ppt_y"/>
                                          </p:val>
                                        </p:tav>
                                      </p:tavLst>
                                    </p:anim>
                                  </p:childTnLst>
                                </p:cTn>
                              </p:par>
                              <p:par>
                                <p:cTn id="23" presetID="2" presetClass="entr" presetSubtype="6" decel="10000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1+#ppt_w/2"/>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par>
                                <p:cTn id="27" presetID="2" presetClass="entr" presetSubtype="12"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0-#ppt_w/2"/>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8" decel="10000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0-#ppt_w/2"/>
                                          </p:val>
                                        </p:tav>
                                        <p:tav tm="100000">
                                          <p:val>
                                            <p:strVal val="#ppt_x"/>
                                          </p:val>
                                        </p:tav>
                                      </p:tavLst>
                                    </p:anim>
                                    <p:anim calcmode="lin" valueType="num">
                                      <p:cBhvr additive="base">
                                        <p:cTn id="34" dur="500" fill="hold"/>
                                        <p:tgtEl>
                                          <p:spTgt spid="28"/>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1050"/>
                            </p:stCondLst>
                            <p:childTnLst>
                              <p:par>
                                <p:cTn id="36" presetID="53" presetClass="entr" presetSubtype="16"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250" fill="hold"/>
                                        <p:tgtEl>
                                          <p:spTgt spid="16"/>
                                        </p:tgtEl>
                                        <p:attrNameLst>
                                          <p:attrName>ppt_w</p:attrName>
                                        </p:attrNameLst>
                                      </p:cBhvr>
                                      <p:tavLst>
                                        <p:tav tm="0">
                                          <p:val>
                                            <p:fltVal val="0"/>
                                          </p:val>
                                        </p:tav>
                                        <p:tav tm="100000">
                                          <p:val>
                                            <p:strVal val="#ppt_w"/>
                                          </p:val>
                                        </p:tav>
                                      </p:tavLst>
                                    </p:anim>
                                    <p:anim calcmode="lin" valueType="num">
                                      <p:cBhvr>
                                        <p:cTn id="39" dur="250" fill="hold"/>
                                        <p:tgtEl>
                                          <p:spTgt spid="16"/>
                                        </p:tgtEl>
                                        <p:attrNameLst>
                                          <p:attrName>ppt_h</p:attrName>
                                        </p:attrNameLst>
                                      </p:cBhvr>
                                      <p:tavLst>
                                        <p:tav tm="0">
                                          <p:val>
                                            <p:fltVal val="0"/>
                                          </p:val>
                                        </p:tav>
                                        <p:tav tm="100000">
                                          <p:val>
                                            <p:strVal val="#ppt_h"/>
                                          </p:val>
                                        </p:tav>
                                      </p:tavLst>
                                    </p:anim>
                                    <p:animEffect transition="in" filter="fade">
                                      <p:cBhvr>
                                        <p:cTn id="40" dur="250"/>
                                        <p:tgtEl>
                                          <p:spTgt spid="16"/>
                                        </p:tgtEl>
                                      </p:cBhvr>
                                    </p:animEffect>
                                  </p:childTnLst>
                                </p:cTn>
                              </p:par>
                              <p:par>
                                <p:cTn id="41" presetID="6" presetClass="emph" presetSubtype="0" decel="100000" fill="hold" grpId="1" nodeType="withEffect">
                                  <p:stCondLst>
                                    <p:cond delay="200"/>
                                  </p:stCondLst>
                                  <p:childTnLst>
                                    <p:animScale>
                                      <p:cBhvr>
                                        <p:cTn id="42" dur="250" fill="hold"/>
                                        <p:tgtEl>
                                          <p:spTgt spid="16"/>
                                        </p:tgtEl>
                                      </p:cBhvr>
                                      <p:by x="110000" y="110000"/>
                                    </p:animScale>
                                  </p:childTnLst>
                                </p:cTn>
                              </p:par>
                              <p:par>
                                <p:cTn id="43" presetID="6" presetClass="emph" presetSubtype="0" decel="100000" fill="hold" grpId="2" nodeType="withEffect">
                                  <p:stCondLst>
                                    <p:cond delay="300"/>
                                  </p:stCondLst>
                                  <p:childTnLst>
                                    <p:animScale>
                                      <p:cBhvr>
                                        <p:cTn id="44" dur="250" fill="hold"/>
                                        <p:tgtEl>
                                          <p:spTgt spid="16"/>
                                        </p:tgtEl>
                                      </p:cBhvr>
                                      <p:by x="91000" y="91000"/>
                                    </p:animScale>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nodeType="afterGroup">
                            <p:stCondLst>
                              <p:cond delay="500"/>
                            </p:stCondLst>
                            <p:childTnLst>
                              <p:par>
                                <p:cTn id="51" presetID="53" presetClass="entr" presetSubtype="16"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p:cTn id="53" dur="250" fill="hold"/>
                                        <p:tgtEl>
                                          <p:spTgt spid="17"/>
                                        </p:tgtEl>
                                        <p:attrNameLst>
                                          <p:attrName>ppt_w</p:attrName>
                                        </p:attrNameLst>
                                      </p:cBhvr>
                                      <p:tavLst>
                                        <p:tav tm="0">
                                          <p:val>
                                            <p:fltVal val="0"/>
                                          </p:val>
                                        </p:tav>
                                        <p:tav tm="100000">
                                          <p:val>
                                            <p:strVal val="#ppt_w"/>
                                          </p:val>
                                        </p:tav>
                                      </p:tavLst>
                                    </p:anim>
                                    <p:anim calcmode="lin" valueType="num">
                                      <p:cBhvr>
                                        <p:cTn id="54" dur="250" fill="hold"/>
                                        <p:tgtEl>
                                          <p:spTgt spid="17"/>
                                        </p:tgtEl>
                                        <p:attrNameLst>
                                          <p:attrName>ppt_h</p:attrName>
                                        </p:attrNameLst>
                                      </p:cBhvr>
                                      <p:tavLst>
                                        <p:tav tm="0">
                                          <p:val>
                                            <p:fltVal val="0"/>
                                          </p:val>
                                        </p:tav>
                                        <p:tav tm="100000">
                                          <p:val>
                                            <p:strVal val="#ppt_h"/>
                                          </p:val>
                                        </p:tav>
                                      </p:tavLst>
                                    </p:anim>
                                    <p:animEffect transition="in" filter="fade">
                                      <p:cBhvr>
                                        <p:cTn id="55" dur="250"/>
                                        <p:tgtEl>
                                          <p:spTgt spid="17"/>
                                        </p:tgtEl>
                                      </p:cBhvr>
                                    </p:animEffect>
                                  </p:childTnLst>
                                </p:cTn>
                              </p:par>
                              <p:par>
                                <p:cTn id="56" presetID="6" presetClass="emph" presetSubtype="0" decel="100000" fill="hold" grpId="1" nodeType="withEffect">
                                  <p:stCondLst>
                                    <p:cond delay="200"/>
                                  </p:stCondLst>
                                  <p:childTnLst>
                                    <p:animScale>
                                      <p:cBhvr>
                                        <p:cTn id="57" dur="250" fill="hold"/>
                                        <p:tgtEl>
                                          <p:spTgt spid="17"/>
                                        </p:tgtEl>
                                      </p:cBhvr>
                                      <p:by x="110000" y="110000"/>
                                    </p:animScale>
                                  </p:childTnLst>
                                </p:cTn>
                              </p:par>
                              <p:par>
                                <p:cTn id="58" presetID="6" presetClass="emph" presetSubtype="0" decel="100000" fill="hold" grpId="2" nodeType="withEffect">
                                  <p:stCondLst>
                                    <p:cond delay="300"/>
                                  </p:stCondLst>
                                  <p:childTnLst>
                                    <p:animScale>
                                      <p:cBhvr>
                                        <p:cTn id="59" dur="250" fill="hold"/>
                                        <p:tgtEl>
                                          <p:spTgt spid="17"/>
                                        </p:tgtEl>
                                      </p:cBhvr>
                                      <p:by x="91000" y="91000"/>
                                    </p:animScale>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left)">
                                      <p:cBhvr>
                                        <p:cTn id="64" dur="500"/>
                                        <p:tgtEl>
                                          <p:spTgt spid="30"/>
                                        </p:tgtEl>
                                      </p:cBhvr>
                                    </p:animEffect>
                                  </p:childTnLst>
                                </p:cTn>
                              </p:par>
                            </p:childTnLst>
                          </p:cTn>
                        </p:par>
                        <p:par>
                          <p:cTn id="65" fill="hold" nodeType="afterGroup">
                            <p:stCondLst>
                              <p:cond delay="500"/>
                            </p:stCondLst>
                            <p:childTnLst>
                              <p:par>
                                <p:cTn id="66" presetID="53" presetClass="entr" presetSubtype="16"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p:cTn id="68" dur="250" fill="hold"/>
                                        <p:tgtEl>
                                          <p:spTgt spid="18"/>
                                        </p:tgtEl>
                                        <p:attrNameLst>
                                          <p:attrName>ppt_w</p:attrName>
                                        </p:attrNameLst>
                                      </p:cBhvr>
                                      <p:tavLst>
                                        <p:tav tm="0">
                                          <p:val>
                                            <p:fltVal val="0"/>
                                          </p:val>
                                        </p:tav>
                                        <p:tav tm="100000">
                                          <p:val>
                                            <p:strVal val="#ppt_w"/>
                                          </p:val>
                                        </p:tav>
                                      </p:tavLst>
                                    </p:anim>
                                    <p:anim calcmode="lin" valueType="num">
                                      <p:cBhvr>
                                        <p:cTn id="69" dur="250" fill="hold"/>
                                        <p:tgtEl>
                                          <p:spTgt spid="18"/>
                                        </p:tgtEl>
                                        <p:attrNameLst>
                                          <p:attrName>ppt_h</p:attrName>
                                        </p:attrNameLst>
                                      </p:cBhvr>
                                      <p:tavLst>
                                        <p:tav tm="0">
                                          <p:val>
                                            <p:fltVal val="0"/>
                                          </p:val>
                                        </p:tav>
                                        <p:tav tm="100000">
                                          <p:val>
                                            <p:strVal val="#ppt_h"/>
                                          </p:val>
                                        </p:tav>
                                      </p:tavLst>
                                    </p:anim>
                                    <p:animEffect transition="in" filter="fade">
                                      <p:cBhvr>
                                        <p:cTn id="70" dur="250"/>
                                        <p:tgtEl>
                                          <p:spTgt spid="18"/>
                                        </p:tgtEl>
                                      </p:cBhvr>
                                    </p:animEffect>
                                  </p:childTnLst>
                                </p:cTn>
                              </p:par>
                              <p:par>
                                <p:cTn id="71" presetID="6" presetClass="emph" presetSubtype="0" decel="100000" fill="hold" grpId="1" nodeType="withEffect">
                                  <p:stCondLst>
                                    <p:cond delay="200"/>
                                  </p:stCondLst>
                                  <p:childTnLst>
                                    <p:animScale>
                                      <p:cBhvr>
                                        <p:cTn id="72" dur="250" fill="hold"/>
                                        <p:tgtEl>
                                          <p:spTgt spid="18"/>
                                        </p:tgtEl>
                                      </p:cBhvr>
                                      <p:by x="110000" y="110000"/>
                                    </p:animScale>
                                  </p:childTnLst>
                                </p:cTn>
                              </p:par>
                              <p:par>
                                <p:cTn id="73" presetID="6" presetClass="emph" presetSubtype="0" decel="100000" fill="hold" grpId="2" nodeType="withEffect">
                                  <p:stCondLst>
                                    <p:cond delay="300"/>
                                  </p:stCondLst>
                                  <p:childTnLst>
                                    <p:animScale>
                                      <p:cBhvr>
                                        <p:cTn id="74" dur="250" fill="hold"/>
                                        <p:tgtEl>
                                          <p:spTgt spid="18"/>
                                        </p:tgtEl>
                                      </p:cBhvr>
                                      <p:by x="91000" y="91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wipe(left)">
                                      <p:cBhvr>
                                        <p:cTn id="79" dur="500"/>
                                        <p:tgtEl>
                                          <p:spTgt spid="32"/>
                                        </p:tgtEl>
                                      </p:cBhvr>
                                    </p:animEffect>
                                  </p:childTnLst>
                                </p:cTn>
                              </p:par>
                            </p:childTnLst>
                          </p:cTn>
                        </p:par>
                        <p:par>
                          <p:cTn id="80" fill="hold" nodeType="afterGroup">
                            <p:stCondLst>
                              <p:cond delay="500"/>
                            </p:stCondLst>
                            <p:childTnLst>
                              <p:par>
                                <p:cTn id="81" presetID="53" presetClass="entr" presetSubtype="16" fill="hold" grpId="0" nodeType="after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p:cTn id="83" dur="250" fill="hold"/>
                                        <p:tgtEl>
                                          <p:spTgt spid="19"/>
                                        </p:tgtEl>
                                        <p:attrNameLst>
                                          <p:attrName>ppt_w</p:attrName>
                                        </p:attrNameLst>
                                      </p:cBhvr>
                                      <p:tavLst>
                                        <p:tav tm="0">
                                          <p:val>
                                            <p:fltVal val="0"/>
                                          </p:val>
                                        </p:tav>
                                        <p:tav tm="100000">
                                          <p:val>
                                            <p:strVal val="#ppt_w"/>
                                          </p:val>
                                        </p:tav>
                                      </p:tavLst>
                                    </p:anim>
                                    <p:anim calcmode="lin" valueType="num">
                                      <p:cBhvr>
                                        <p:cTn id="84" dur="250" fill="hold"/>
                                        <p:tgtEl>
                                          <p:spTgt spid="19"/>
                                        </p:tgtEl>
                                        <p:attrNameLst>
                                          <p:attrName>ppt_h</p:attrName>
                                        </p:attrNameLst>
                                      </p:cBhvr>
                                      <p:tavLst>
                                        <p:tav tm="0">
                                          <p:val>
                                            <p:fltVal val="0"/>
                                          </p:val>
                                        </p:tav>
                                        <p:tav tm="100000">
                                          <p:val>
                                            <p:strVal val="#ppt_h"/>
                                          </p:val>
                                        </p:tav>
                                      </p:tavLst>
                                    </p:anim>
                                    <p:animEffect transition="in" filter="fade">
                                      <p:cBhvr>
                                        <p:cTn id="85" dur="250"/>
                                        <p:tgtEl>
                                          <p:spTgt spid="19"/>
                                        </p:tgtEl>
                                      </p:cBhvr>
                                    </p:animEffect>
                                  </p:childTnLst>
                                </p:cTn>
                              </p:par>
                              <p:par>
                                <p:cTn id="86" presetID="6" presetClass="emph" presetSubtype="0" decel="100000" fill="hold" grpId="1" nodeType="withEffect">
                                  <p:stCondLst>
                                    <p:cond delay="200"/>
                                  </p:stCondLst>
                                  <p:childTnLst>
                                    <p:animScale>
                                      <p:cBhvr>
                                        <p:cTn id="87" dur="250" fill="hold"/>
                                        <p:tgtEl>
                                          <p:spTgt spid="19"/>
                                        </p:tgtEl>
                                      </p:cBhvr>
                                      <p:by x="110000" y="110000"/>
                                    </p:animScale>
                                  </p:childTnLst>
                                </p:cTn>
                              </p:par>
                              <p:par>
                                <p:cTn id="88" presetID="6" presetClass="emph" presetSubtype="0" decel="100000" fill="hold" grpId="2" nodeType="withEffect">
                                  <p:stCondLst>
                                    <p:cond delay="300"/>
                                  </p:stCondLst>
                                  <p:childTnLst>
                                    <p:animScale>
                                      <p:cBhvr>
                                        <p:cTn id="89" dur="250" fill="hold"/>
                                        <p:tgtEl>
                                          <p:spTgt spid="19"/>
                                        </p:tgtEl>
                                      </p:cBhvr>
                                      <p:by x="91000" y="91000"/>
                                    </p:animScale>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left)">
                                      <p:cBhvr>
                                        <p:cTn id="94" dur="500"/>
                                        <p:tgtEl>
                                          <p:spTgt spid="34"/>
                                        </p:tgtEl>
                                      </p:cBhvr>
                                    </p:animEffect>
                                  </p:childTnLst>
                                </p:cTn>
                              </p:par>
                            </p:childTnLst>
                          </p:cTn>
                        </p:par>
                        <p:par>
                          <p:cTn id="95" fill="hold" nodeType="afterGroup">
                            <p:stCondLst>
                              <p:cond delay="500"/>
                            </p:stCondLst>
                            <p:childTnLst>
                              <p:par>
                                <p:cTn id="96" presetID="53" presetClass="entr" presetSubtype="16" fill="hold" grpId="0" nodeType="afterEffect">
                                  <p:stCondLst>
                                    <p:cond delay="0"/>
                                  </p:stCondLst>
                                  <p:childTnLst>
                                    <p:set>
                                      <p:cBhvr>
                                        <p:cTn id="97" dur="1" fill="hold">
                                          <p:stCondLst>
                                            <p:cond delay="0"/>
                                          </p:stCondLst>
                                        </p:cTn>
                                        <p:tgtEl>
                                          <p:spTgt spid="20"/>
                                        </p:tgtEl>
                                        <p:attrNameLst>
                                          <p:attrName>style.visibility</p:attrName>
                                        </p:attrNameLst>
                                      </p:cBhvr>
                                      <p:to>
                                        <p:strVal val="visible"/>
                                      </p:to>
                                    </p:set>
                                    <p:anim calcmode="lin" valueType="num">
                                      <p:cBhvr>
                                        <p:cTn id="98" dur="250" fill="hold"/>
                                        <p:tgtEl>
                                          <p:spTgt spid="20"/>
                                        </p:tgtEl>
                                        <p:attrNameLst>
                                          <p:attrName>ppt_w</p:attrName>
                                        </p:attrNameLst>
                                      </p:cBhvr>
                                      <p:tavLst>
                                        <p:tav tm="0">
                                          <p:val>
                                            <p:fltVal val="0"/>
                                          </p:val>
                                        </p:tav>
                                        <p:tav tm="100000">
                                          <p:val>
                                            <p:strVal val="#ppt_w"/>
                                          </p:val>
                                        </p:tav>
                                      </p:tavLst>
                                    </p:anim>
                                    <p:anim calcmode="lin" valueType="num">
                                      <p:cBhvr>
                                        <p:cTn id="99" dur="250" fill="hold"/>
                                        <p:tgtEl>
                                          <p:spTgt spid="20"/>
                                        </p:tgtEl>
                                        <p:attrNameLst>
                                          <p:attrName>ppt_h</p:attrName>
                                        </p:attrNameLst>
                                      </p:cBhvr>
                                      <p:tavLst>
                                        <p:tav tm="0">
                                          <p:val>
                                            <p:fltVal val="0"/>
                                          </p:val>
                                        </p:tav>
                                        <p:tav tm="100000">
                                          <p:val>
                                            <p:strVal val="#ppt_h"/>
                                          </p:val>
                                        </p:tav>
                                      </p:tavLst>
                                    </p:anim>
                                    <p:animEffect transition="in" filter="fade">
                                      <p:cBhvr>
                                        <p:cTn id="100" dur="250"/>
                                        <p:tgtEl>
                                          <p:spTgt spid="20"/>
                                        </p:tgtEl>
                                      </p:cBhvr>
                                    </p:animEffect>
                                  </p:childTnLst>
                                </p:cTn>
                              </p:par>
                              <p:par>
                                <p:cTn id="101" presetID="6" presetClass="emph" presetSubtype="0" decel="100000" fill="hold" grpId="1" nodeType="withEffect">
                                  <p:stCondLst>
                                    <p:cond delay="200"/>
                                  </p:stCondLst>
                                  <p:childTnLst>
                                    <p:animScale>
                                      <p:cBhvr>
                                        <p:cTn id="102" dur="250" fill="hold"/>
                                        <p:tgtEl>
                                          <p:spTgt spid="20"/>
                                        </p:tgtEl>
                                      </p:cBhvr>
                                      <p:by x="110000" y="110000"/>
                                    </p:animScale>
                                  </p:childTnLst>
                                </p:cTn>
                              </p:par>
                              <p:par>
                                <p:cTn id="103" presetID="6" presetClass="emph" presetSubtype="0" decel="100000" fill="hold" grpId="2" nodeType="withEffect">
                                  <p:stCondLst>
                                    <p:cond delay="300"/>
                                  </p:stCondLst>
                                  <p:childTnLst>
                                    <p:animScale>
                                      <p:cBhvr>
                                        <p:cTn id="104" dur="250" fill="hold"/>
                                        <p:tgtEl>
                                          <p:spTgt spid="20"/>
                                        </p:tgtEl>
                                      </p:cBhvr>
                                      <p:by x="91000" y="91000"/>
                                    </p:animScale>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wipe(left)">
                                      <p:cBhvr>
                                        <p:cTn id="109" dur="500"/>
                                        <p:tgtEl>
                                          <p:spTgt spid="36"/>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2" fill="hold" grpId="0" nodeType="clickEffect">
                                  <p:stCondLst>
                                    <p:cond delay="0"/>
                                  </p:stCondLst>
                                  <p:childTnLst>
                                    <p:set>
                                      <p:cBhvr>
                                        <p:cTn id="113" dur="1" fill="hold">
                                          <p:stCondLst>
                                            <p:cond delay="0"/>
                                          </p:stCondLst>
                                        </p:cTn>
                                        <p:tgtEl>
                                          <p:spTgt spid="7"/>
                                        </p:tgtEl>
                                        <p:attrNameLst>
                                          <p:attrName>style.visibility</p:attrName>
                                        </p:attrNameLst>
                                      </p:cBhvr>
                                      <p:to>
                                        <p:strVal val="visible"/>
                                      </p:to>
                                    </p:set>
                                    <p:animEffect transition="in" filter="wipe(right)">
                                      <p:cBhvr>
                                        <p:cTn id="1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p:bldP spid="30" grpId="0"/>
      <p:bldP spid="32" grpId="0"/>
      <p:bldP spid="34" grpId="0"/>
      <p:bldP spid="36" grpId="0"/>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2" grpId="0" animBg="1"/>
      <p:bldP spid="23" grpId="0" animBg="1"/>
      <p:bldP spid="25" grpId="0" animBg="1"/>
      <p:bldP spid="28" grpId="0" animBg="1"/>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燕尾形箭头 1"/>
          <p:cNvSpPr/>
          <p:nvPr/>
        </p:nvSpPr>
        <p:spPr>
          <a:xfrm>
            <a:off x="871538" y="2576513"/>
            <a:ext cx="7412037" cy="171450"/>
          </a:xfrm>
          <a:prstGeom prst="notched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tx1">
                  <a:lumMod val="95000"/>
                  <a:lumOff val="5000"/>
                </a:schemeClr>
              </a:solidFill>
            </a:endParaRPr>
          </a:p>
        </p:txBody>
      </p:sp>
      <p:sp>
        <p:nvSpPr>
          <p:cNvPr id="3" name="椭圆 2"/>
          <p:cNvSpPr/>
          <p:nvPr/>
        </p:nvSpPr>
        <p:spPr>
          <a:xfrm>
            <a:off x="3556000" y="2600325"/>
            <a:ext cx="125413" cy="123825"/>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tx1">
                  <a:lumMod val="95000"/>
                  <a:lumOff val="5000"/>
                </a:schemeClr>
              </a:solidFill>
            </a:endParaRPr>
          </a:p>
        </p:txBody>
      </p:sp>
      <p:sp>
        <p:nvSpPr>
          <p:cNvPr id="4" name="椭圆 3"/>
          <p:cNvSpPr/>
          <p:nvPr/>
        </p:nvSpPr>
        <p:spPr>
          <a:xfrm>
            <a:off x="5473700" y="2600325"/>
            <a:ext cx="123825" cy="12382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tx1">
                  <a:lumMod val="95000"/>
                  <a:lumOff val="5000"/>
                </a:schemeClr>
              </a:solidFill>
            </a:endParaRPr>
          </a:p>
        </p:txBody>
      </p:sp>
      <p:sp>
        <p:nvSpPr>
          <p:cNvPr id="5" name="椭圆 4"/>
          <p:cNvSpPr/>
          <p:nvPr/>
        </p:nvSpPr>
        <p:spPr>
          <a:xfrm>
            <a:off x="7389813" y="2600325"/>
            <a:ext cx="125412" cy="123825"/>
          </a:xfrm>
          <a:prstGeom prst="ellipse">
            <a:avLst/>
          </a:prstGeom>
          <a:solidFill>
            <a:srgbClr val="FB5B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tx1">
                  <a:lumMod val="95000"/>
                  <a:lumOff val="5000"/>
                </a:schemeClr>
              </a:solidFill>
            </a:endParaRPr>
          </a:p>
        </p:txBody>
      </p:sp>
      <p:sp>
        <p:nvSpPr>
          <p:cNvPr id="6" name="椭圆 5"/>
          <p:cNvSpPr/>
          <p:nvPr/>
        </p:nvSpPr>
        <p:spPr>
          <a:xfrm>
            <a:off x="1639888" y="2600325"/>
            <a:ext cx="123825" cy="123825"/>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013" dirty="0">
              <a:solidFill>
                <a:schemeClr val="tx1">
                  <a:lumMod val="95000"/>
                  <a:lumOff val="5000"/>
                </a:schemeClr>
              </a:solidFill>
            </a:endParaRPr>
          </a:p>
        </p:txBody>
      </p:sp>
      <p:grpSp>
        <p:nvGrpSpPr>
          <p:cNvPr id="7" name="组合 6"/>
          <p:cNvGrpSpPr>
            <a:grpSpLocks/>
          </p:cNvGrpSpPr>
          <p:nvPr/>
        </p:nvGrpSpPr>
        <p:grpSpPr bwMode="auto">
          <a:xfrm>
            <a:off x="730250" y="3089275"/>
            <a:ext cx="1938338" cy="1330325"/>
            <a:chOff x="9086918" y="1916329"/>
            <a:chExt cx="1532698" cy="1773384"/>
          </a:xfrm>
        </p:grpSpPr>
        <p:sp>
          <p:nvSpPr>
            <p:cNvPr id="8" name="文本框 7"/>
            <p:cNvSpPr txBox="1"/>
            <p:nvPr/>
          </p:nvSpPr>
          <p:spPr>
            <a:xfrm>
              <a:off x="9086918" y="1916329"/>
              <a:ext cx="1532698" cy="450753"/>
            </a:xfrm>
            <a:prstGeom prst="rect">
              <a:avLst/>
            </a:prstGeom>
            <a:noFill/>
          </p:spPr>
          <p:txBody>
            <a:bodyPr>
              <a:spAutoFit/>
            </a:bodyPr>
            <a:lstStyle/>
            <a:p>
              <a:pPr algn="ctr" defTabSz="685754" eaLnBrk="1" fontAlgn="auto" hangingPunct="1">
                <a:spcBef>
                  <a:spcPts val="0"/>
                </a:spcBef>
                <a:spcAft>
                  <a:spcPts val="0"/>
                </a:spcAft>
                <a:defRPr/>
              </a:pPr>
              <a:r>
                <a:rPr lang="zh-CN" altLang="en-US" sz="2400" b="1" baseline="-3000" dirty="0">
                  <a:solidFill>
                    <a:schemeClr val="tx1">
                      <a:lumMod val="95000"/>
                      <a:lumOff val="5000"/>
                    </a:schemeClr>
                  </a:solidFill>
                  <a:ea typeface="+mn-ea"/>
                </a:rPr>
                <a:t>添加标题</a:t>
              </a:r>
            </a:p>
          </p:txBody>
        </p:sp>
        <p:sp>
          <p:nvSpPr>
            <p:cNvPr id="9" name="文本框 8"/>
            <p:cNvSpPr txBox="1"/>
            <p:nvPr/>
          </p:nvSpPr>
          <p:spPr>
            <a:xfrm>
              <a:off x="9103237" y="2273969"/>
              <a:ext cx="1500060" cy="1415744"/>
            </a:xfrm>
            <a:prstGeom prst="rect">
              <a:avLst/>
            </a:prstGeom>
            <a:noFill/>
          </p:spPr>
          <p:txBody>
            <a:bodyPr>
              <a:spAutoFit/>
            </a:bodyPr>
            <a:lstStyle>
              <a:defPPr>
                <a:defRPr lang="zh-CN"/>
              </a:defPPr>
              <a:lvl1pPr>
                <a:lnSpc>
                  <a:spcPct val="120000"/>
                </a:lnSpc>
                <a:defRPr sz="1200">
                  <a:solidFill>
                    <a:srgbClr val="9DA8B1"/>
                  </a:solidFill>
                  <a:latin typeface="TeXGyreAdventor" panose="00000500000000000000" pitchFamily="50" charset="0"/>
                </a:defRPr>
              </a:lvl1pPr>
            </a:lstStyle>
            <a:p>
              <a:pPr algn="ct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您的内容打在这里，或者通过复制您的文本后，在此框中选择粘贴，并选择只保留</a:t>
              </a:r>
              <a:r>
                <a:rPr lang="zh-CN" altLang="en-US" sz="1050" dirty="0" smtClean="0">
                  <a:solidFill>
                    <a:sysClr val="windowText" lastClr="000000"/>
                  </a:solidFill>
                  <a:latin typeface="微软雅黑" pitchFamily="34" charset="-122"/>
                </a:rPr>
                <a:t>文字，复制文本</a:t>
              </a:r>
              <a:endParaRPr lang="en-US" altLang="zh-CN" sz="1050" dirty="0">
                <a:solidFill>
                  <a:schemeClr val="tx1">
                    <a:lumMod val="65000"/>
                    <a:lumOff val="35000"/>
                  </a:schemeClr>
                </a:solidFill>
                <a:latin typeface="Lato Light" panose="020F0302020204030203" pitchFamily="34" charset="0"/>
                <a:ea typeface="+mn-ea"/>
              </a:endParaRPr>
            </a:p>
          </p:txBody>
        </p:sp>
      </p:grpSp>
      <p:grpSp>
        <p:nvGrpSpPr>
          <p:cNvPr id="10" name="组合 9"/>
          <p:cNvGrpSpPr>
            <a:grpSpLocks/>
          </p:cNvGrpSpPr>
          <p:nvPr/>
        </p:nvGrpSpPr>
        <p:grpSpPr bwMode="auto">
          <a:xfrm>
            <a:off x="2647950" y="3089275"/>
            <a:ext cx="1938338" cy="1300163"/>
            <a:chOff x="9086918" y="1916329"/>
            <a:chExt cx="1532698" cy="1734485"/>
          </a:xfrm>
        </p:grpSpPr>
        <p:sp>
          <p:nvSpPr>
            <p:cNvPr id="11" name="文本框 10"/>
            <p:cNvSpPr txBox="1"/>
            <p:nvPr/>
          </p:nvSpPr>
          <p:spPr>
            <a:xfrm>
              <a:off x="9086918" y="1916329"/>
              <a:ext cx="1532698" cy="451094"/>
            </a:xfrm>
            <a:prstGeom prst="rect">
              <a:avLst/>
            </a:prstGeom>
            <a:noFill/>
          </p:spPr>
          <p:txBody>
            <a:bodyPr>
              <a:spAutoFit/>
            </a:bodyPr>
            <a:lstStyle/>
            <a:p>
              <a:pPr algn="ctr" defTabSz="685754" eaLnBrk="1" fontAlgn="auto" hangingPunct="1">
                <a:spcBef>
                  <a:spcPts val="0"/>
                </a:spcBef>
                <a:spcAft>
                  <a:spcPts val="0"/>
                </a:spcAft>
                <a:defRPr/>
              </a:pPr>
              <a:r>
                <a:rPr lang="zh-CN" altLang="en-US" sz="2400" b="1" baseline="-3000" dirty="0">
                  <a:solidFill>
                    <a:schemeClr val="tx1">
                      <a:lumMod val="95000"/>
                      <a:lumOff val="5000"/>
                    </a:schemeClr>
                  </a:solidFill>
                  <a:ea typeface="+mn-ea"/>
                </a:rPr>
                <a:t>添加标题</a:t>
              </a:r>
            </a:p>
          </p:txBody>
        </p:sp>
        <p:sp>
          <p:nvSpPr>
            <p:cNvPr id="12" name="文本框 11"/>
            <p:cNvSpPr txBox="1"/>
            <p:nvPr/>
          </p:nvSpPr>
          <p:spPr>
            <a:xfrm>
              <a:off x="9103237" y="2274239"/>
              <a:ext cx="1500060" cy="1376575"/>
            </a:xfrm>
            <a:prstGeom prst="rect">
              <a:avLst/>
            </a:prstGeom>
            <a:noFill/>
          </p:spPr>
          <p:txBody>
            <a:bodyPr>
              <a:spAutoFit/>
            </a:bodyPr>
            <a:lstStyle>
              <a:defPPr>
                <a:defRPr lang="zh-CN"/>
              </a:defPPr>
              <a:lvl1pPr>
                <a:lnSpc>
                  <a:spcPct val="120000"/>
                </a:lnSpc>
                <a:defRPr sz="1200">
                  <a:solidFill>
                    <a:srgbClr val="9DA8B1"/>
                  </a:solidFill>
                  <a:latin typeface="TeXGyreAdventor" panose="00000500000000000000" pitchFamily="50" charset="0"/>
                </a:defRPr>
              </a:lvl1pPr>
            </a:lstStyle>
            <a:p>
              <a:pPr algn="ct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您的内容打在这里，或者通过复制您的文本后，在此框中选择粘贴，并选择只保留</a:t>
              </a:r>
              <a:r>
                <a:rPr lang="zh-CN" altLang="en-US" sz="1050" dirty="0" smtClean="0">
                  <a:solidFill>
                    <a:sysClr val="windowText" lastClr="000000"/>
                  </a:solidFill>
                  <a:latin typeface="微软雅黑" pitchFamily="34" charset="-122"/>
                </a:rPr>
                <a:t>文字，</a:t>
              </a:r>
              <a:r>
                <a:rPr lang="zh-CN" altLang="en-US" sz="1050" dirty="0">
                  <a:solidFill>
                    <a:sysClr val="windowText" lastClr="000000"/>
                  </a:solidFill>
                  <a:latin typeface="微软雅黑" pitchFamily="34" charset="-122"/>
                </a:rPr>
                <a:t>复制</a:t>
              </a:r>
              <a:r>
                <a:rPr lang="zh-CN" altLang="en-US" sz="1050" dirty="0" smtClean="0">
                  <a:solidFill>
                    <a:sysClr val="windowText" lastClr="000000"/>
                  </a:solidFill>
                  <a:latin typeface="微软雅黑" pitchFamily="34" charset="-122"/>
                </a:rPr>
                <a:t>文本</a:t>
              </a:r>
              <a:endParaRPr lang="en-US" altLang="zh-CN" sz="1050" dirty="0">
                <a:solidFill>
                  <a:schemeClr val="tx1">
                    <a:lumMod val="65000"/>
                    <a:lumOff val="35000"/>
                  </a:schemeClr>
                </a:solidFill>
                <a:latin typeface="Lato Light" panose="020F0302020204030203" pitchFamily="34" charset="0"/>
                <a:ea typeface="+mn-ea"/>
              </a:endParaRPr>
            </a:p>
          </p:txBody>
        </p:sp>
      </p:grpSp>
      <p:grpSp>
        <p:nvGrpSpPr>
          <p:cNvPr id="13" name="组合 12"/>
          <p:cNvGrpSpPr>
            <a:grpSpLocks/>
          </p:cNvGrpSpPr>
          <p:nvPr/>
        </p:nvGrpSpPr>
        <p:grpSpPr bwMode="auto">
          <a:xfrm>
            <a:off x="4565650" y="3089275"/>
            <a:ext cx="1938338" cy="1300163"/>
            <a:chOff x="9086918" y="1916329"/>
            <a:chExt cx="1532698" cy="1734485"/>
          </a:xfrm>
        </p:grpSpPr>
        <p:sp>
          <p:nvSpPr>
            <p:cNvPr id="14" name="文本框 13"/>
            <p:cNvSpPr txBox="1"/>
            <p:nvPr/>
          </p:nvSpPr>
          <p:spPr>
            <a:xfrm>
              <a:off x="9086918" y="1916329"/>
              <a:ext cx="1532698" cy="451094"/>
            </a:xfrm>
            <a:prstGeom prst="rect">
              <a:avLst/>
            </a:prstGeom>
            <a:noFill/>
          </p:spPr>
          <p:txBody>
            <a:bodyPr>
              <a:spAutoFit/>
            </a:bodyPr>
            <a:lstStyle/>
            <a:p>
              <a:pPr algn="ctr" defTabSz="685754" eaLnBrk="1" fontAlgn="auto" hangingPunct="1">
                <a:spcBef>
                  <a:spcPts val="0"/>
                </a:spcBef>
                <a:spcAft>
                  <a:spcPts val="0"/>
                </a:spcAft>
                <a:defRPr/>
              </a:pPr>
              <a:r>
                <a:rPr lang="zh-CN" altLang="en-US" sz="2400" b="1" baseline="-3000" dirty="0">
                  <a:solidFill>
                    <a:schemeClr val="tx1">
                      <a:lumMod val="95000"/>
                      <a:lumOff val="5000"/>
                    </a:schemeClr>
                  </a:solidFill>
                  <a:ea typeface="+mn-ea"/>
                </a:rPr>
                <a:t>添加标题</a:t>
              </a:r>
            </a:p>
          </p:txBody>
        </p:sp>
        <p:sp>
          <p:nvSpPr>
            <p:cNvPr id="15" name="文本框 14"/>
            <p:cNvSpPr txBox="1"/>
            <p:nvPr/>
          </p:nvSpPr>
          <p:spPr>
            <a:xfrm>
              <a:off x="9103237" y="2274239"/>
              <a:ext cx="1500060" cy="1376575"/>
            </a:xfrm>
            <a:prstGeom prst="rect">
              <a:avLst/>
            </a:prstGeom>
            <a:noFill/>
          </p:spPr>
          <p:txBody>
            <a:bodyPr>
              <a:spAutoFit/>
            </a:bodyPr>
            <a:lstStyle>
              <a:defPPr>
                <a:defRPr lang="zh-CN"/>
              </a:defPPr>
              <a:lvl1pPr>
                <a:lnSpc>
                  <a:spcPct val="120000"/>
                </a:lnSpc>
                <a:defRPr sz="1200">
                  <a:solidFill>
                    <a:srgbClr val="9DA8B1"/>
                  </a:solidFill>
                  <a:latin typeface="TeXGyreAdventor" panose="00000500000000000000" pitchFamily="50" charset="0"/>
                </a:defRPr>
              </a:lvl1pPr>
            </a:lstStyle>
            <a:p>
              <a:pPr algn="ct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您的内容打在这里，或者通过复制您的文本后，在此框中选择粘贴，并选择只保留</a:t>
              </a:r>
              <a:r>
                <a:rPr lang="zh-CN" altLang="en-US" sz="1050" dirty="0" smtClean="0">
                  <a:solidFill>
                    <a:sysClr val="windowText" lastClr="000000"/>
                  </a:solidFill>
                  <a:latin typeface="微软雅黑" pitchFamily="34" charset="-122"/>
                </a:rPr>
                <a:t>文字，</a:t>
              </a:r>
              <a:r>
                <a:rPr lang="zh-CN" altLang="en-US" sz="1050" dirty="0">
                  <a:solidFill>
                    <a:sysClr val="windowText" lastClr="000000"/>
                  </a:solidFill>
                  <a:latin typeface="微软雅黑" pitchFamily="34" charset="-122"/>
                </a:rPr>
                <a:t>复制</a:t>
              </a:r>
              <a:r>
                <a:rPr lang="zh-CN" altLang="en-US" sz="1050" dirty="0" smtClean="0">
                  <a:solidFill>
                    <a:sysClr val="windowText" lastClr="000000"/>
                  </a:solidFill>
                  <a:latin typeface="微软雅黑" pitchFamily="34" charset="-122"/>
                </a:rPr>
                <a:t>文本</a:t>
              </a:r>
              <a:endParaRPr lang="en-US" altLang="zh-CN" sz="1050" dirty="0">
                <a:solidFill>
                  <a:schemeClr val="tx1">
                    <a:lumMod val="65000"/>
                    <a:lumOff val="35000"/>
                  </a:schemeClr>
                </a:solidFill>
                <a:latin typeface="Lato Light" panose="020F0302020204030203" pitchFamily="34" charset="0"/>
                <a:ea typeface="+mn-ea"/>
              </a:endParaRPr>
            </a:p>
          </p:txBody>
        </p:sp>
      </p:grpSp>
      <p:grpSp>
        <p:nvGrpSpPr>
          <p:cNvPr id="16" name="组合 15"/>
          <p:cNvGrpSpPr>
            <a:grpSpLocks/>
          </p:cNvGrpSpPr>
          <p:nvPr/>
        </p:nvGrpSpPr>
        <p:grpSpPr bwMode="auto">
          <a:xfrm>
            <a:off x="6484938" y="3089275"/>
            <a:ext cx="1938337" cy="1300163"/>
            <a:chOff x="9086918" y="1916329"/>
            <a:chExt cx="1532698" cy="1734485"/>
          </a:xfrm>
        </p:grpSpPr>
        <p:sp>
          <p:nvSpPr>
            <p:cNvPr id="17" name="文本框 16"/>
            <p:cNvSpPr txBox="1"/>
            <p:nvPr/>
          </p:nvSpPr>
          <p:spPr>
            <a:xfrm>
              <a:off x="9086918" y="1916329"/>
              <a:ext cx="1532698" cy="451094"/>
            </a:xfrm>
            <a:prstGeom prst="rect">
              <a:avLst/>
            </a:prstGeom>
            <a:noFill/>
          </p:spPr>
          <p:txBody>
            <a:bodyPr>
              <a:spAutoFit/>
            </a:bodyPr>
            <a:lstStyle/>
            <a:p>
              <a:pPr algn="ctr" defTabSz="685754" eaLnBrk="1" fontAlgn="auto" hangingPunct="1">
                <a:spcBef>
                  <a:spcPts val="0"/>
                </a:spcBef>
                <a:spcAft>
                  <a:spcPts val="0"/>
                </a:spcAft>
                <a:defRPr/>
              </a:pPr>
              <a:r>
                <a:rPr lang="zh-CN" altLang="en-US" sz="2400" b="1" baseline="-3000" dirty="0">
                  <a:solidFill>
                    <a:schemeClr val="tx1">
                      <a:lumMod val="95000"/>
                      <a:lumOff val="5000"/>
                    </a:schemeClr>
                  </a:solidFill>
                  <a:ea typeface="+mn-ea"/>
                </a:rPr>
                <a:t>添加标题</a:t>
              </a:r>
            </a:p>
          </p:txBody>
        </p:sp>
        <p:sp>
          <p:nvSpPr>
            <p:cNvPr id="18" name="文本框 17"/>
            <p:cNvSpPr txBox="1"/>
            <p:nvPr/>
          </p:nvSpPr>
          <p:spPr>
            <a:xfrm>
              <a:off x="9103236" y="2274239"/>
              <a:ext cx="1500061" cy="1376575"/>
            </a:xfrm>
            <a:prstGeom prst="rect">
              <a:avLst/>
            </a:prstGeom>
            <a:noFill/>
          </p:spPr>
          <p:txBody>
            <a:bodyPr>
              <a:spAutoFit/>
            </a:bodyPr>
            <a:lstStyle>
              <a:defPPr>
                <a:defRPr lang="zh-CN"/>
              </a:defPPr>
              <a:lvl1pPr>
                <a:lnSpc>
                  <a:spcPct val="120000"/>
                </a:lnSpc>
                <a:defRPr sz="1200">
                  <a:solidFill>
                    <a:srgbClr val="9DA8B1"/>
                  </a:solidFill>
                  <a:latin typeface="TeXGyreAdventor" panose="00000500000000000000" pitchFamily="50" charset="0"/>
                </a:defRPr>
              </a:lvl1pPr>
            </a:lstStyle>
            <a:p>
              <a:pPr algn="ctr" defTabSz="685754" eaLnBrk="1" fontAlgn="auto" hangingPunct="1">
                <a:lnSpc>
                  <a:spcPct val="150000"/>
                </a:lnSpc>
                <a:spcBef>
                  <a:spcPts val="0"/>
                </a:spcBef>
                <a:spcAft>
                  <a:spcPts val="0"/>
                </a:spcAft>
                <a:defRPr/>
              </a:pPr>
              <a:r>
                <a:rPr lang="zh-CN" altLang="en-US" sz="1050" dirty="0">
                  <a:solidFill>
                    <a:sysClr val="windowText" lastClr="000000"/>
                  </a:solidFill>
                  <a:latin typeface="微软雅黑" pitchFamily="34" charset="-122"/>
                </a:rPr>
                <a:t>您的内容打在这里，或者通过复制您的文本后，在此框中选择粘贴，并选择只保留</a:t>
              </a:r>
              <a:r>
                <a:rPr lang="zh-CN" altLang="en-US" sz="1050" dirty="0" smtClean="0">
                  <a:solidFill>
                    <a:sysClr val="windowText" lastClr="000000"/>
                  </a:solidFill>
                  <a:latin typeface="微软雅黑" pitchFamily="34" charset="-122"/>
                </a:rPr>
                <a:t>文字，</a:t>
              </a:r>
              <a:r>
                <a:rPr lang="zh-CN" altLang="en-US" sz="1050" dirty="0">
                  <a:solidFill>
                    <a:sysClr val="windowText" lastClr="000000"/>
                  </a:solidFill>
                  <a:latin typeface="微软雅黑" pitchFamily="34" charset="-122"/>
                </a:rPr>
                <a:t>复制</a:t>
              </a:r>
              <a:r>
                <a:rPr lang="zh-CN" altLang="en-US" sz="1050" dirty="0" smtClean="0">
                  <a:solidFill>
                    <a:sysClr val="windowText" lastClr="000000"/>
                  </a:solidFill>
                  <a:latin typeface="微软雅黑" pitchFamily="34" charset="-122"/>
                </a:rPr>
                <a:t>文本</a:t>
              </a:r>
              <a:endParaRPr lang="en-US" altLang="zh-CN" sz="1050" dirty="0">
                <a:solidFill>
                  <a:schemeClr val="tx1">
                    <a:lumMod val="65000"/>
                    <a:lumOff val="35000"/>
                  </a:schemeClr>
                </a:solidFill>
                <a:latin typeface="Lato Light" panose="020F0302020204030203" pitchFamily="34" charset="0"/>
                <a:ea typeface="+mn-ea"/>
              </a:endParaRPr>
            </a:p>
          </p:txBody>
        </p:sp>
      </p:grpSp>
      <p:grpSp>
        <p:nvGrpSpPr>
          <p:cNvPr id="19" name="组合 18"/>
          <p:cNvGrpSpPr>
            <a:grpSpLocks/>
          </p:cNvGrpSpPr>
          <p:nvPr/>
        </p:nvGrpSpPr>
        <p:grpSpPr bwMode="auto">
          <a:xfrm>
            <a:off x="3255963" y="1677988"/>
            <a:ext cx="722312" cy="722312"/>
            <a:chOff x="4341368" y="2343128"/>
            <a:chExt cx="962021" cy="962021"/>
          </a:xfrm>
        </p:grpSpPr>
        <p:sp>
          <p:nvSpPr>
            <p:cNvPr id="20" name="泪滴形 19"/>
            <p:cNvSpPr/>
            <p:nvPr/>
          </p:nvSpPr>
          <p:spPr>
            <a:xfrm rot="8100000">
              <a:off x="4341368" y="2343128"/>
              <a:ext cx="962021" cy="962021"/>
            </a:xfrm>
            <a:prstGeom prst="teardrop">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400" dirty="0">
                <a:solidFill>
                  <a:schemeClr val="bg1"/>
                </a:solidFill>
              </a:endParaRPr>
            </a:p>
          </p:txBody>
        </p:sp>
        <p:sp>
          <p:nvSpPr>
            <p:cNvPr id="25622" name="文本框 20"/>
            <p:cNvSpPr txBox="1">
              <a:spLocks noChangeArrowheads="1"/>
            </p:cNvSpPr>
            <p:nvPr/>
          </p:nvSpPr>
          <p:spPr bwMode="auto">
            <a:xfrm>
              <a:off x="4412016" y="2511189"/>
              <a:ext cx="82072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2400">
                  <a:solidFill>
                    <a:schemeClr val="bg1"/>
                  </a:solidFill>
                  <a:latin typeface="FontAwesome" pitchFamily="2" charset="0"/>
                </a:rPr>
                <a:t></a:t>
              </a:r>
              <a:endParaRPr lang="zh-CN" altLang="en-US" sz="2400" baseline="-3000">
                <a:solidFill>
                  <a:schemeClr val="bg1"/>
                </a:solidFill>
              </a:endParaRPr>
            </a:p>
          </p:txBody>
        </p:sp>
      </p:grpSp>
      <p:grpSp>
        <p:nvGrpSpPr>
          <p:cNvPr id="22" name="组合 21"/>
          <p:cNvGrpSpPr>
            <a:grpSpLocks/>
          </p:cNvGrpSpPr>
          <p:nvPr/>
        </p:nvGrpSpPr>
        <p:grpSpPr bwMode="auto">
          <a:xfrm>
            <a:off x="1338263" y="1677988"/>
            <a:ext cx="722312" cy="722312"/>
            <a:chOff x="1784435" y="2343128"/>
            <a:chExt cx="962021" cy="962021"/>
          </a:xfrm>
        </p:grpSpPr>
        <p:sp>
          <p:nvSpPr>
            <p:cNvPr id="23" name="泪滴形 22"/>
            <p:cNvSpPr/>
            <p:nvPr/>
          </p:nvSpPr>
          <p:spPr>
            <a:xfrm rot="8100000">
              <a:off x="1784435" y="2343128"/>
              <a:ext cx="962021" cy="962021"/>
            </a:xfrm>
            <a:prstGeom prst="teardrop">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400" dirty="0">
                <a:solidFill>
                  <a:schemeClr val="bg1"/>
                </a:solidFill>
              </a:endParaRPr>
            </a:p>
          </p:txBody>
        </p:sp>
        <p:sp>
          <p:nvSpPr>
            <p:cNvPr id="25620" name="文本框 23"/>
            <p:cNvSpPr txBox="1">
              <a:spLocks noChangeArrowheads="1"/>
            </p:cNvSpPr>
            <p:nvPr/>
          </p:nvSpPr>
          <p:spPr bwMode="auto">
            <a:xfrm>
              <a:off x="1838580" y="2505495"/>
              <a:ext cx="853730" cy="71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lnSpc>
                  <a:spcPct val="120000"/>
                </a:lnSpc>
              </a:pPr>
              <a:r>
                <a:rPr lang="en-US" altLang="zh-CN" sz="2400">
                  <a:solidFill>
                    <a:schemeClr val="bg1"/>
                  </a:solidFill>
                  <a:latin typeface="FontAwesome" pitchFamily="2" charset="0"/>
                </a:rPr>
                <a:t></a:t>
              </a:r>
              <a:endParaRPr lang="zh-CN" altLang="en-US" sz="2400" baseline="-3000">
                <a:solidFill>
                  <a:schemeClr val="bg1"/>
                </a:solidFill>
              </a:endParaRPr>
            </a:p>
          </p:txBody>
        </p:sp>
      </p:grpSp>
      <p:grpSp>
        <p:nvGrpSpPr>
          <p:cNvPr id="25" name="组合 24"/>
          <p:cNvGrpSpPr>
            <a:grpSpLocks/>
          </p:cNvGrpSpPr>
          <p:nvPr/>
        </p:nvGrpSpPr>
        <p:grpSpPr bwMode="auto">
          <a:xfrm>
            <a:off x="7091363" y="1677988"/>
            <a:ext cx="722312" cy="722312"/>
            <a:chOff x="9455234" y="2343128"/>
            <a:chExt cx="962021" cy="962021"/>
          </a:xfrm>
        </p:grpSpPr>
        <p:sp>
          <p:nvSpPr>
            <p:cNvPr id="26" name="泪滴形 25"/>
            <p:cNvSpPr/>
            <p:nvPr/>
          </p:nvSpPr>
          <p:spPr>
            <a:xfrm rot="8100000">
              <a:off x="9455234" y="2343128"/>
              <a:ext cx="962021" cy="962021"/>
            </a:xfrm>
            <a:prstGeom prst="teardrop">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600" dirty="0">
                <a:solidFill>
                  <a:schemeClr val="bg1"/>
                </a:solidFill>
              </a:endParaRPr>
            </a:p>
          </p:txBody>
        </p:sp>
        <p:sp>
          <p:nvSpPr>
            <p:cNvPr id="25618" name="文本框 26"/>
            <p:cNvSpPr txBox="1">
              <a:spLocks noChangeArrowheads="1"/>
            </p:cNvSpPr>
            <p:nvPr/>
          </p:nvSpPr>
          <p:spPr bwMode="auto">
            <a:xfrm>
              <a:off x="9525882" y="2505600"/>
              <a:ext cx="820724" cy="69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2800">
                  <a:solidFill>
                    <a:schemeClr val="bg1"/>
                  </a:solidFill>
                  <a:latin typeface="FontAwesome" pitchFamily="2" charset="0"/>
                </a:rPr>
                <a:t></a:t>
              </a:r>
              <a:endParaRPr lang="zh-CN" altLang="en-US" sz="2800" baseline="-3000">
                <a:solidFill>
                  <a:schemeClr val="bg1"/>
                </a:solidFill>
              </a:endParaRPr>
            </a:p>
          </p:txBody>
        </p:sp>
      </p:grpSp>
      <p:grpSp>
        <p:nvGrpSpPr>
          <p:cNvPr id="28" name="组合 27"/>
          <p:cNvGrpSpPr>
            <a:grpSpLocks/>
          </p:cNvGrpSpPr>
          <p:nvPr/>
        </p:nvGrpSpPr>
        <p:grpSpPr bwMode="auto">
          <a:xfrm>
            <a:off x="5173663" y="1677988"/>
            <a:ext cx="722312" cy="722312"/>
            <a:chOff x="6898301" y="2343128"/>
            <a:chExt cx="962021" cy="962021"/>
          </a:xfrm>
        </p:grpSpPr>
        <p:sp>
          <p:nvSpPr>
            <p:cNvPr id="29" name="泪滴形 28"/>
            <p:cNvSpPr/>
            <p:nvPr/>
          </p:nvSpPr>
          <p:spPr>
            <a:xfrm rot="8100000">
              <a:off x="6898301" y="2343128"/>
              <a:ext cx="962021" cy="962021"/>
            </a:xfrm>
            <a:prstGeom prst="teardrop">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600" dirty="0">
                <a:solidFill>
                  <a:schemeClr val="bg1"/>
                </a:solidFill>
              </a:endParaRPr>
            </a:p>
          </p:txBody>
        </p:sp>
        <p:sp>
          <p:nvSpPr>
            <p:cNvPr id="25616" name="文本框 29"/>
            <p:cNvSpPr txBox="1">
              <a:spLocks noChangeArrowheads="1"/>
            </p:cNvSpPr>
            <p:nvPr/>
          </p:nvSpPr>
          <p:spPr bwMode="auto">
            <a:xfrm>
              <a:off x="6952446" y="2466039"/>
              <a:ext cx="853730"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lnSpc>
                  <a:spcPct val="120000"/>
                </a:lnSpc>
              </a:pPr>
              <a:r>
                <a:rPr lang="en-US" altLang="zh-CN" sz="2800">
                  <a:solidFill>
                    <a:schemeClr val="bg1"/>
                  </a:solidFill>
                  <a:latin typeface="FontAwesome" pitchFamily="2" charset="0"/>
                </a:rPr>
                <a:t></a:t>
              </a:r>
              <a:endParaRPr lang="zh-CN" altLang="en-US" sz="2800" baseline="-3000">
                <a:solidFill>
                  <a:schemeClr val="bg1"/>
                </a:solidFill>
              </a:endParaRPr>
            </a:p>
          </p:txBody>
        </p:sp>
      </p:gr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400"/>
                                        <p:tgtEl>
                                          <p:spTgt spid="2"/>
                                        </p:tgtEl>
                                      </p:cBhvr>
                                    </p:animEffect>
                                  </p:childTnLst>
                                </p:cTn>
                              </p:par>
                            </p:childTnLst>
                          </p:cTn>
                        </p:par>
                        <p:par>
                          <p:cTn id="8" fill="hold" nodeType="afterGroup">
                            <p:stCondLst>
                              <p:cond delay="65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15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3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45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nodeType="afterGroup">
                            <p:stCondLst>
                              <p:cond delay="1600"/>
                            </p:stCondLst>
                            <p:childTnLst>
                              <p:par>
                                <p:cTn id="22" presetID="2" presetClass="entr" presetSubtype="1" decel="100000"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0-#ppt_h/2"/>
                                          </p:val>
                                        </p:tav>
                                        <p:tav tm="100000">
                                          <p:val>
                                            <p:strVal val="#ppt_y"/>
                                          </p:val>
                                        </p:tav>
                                      </p:tavLst>
                                    </p:anim>
                                  </p:childTnLst>
                                </p:cTn>
                              </p:par>
                              <p:par>
                                <p:cTn id="26" presetID="2" presetClass="entr" presetSubtype="1" decel="100000" fill="hold" nodeType="withEffect">
                                  <p:stCondLst>
                                    <p:cond delay="10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ppt_x"/>
                                          </p:val>
                                        </p:tav>
                                        <p:tav tm="100000">
                                          <p:val>
                                            <p:strVal val="#ppt_x"/>
                                          </p:val>
                                        </p:tav>
                                      </p:tavLst>
                                    </p:anim>
                                    <p:anim calcmode="lin" valueType="num">
                                      <p:cBhvr additive="base">
                                        <p:cTn id="29" dur="500" fill="hold"/>
                                        <p:tgtEl>
                                          <p:spTgt spid="19"/>
                                        </p:tgtEl>
                                        <p:attrNameLst>
                                          <p:attrName>ppt_y</p:attrName>
                                        </p:attrNameLst>
                                      </p:cBhvr>
                                      <p:tavLst>
                                        <p:tav tm="0">
                                          <p:val>
                                            <p:strVal val="0-#ppt_h/2"/>
                                          </p:val>
                                        </p:tav>
                                        <p:tav tm="100000">
                                          <p:val>
                                            <p:strVal val="#ppt_y"/>
                                          </p:val>
                                        </p:tav>
                                      </p:tavLst>
                                    </p:anim>
                                  </p:childTnLst>
                                </p:cTn>
                              </p:par>
                              <p:par>
                                <p:cTn id="30" presetID="2" presetClass="entr" presetSubtype="1" decel="100000" fill="hold" nodeType="withEffect">
                                  <p:stCondLst>
                                    <p:cond delay="20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fill="hold"/>
                                        <p:tgtEl>
                                          <p:spTgt spid="28"/>
                                        </p:tgtEl>
                                        <p:attrNameLst>
                                          <p:attrName>ppt_x</p:attrName>
                                        </p:attrNameLst>
                                      </p:cBhvr>
                                      <p:tavLst>
                                        <p:tav tm="0">
                                          <p:val>
                                            <p:strVal val="#ppt_x"/>
                                          </p:val>
                                        </p:tav>
                                        <p:tav tm="100000">
                                          <p:val>
                                            <p:strVal val="#ppt_x"/>
                                          </p:val>
                                        </p:tav>
                                      </p:tavLst>
                                    </p:anim>
                                    <p:anim calcmode="lin" valueType="num">
                                      <p:cBhvr additive="base">
                                        <p:cTn id="33" dur="500" fill="hold"/>
                                        <p:tgtEl>
                                          <p:spTgt spid="28"/>
                                        </p:tgtEl>
                                        <p:attrNameLst>
                                          <p:attrName>ppt_y</p:attrName>
                                        </p:attrNameLst>
                                      </p:cBhvr>
                                      <p:tavLst>
                                        <p:tav tm="0">
                                          <p:val>
                                            <p:strVal val="0-#ppt_h/2"/>
                                          </p:val>
                                        </p:tav>
                                        <p:tav tm="100000">
                                          <p:val>
                                            <p:strVal val="#ppt_y"/>
                                          </p:val>
                                        </p:tav>
                                      </p:tavLst>
                                    </p:anim>
                                  </p:childTnLst>
                                </p:cTn>
                              </p:par>
                              <p:par>
                                <p:cTn id="34" presetID="2" presetClass="entr" presetSubtype="1" decel="100000" fill="hold" nodeType="withEffect">
                                  <p:stCondLst>
                                    <p:cond delay="300"/>
                                  </p:stCondLst>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500" fill="hold"/>
                                        <p:tgtEl>
                                          <p:spTgt spid="25"/>
                                        </p:tgtEl>
                                        <p:attrNameLst>
                                          <p:attrName>ppt_x</p:attrName>
                                        </p:attrNameLst>
                                      </p:cBhvr>
                                      <p:tavLst>
                                        <p:tav tm="0">
                                          <p:val>
                                            <p:strVal val="#ppt_x"/>
                                          </p:val>
                                        </p:tav>
                                        <p:tav tm="100000">
                                          <p:val>
                                            <p:strVal val="#ppt_x"/>
                                          </p:val>
                                        </p:tav>
                                      </p:tavLst>
                                    </p:anim>
                                    <p:anim calcmode="lin" valueType="num">
                                      <p:cBhvr additive="base">
                                        <p:cTn id="37" dur="500" fill="hold"/>
                                        <p:tgtEl>
                                          <p:spTgt spid="25"/>
                                        </p:tgtEl>
                                        <p:attrNameLst>
                                          <p:attrName>ppt_y</p:attrName>
                                        </p:attrNameLst>
                                      </p:cBhvr>
                                      <p:tavLst>
                                        <p:tav tm="0">
                                          <p:val>
                                            <p:strVal val="0-#ppt_h/2"/>
                                          </p:val>
                                        </p:tav>
                                        <p:tav tm="100000">
                                          <p:val>
                                            <p:strVal val="#ppt_y"/>
                                          </p:val>
                                        </p:tav>
                                      </p:tavLst>
                                    </p:anim>
                                  </p:childTnLst>
                                </p:cTn>
                              </p:par>
                            </p:childTnLst>
                          </p:cTn>
                        </p:par>
                        <p:par>
                          <p:cTn id="38" fill="hold" nodeType="afterGroup">
                            <p:stCondLst>
                              <p:cond delay="2400"/>
                            </p:stCondLst>
                            <p:childTnLst>
                              <p:par>
                                <p:cTn id="39" presetID="12" presetClass="entr" presetSubtype="1"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p:tgtEl>
                                          <p:spTgt spid="7"/>
                                        </p:tgtEl>
                                        <p:attrNameLst>
                                          <p:attrName>ppt_y</p:attrName>
                                        </p:attrNameLst>
                                      </p:cBhvr>
                                      <p:tavLst>
                                        <p:tav tm="0">
                                          <p:val>
                                            <p:strVal val="#ppt_y-#ppt_h*1.125000"/>
                                          </p:val>
                                        </p:tav>
                                        <p:tav tm="100000">
                                          <p:val>
                                            <p:strVal val="#ppt_y"/>
                                          </p:val>
                                        </p:tav>
                                      </p:tavLst>
                                    </p:anim>
                                    <p:animEffect transition="in" filter="wipe(down)">
                                      <p:cBhvr>
                                        <p:cTn id="42" dur="500"/>
                                        <p:tgtEl>
                                          <p:spTgt spid="7"/>
                                        </p:tgtEl>
                                      </p:cBhvr>
                                    </p:animEffect>
                                  </p:childTnLst>
                                </p:cTn>
                              </p:par>
                              <p:par>
                                <p:cTn id="43" presetID="12" presetClass="entr" presetSubtype="1"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p:tgtEl>
                                          <p:spTgt spid="10"/>
                                        </p:tgtEl>
                                        <p:attrNameLst>
                                          <p:attrName>ppt_y</p:attrName>
                                        </p:attrNameLst>
                                      </p:cBhvr>
                                      <p:tavLst>
                                        <p:tav tm="0">
                                          <p:val>
                                            <p:strVal val="#ppt_y-#ppt_h*1.125000"/>
                                          </p:val>
                                        </p:tav>
                                        <p:tav tm="100000">
                                          <p:val>
                                            <p:strVal val="#ppt_y"/>
                                          </p:val>
                                        </p:tav>
                                      </p:tavLst>
                                    </p:anim>
                                    <p:animEffect transition="in" filter="wipe(down)">
                                      <p:cBhvr>
                                        <p:cTn id="46" dur="500"/>
                                        <p:tgtEl>
                                          <p:spTgt spid="10"/>
                                        </p:tgtEl>
                                      </p:cBhvr>
                                    </p:animEffect>
                                  </p:childTnLst>
                                </p:cTn>
                              </p:par>
                              <p:par>
                                <p:cTn id="47" presetID="12" presetClass="entr" presetSubtype="1"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p:tgtEl>
                                          <p:spTgt spid="13"/>
                                        </p:tgtEl>
                                        <p:attrNameLst>
                                          <p:attrName>ppt_y</p:attrName>
                                        </p:attrNameLst>
                                      </p:cBhvr>
                                      <p:tavLst>
                                        <p:tav tm="0">
                                          <p:val>
                                            <p:strVal val="#ppt_y-#ppt_h*1.125000"/>
                                          </p:val>
                                        </p:tav>
                                        <p:tav tm="100000">
                                          <p:val>
                                            <p:strVal val="#ppt_y"/>
                                          </p:val>
                                        </p:tav>
                                      </p:tavLst>
                                    </p:anim>
                                    <p:animEffect transition="in" filter="wipe(down)">
                                      <p:cBhvr>
                                        <p:cTn id="50" dur="500"/>
                                        <p:tgtEl>
                                          <p:spTgt spid="13"/>
                                        </p:tgtEl>
                                      </p:cBhvr>
                                    </p:animEffect>
                                  </p:childTnLst>
                                </p:cTn>
                              </p:par>
                              <p:par>
                                <p:cTn id="51" presetID="12" presetClass="entr" presetSubtype="1"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p:tgtEl>
                                          <p:spTgt spid="16"/>
                                        </p:tgtEl>
                                        <p:attrNameLst>
                                          <p:attrName>ppt_y</p:attrName>
                                        </p:attrNameLst>
                                      </p:cBhvr>
                                      <p:tavLst>
                                        <p:tav tm="0">
                                          <p:val>
                                            <p:strVal val="#ppt_y-#ppt_h*1.125000"/>
                                          </p:val>
                                        </p:tav>
                                        <p:tav tm="100000">
                                          <p:val>
                                            <p:strVal val="#ppt_y"/>
                                          </p:val>
                                        </p:tav>
                                      </p:tavLst>
                                    </p:anim>
                                    <p:animEffect transition="in" filter="wipe(down)">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6">
      <a:majorFont>
        <a:latin typeface="Nexa Light"/>
        <a:ea typeface="微软雅黑"/>
        <a:cs typeface=""/>
      </a:majorFont>
      <a:minorFont>
        <a:latin typeface="Nexa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744</TotalTime>
  <Words>5015</Words>
  <Application>Microsoft Office PowerPoint</Application>
  <PresentationFormat>全屏显示(16:9)</PresentationFormat>
  <Paragraphs>385</Paragraphs>
  <Slides>29</Slides>
  <Notes>20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29</vt:i4>
      </vt:variant>
    </vt:vector>
  </HeadingPairs>
  <TitlesOfParts>
    <vt:vector size="32" baseType="lpstr">
      <vt:lpstr>第一PPT，www.1ppt.com</vt:lpstr>
      <vt:lpstr>Office 主题</vt:lpstr>
      <vt:lpstr>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放飞梦想</dc:title>
  <dc:creator>第一PPT</dc:creator>
  <cp:keywords>www.1ppt.com</cp:keywords>
  <cp:lastModifiedBy>Windows User</cp:lastModifiedBy>
  <cp:revision>74</cp:revision>
  <dcterms:created xsi:type="dcterms:W3CDTF">2015-04-07T15:42:54Z</dcterms:created>
  <dcterms:modified xsi:type="dcterms:W3CDTF">2018-04-24T12:09:30Z</dcterms:modified>
</cp:coreProperties>
</file>