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150A-5A8C-46A4-8EC0-68A2620401C4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F8AFD-5070-4313-9929-C9F5BF2E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3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80A9-1322-466B-BABA-7B0E84BAE962}" type="datetimeFigureOut">
              <a:rPr lang="en-US" smtClean="0"/>
              <a:t>2019-01-29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9FA4-4B3E-4C02-96EA-66CBAA05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35"/>
          <a:stretch/>
        </p:blipFill>
        <p:spPr>
          <a:xfrm>
            <a:off x="0" y="424750"/>
            <a:ext cx="7175864" cy="600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65" y="393921"/>
            <a:ext cx="5016136" cy="60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852366" cy="6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9690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999" y="5274"/>
            <a:ext cx="7962900" cy="68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8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969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Zhixu Ni</dc:creator>
  <cp:lastModifiedBy>Zhixu Ni</cp:lastModifiedBy>
  <cp:revision>9</cp:revision>
  <cp:lastPrinted>2019-01-29T08:19:10Z</cp:lastPrinted>
  <dcterms:created xsi:type="dcterms:W3CDTF">2019-01-28T20:47:53Z</dcterms:created>
  <dcterms:modified xsi:type="dcterms:W3CDTF">2019-01-29T08:24:01Z</dcterms:modified>
</cp:coreProperties>
</file>