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4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2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4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4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0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3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01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4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9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79AC-4F2B-49ED-B1D8-4EE3901D1551}" type="datetimeFigureOut">
              <a:rPr lang="de-DE" smtClean="0"/>
              <a:t>09.06.2020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57464-E88E-44A8-B658-F33DD20D23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71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67987" y="2344999"/>
            <a:ext cx="3256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Willkommen</a:t>
            </a:r>
            <a:endParaRPr lang="de-D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8" y="609946"/>
            <a:ext cx="4220399" cy="173505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966" y="0"/>
            <a:ext cx="1182034" cy="85261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536932" y="852616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Tafel verbergen</a:t>
            </a:r>
            <a:endParaRPr lang="de-DE" b="1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779" y="5634681"/>
            <a:ext cx="2487399" cy="761449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347270" y="5634681"/>
            <a:ext cx="24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b="1" dirty="0" smtClean="0"/>
              <a:t>Mikrofon/Lautsprecher </a:t>
            </a:r>
          </a:p>
          <a:p>
            <a:pPr algn="r"/>
            <a:r>
              <a:rPr lang="de-DE" b="1" dirty="0" smtClean="0"/>
              <a:t>ein/aus</a:t>
            </a:r>
            <a:endParaRPr lang="de-DE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4229460" y="4696938"/>
            <a:ext cx="373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Kamera einschalten (falls vorhanden)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7301178" y="5066270"/>
            <a:ext cx="264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Eigenen Bildschirm zeigen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11" idx="2"/>
          </p:cNvCxnSpPr>
          <p:nvPr/>
        </p:nvCxnSpPr>
        <p:spPr>
          <a:xfrm flipH="1">
            <a:off x="6095996" y="5066270"/>
            <a:ext cx="1" cy="769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7142205" y="5338118"/>
            <a:ext cx="581802" cy="4975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4571841" y="5586914"/>
            <a:ext cx="543752" cy="3770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84" y="5263024"/>
            <a:ext cx="1638095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3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2</cp:revision>
  <dcterms:created xsi:type="dcterms:W3CDTF">2020-06-09T11:16:07Z</dcterms:created>
  <dcterms:modified xsi:type="dcterms:W3CDTF">2020-06-09T11:18:06Z</dcterms:modified>
</cp:coreProperties>
</file>