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583F8-8EBC-653A-2A87-BB39FE6F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2D7ED5-2DC5-0E40-7848-235C9A108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11B944-5567-6988-EB98-8EC7FE22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D9E287-07A2-24A9-DA75-22AA7E49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D1EA0C-6EED-2BF1-EC10-D5B55602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8727B-EA54-E5F3-EC0F-91FC379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E75588-0156-0C85-1F3F-483DDF55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83B84D-08D4-B9A9-F053-4016DC77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9244A-C509-AA71-02EE-311D26F4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129AB-5778-8A4C-C702-AEDC2278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05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219B91-0AFD-06E4-F96B-931164517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18A227-46C5-BEE8-D0D9-4E07D643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DE36C-3FF5-AE5D-07CC-DA75541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B37333-9728-7B26-78C2-C9415D0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6FC637-3293-C654-90EE-374FBD5C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7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3EAAC-818D-6B4D-C4BF-288E0208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3083C5-99F5-78C4-6CA5-2368BC82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D33A6D-F9D8-149E-5F06-408EACC6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AA8C7D-855F-54E5-2A9B-0F2CF274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9CFE24-22D2-AE00-D241-4000381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15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8C84E-4519-B191-F037-C9F2D5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DABC65-CF82-B162-719B-5ADB54C7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917F57-2A3C-E521-08F3-8A6C5885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4FDD13-07D3-9DEA-896C-441DF112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6FC9EC-FAED-B74B-8D2B-A2920D8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47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A3760-AD72-EE9B-0139-CEDA559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6B18D-B522-EFCB-FD33-38DD5E12F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384326-A5AD-8756-307B-2CB715733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59F468-EEFB-EBB4-4301-4D232AF0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597395-725B-3308-8F17-D7AF2635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E4161D-D85C-B8AF-4650-20531212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5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A8730-1950-3DD2-348F-E4C44571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9F714F-2DE3-50D4-A5B5-C5A2C8F5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D857F-3CC3-F001-EE1A-74DD86CA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400F27-FB17-E136-A1BF-8506A443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71148A-6194-05D5-8436-3B891A5D9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28E51D4-7503-D6F2-BA2C-5AAAA96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191F35-E75D-7114-BDEF-9322C391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5A55DB-7B95-F074-43DD-7347DCA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6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80C4B-AEEA-DE09-D2B6-F37D6F5A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2C9D0A-69D2-E943-8771-BC7A091C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690FE5-32F3-2B1B-63BE-C3F1243A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11C01B-6D89-832F-46BF-194AEA56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23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15A689-3313-6D25-9BD6-2DF0B69A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B61413-E73F-65B0-0DC8-D8372C7A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ADCF5B-DA53-5083-6A2D-C6557737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6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ED06F-E860-2DBB-CBB3-F28FD5CC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2A0946-9CB5-E567-36E2-361FEEB5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7A915E-0458-E79A-C5E8-06C00B58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F90CCC-6E51-A953-4EC7-ECDF4A9F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0FE51C-D007-4A69-8C20-A571662E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690D0D-2E33-1C82-C2A7-3E04440B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1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B8F21-D4DA-60FD-494C-8EA533A5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E3341AD-D600-26F5-6D75-0F2335F92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B282A8-3DDE-B799-E565-E76A7B76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5EEE5E-6339-0E45-4B7C-30EDAB8D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0CC332-9BE4-F74A-36BF-4037EE7C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1EEA18-2FF8-1894-3AD1-AFA1279C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20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FBB2AF-3D15-11A3-7734-EFEE95D6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AEB595-8442-CCEC-8B89-2562EFC9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FAC0B-A349-C5D6-C872-139890D9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2A1A-778A-47F6-9562-3C6F4BA944C3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9039B-DF35-8C84-E046-4983AB038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2E1823-DA04-0AEE-D72D-FAED1CAB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8BF4-2015-436F-9721-A5C752C490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52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3C1A37-0E4B-24FC-E636-04635F4815F1}"/>
              </a:ext>
            </a:extLst>
          </p:cNvPr>
          <p:cNvSpPr/>
          <p:nvPr/>
        </p:nvSpPr>
        <p:spPr>
          <a:xfrm>
            <a:off x="806115" y="276726"/>
            <a:ext cx="1864895" cy="99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</a:p>
          <a:p>
            <a:pPr algn="ctr"/>
            <a:r>
              <a:rPr lang="it-IT" dirty="0"/>
              <a:t>Link(home)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416DD57-F12F-0A48-471A-027AB021CB44}"/>
              </a:ext>
            </a:extLst>
          </p:cNvPr>
          <p:cNvSpPr/>
          <p:nvPr/>
        </p:nvSpPr>
        <p:spPr>
          <a:xfrm>
            <a:off x="4680284" y="786063"/>
            <a:ext cx="2334126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Barra di ricerca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98738C-A3B6-9C81-7C1F-28DADE7C0493}"/>
              </a:ext>
            </a:extLst>
          </p:cNvPr>
          <p:cNvSpPr/>
          <p:nvPr/>
        </p:nvSpPr>
        <p:spPr>
          <a:xfrm>
            <a:off x="8760997" y="565486"/>
            <a:ext cx="870284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  <a:p>
            <a:pPr algn="ctr"/>
            <a:r>
              <a:rPr lang="it-IT" dirty="0"/>
              <a:t>link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99B9EF8-71EC-E9AA-2B04-38514FAF353E}"/>
              </a:ext>
            </a:extLst>
          </p:cNvPr>
          <p:cNvSpPr/>
          <p:nvPr/>
        </p:nvSpPr>
        <p:spPr>
          <a:xfrm>
            <a:off x="9960142" y="595562"/>
            <a:ext cx="870284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carrello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E3378D-334E-AB2A-59DB-9824E0C2AE9F}"/>
              </a:ext>
            </a:extLst>
          </p:cNvPr>
          <p:cNvSpPr/>
          <p:nvPr/>
        </p:nvSpPr>
        <p:spPr>
          <a:xfrm>
            <a:off x="11093119" y="595562"/>
            <a:ext cx="982577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Preferiti(?)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80173B3-0149-E653-9858-5CFEC3ACD12A}"/>
              </a:ext>
            </a:extLst>
          </p:cNvPr>
          <p:cNvSpPr/>
          <p:nvPr/>
        </p:nvSpPr>
        <p:spPr>
          <a:xfrm>
            <a:off x="2231858" y="2097506"/>
            <a:ext cx="7728284" cy="346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Body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9555199-33C1-4028-B44D-734E5FE0B377}"/>
              </a:ext>
            </a:extLst>
          </p:cNvPr>
          <p:cNvSpPr/>
          <p:nvPr/>
        </p:nvSpPr>
        <p:spPr>
          <a:xfrm>
            <a:off x="288758" y="5943601"/>
            <a:ext cx="11454063" cy="50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Footer</a:t>
            </a:r>
            <a:r>
              <a:rPr lang="it-IT" dirty="0"/>
              <a:t>, con informativa cookie e privacy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5D2B331-23B6-6C4C-4583-0DBCF75B8073}"/>
              </a:ext>
            </a:extLst>
          </p:cNvPr>
          <p:cNvSpPr/>
          <p:nvPr/>
        </p:nvSpPr>
        <p:spPr>
          <a:xfrm>
            <a:off x="10184733" y="2097506"/>
            <a:ext cx="1864895" cy="346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Libri più venduti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F5BA4A1-C3AE-7F60-3886-820114C49159}"/>
              </a:ext>
            </a:extLst>
          </p:cNvPr>
          <p:cNvSpPr/>
          <p:nvPr/>
        </p:nvSpPr>
        <p:spPr>
          <a:xfrm>
            <a:off x="162426" y="2097506"/>
            <a:ext cx="1864895" cy="346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Nuove uscite</a:t>
            </a:r>
          </a:p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AC8DABF-8770-CF06-64DA-C93DAF6A41DF}"/>
              </a:ext>
            </a:extLst>
          </p:cNvPr>
          <p:cNvSpPr/>
          <p:nvPr/>
        </p:nvSpPr>
        <p:spPr>
          <a:xfrm>
            <a:off x="352927" y="1600200"/>
            <a:ext cx="11389894" cy="33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Categorie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81CCB5F-C604-35FA-C80D-D67029AFC674}"/>
              </a:ext>
            </a:extLst>
          </p:cNvPr>
          <p:cNvSpPr/>
          <p:nvPr/>
        </p:nvSpPr>
        <p:spPr>
          <a:xfrm>
            <a:off x="2671010" y="2243890"/>
            <a:ext cx="1864895" cy="1517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4BC05E0-FE2C-6A68-DFDB-7AA9BE8611AE}"/>
              </a:ext>
            </a:extLst>
          </p:cNvPr>
          <p:cNvSpPr/>
          <p:nvPr/>
        </p:nvSpPr>
        <p:spPr>
          <a:xfrm>
            <a:off x="5083341" y="2187743"/>
            <a:ext cx="1864895" cy="1517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016CA7D-EF4C-6BCC-351C-4C3DFA89F1D6}"/>
              </a:ext>
            </a:extLst>
          </p:cNvPr>
          <p:cNvSpPr/>
          <p:nvPr/>
        </p:nvSpPr>
        <p:spPr>
          <a:xfrm>
            <a:off x="7828549" y="2187743"/>
            <a:ext cx="1864895" cy="1517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2C9DAF6-9899-C7FD-18F7-99876FB97826}"/>
              </a:ext>
            </a:extLst>
          </p:cNvPr>
          <p:cNvSpPr/>
          <p:nvPr/>
        </p:nvSpPr>
        <p:spPr>
          <a:xfrm>
            <a:off x="2671010" y="3953376"/>
            <a:ext cx="1864895" cy="1517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AFAE342-4D55-F0AA-0303-3F0D30FE80DC}"/>
              </a:ext>
            </a:extLst>
          </p:cNvPr>
          <p:cNvSpPr/>
          <p:nvPr/>
        </p:nvSpPr>
        <p:spPr>
          <a:xfrm>
            <a:off x="5083340" y="3989471"/>
            <a:ext cx="1864895" cy="1517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1C91BDB-8B08-0A55-ACA6-DD8B427C1313}"/>
              </a:ext>
            </a:extLst>
          </p:cNvPr>
          <p:cNvSpPr/>
          <p:nvPr/>
        </p:nvSpPr>
        <p:spPr>
          <a:xfrm>
            <a:off x="7828548" y="3953376"/>
            <a:ext cx="1864895" cy="15179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21198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0A3B917-3229-501A-E1E4-BA3C18ED378B}"/>
              </a:ext>
            </a:extLst>
          </p:cNvPr>
          <p:cNvSpPr/>
          <p:nvPr/>
        </p:nvSpPr>
        <p:spPr>
          <a:xfrm>
            <a:off x="4006516" y="1333501"/>
            <a:ext cx="33207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Nome(</a:t>
            </a:r>
            <a:r>
              <a:rPr lang="it-IT" dirty="0" err="1"/>
              <a:t>required</a:t>
            </a:r>
            <a:r>
              <a:rPr lang="it-IT" dirty="0"/>
              <a:t>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D87E726-0009-87EF-8FA3-EB4699837727}"/>
              </a:ext>
            </a:extLst>
          </p:cNvPr>
          <p:cNvSpPr/>
          <p:nvPr/>
        </p:nvSpPr>
        <p:spPr>
          <a:xfrm>
            <a:off x="4006516" y="2169695"/>
            <a:ext cx="33207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cognome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7B899A0-F98F-9568-D90A-A183066517DA}"/>
              </a:ext>
            </a:extLst>
          </p:cNvPr>
          <p:cNvSpPr/>
          <p:nvPr/>
        </p:nvSpPr>
        <p:spPr>
          <a:xfrm>
            <a:off x="4006516" y="3088106"/>
            <a:ext cx="33207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 di nascita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A098D1-0CD7-9B83-E780-3314D6259E1A}"/>
              </a:ext>
            </a:extLst>
          </p:cNvPr>
          <p:cNvSpPr/>
          <p:nvPr/>
        </p:nvSpPr>
        <p:spPr>
          <a:xfrm>
            <a:off x="4006516" y="4006517"/>
            <a:ext cx="33207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email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7D0CF5D-24C6-1446-1840-BDC920745F59}"/>
              </a:ext>
            </a:extLst>
          </p:cNvPr>
          <p:cNvSpPr/>
          <p:nvPr/>
        </p:nvSpPr>
        <p:spPr>
          <a:xfrm>
            <a:off x="4006516" y="5041232"/>
            <a:ext cx="33207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password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9DC235-EA0A-760D-58D8-5E0979DBAB42}"/>
              </a:ext>
            </a:extLst>
          </p:cNvPr>
          <p:cNvSpPr/>
          <p:nvPr/>
        </p:nvSpPr>
        <p:spPr>
          <a:xfrm>
            <a:off x="4006516" y="5847347"/>
            <a:ext cx="33207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Conferma password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EC4FE06-66B3-17FA-4BD5-100748EF7B4A}"/>
              </a:ext>
            </a:extLst>
          </p:cNvPr>
          <p:cNvSpPr/>
          <p:nvPr/>
        </p:nvSpPr>
        <p:spPr>
          <a:xfrm>
            <a:off x="3525253" y="120315"/>
            <a:ext cx="4427621" cy="90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Form di registrazione(spring)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84B6F0C-C10F-B3E4-90E9-C5447F341294}"/>
              </a:ext>
            </a:extLst>
          </p:cNvPr>
          <p:cNvSpPr/>
          <p:nvPr/>
        </p:nvSpPr>
        <p:spPr>
          <a:xfrm>
            <a:off x="854242" y="1239253"/>
            <a:ext cx="2237874" cy="425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Spazio all’immaginazione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8F51D6A-0511-BFC9-79E0-4A5A554E7487}"/>
              </a:ext>
            </a:extLst>
          </p:cNvPr>
          <p:cNvSpPr/>
          <p:nvPr/>
        </p:nvSpPr>
        <p:spPr>
          <a:xfrm>
            <a:off x="8382000" y="1239253"/>
            <a:ext cx="2237874" cy="4259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Spazio all’immaginazione</a:t>
            </a:r>
          </a:p>
        </p:txBody>
      </p:sp>
    </p:spTree>
    <p:extLst>
      <p:ext uri="{BB962C8B-B14F-4D97-AF65-F5344CB8AC3E}">
        <p14:creationId xmlns:p14="http://schemas.microsoft.com/office/powerpoint/2010/main" val="71948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18DA942-8C4D-614C-DA76-3A70E2BBC3B3}"/>
              </a:ext>
            </a:extLst>
          </p:cNvPr>
          <p:cNvSpPr/>
          <p:nvPr/>
        </p:nvSpPr>
        <p:spPr>
          <a:xfrm>
            <a:off x="3755858" y="252663"/>
            <a:ext cx="4680284" cy="104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Scheda libro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1894BA4-619E-E6C0-7905-A9BACA3CD541}"/>
              </a:ext>
            </a:extLst>
          </p:cNvPr>
          <p:cNvSpPr/>
          <p:nvPr/>
        </p:nvSpPr>
        <p:spPr>
          <a:xfrm>
            <a:off x="565484" y="1925053"/>
            <a:ext cx="2406316" cy="329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Copertina libro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F3AB501-E4DC-2736-64C0-FE114771E593}"/>
              </a:ext>
            </a:extLst>
          </p:cNvPr>
          <p:cNvSpPr/>
          <p:nvPr/>
        </p:nvSpPr>
        <p:spPr>
          <a:xfrm>
            <a:off x="3689683" y="1925053"/>
            <a:ext cx="5586663" cy="4547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Body descrizione </a:t>
            </a:r>
            <a:r>
              <a:rPr lang="it-IT" dirty="0" err="1"/>
              <a:t>ecc</a:t>
            </a:r>
            <a:r>
              <a:rPr lang="it-IT" dirty="0"/>
              <a:t>….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22D9458-D7B7-026A-C407-BFD3C102569F}"/>
              </a:ext>
            </a:extLst>
          </p:cNvPr>
          <p:cNvSpPr/>
          <p:nvPr/>
        </p:nvSpPr>
        <p:spPr>
          <a:xfrm>
            <a:off x="9617242" y="1925053"/>
            <a:ext cx="2406316" cy="329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Libri più venduti</a:t>
            </a:r>
          </a:p>
        </p:txBody>
      </p:sp>
    </p:spTree>
    <p:extLst>
      <p:ext uri="{BB962C8B-B14F-4D97-AF65-F5344CB8AC3E}">
        <p14:creationId xmlns:p14="http://schemas.microsoft.com/office/powerpoint/2010/main" val="999953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Santamaria</dc:creator>
  <cp:lastModifiedBy>Flavia Santamaria</cp:lastModifiedBy>
  <cp:revision>1</cp:revision>
  <dcterms:created xsi:type="dcterms:W3CDTF">2022-05-19T08:20:47Z</dcterms:created>
  <dcterms:modified xsi:type="dcterms:W3CDTF">2022-05-19T09:58:20Z</dcterms:modified>
</cp:coreProperties>
</file>