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76AB15-3DE6-15BF-6FCF-B6233DB9F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A406F4-1F91-311D-9940-28A1C270E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E8C355-F30D-7C31-CFE2-0A9066D3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04F6-CE13-42B5-BD9F-8037889E639B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10807-DF03-0AC2-4D5B-FE9017E3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02EC62-BC26-7E6D-26AA-B69BF7BE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E134-F356-4722-A3C0-A3C6DEBD295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73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FAEB70-7FDD-1819-8C7C-CA17ADC0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DA0D62A-AE99-6ACC-7513-EED236EC9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78DFB1-73EB-49D6-7BBB-12E2CC35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04F6-CE13-42B5-BD9F-8037889E639B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9EA684-5445-889D-9049-942E017F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2EDBFD-01F9-FC7B-E41E-A9B68B9E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E134-F356-4722-A3C0-A3C6DEBD295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0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68D203A-9716-9F29-3B19-D66B11499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C78C95-230E-54C9-954A-42949D12A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D6A4D5-9985-43F2-6E39-66192F678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04F6-CE13-42B5-BD9F-8037889E639B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40828C-3283-9BBA-54FC-D0829301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2A3E0D-BC01-D514-5B35-AB4B71E9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E134-F356-4722-A3C0-A3C6DEBD295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29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86862-63FD-8CBA-4B71-1F779F61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AF04EF-62C1-B8EF-C3A5-3F2D494B5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132006-2429-8665-9A95-4F0AD6FC6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04F6-CE13-42B5-BD9F-8037889E639B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1AEFDA-D76A-E56C-E1C9-AB948596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12603D-2611-6746-430F-1AD3A8A1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E134-F356-4722-A3C0-A3C6DEBD295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74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3515D2-D7EF-E3D4-8BA8-FDD2A8CE9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D75287-B0FA-FD9B-42C1-3D5777094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60AFBF-AB20-F365-0F92-171239C9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04F6-CE13-42B5-BD9F-8037889E639B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BA0EB8-93F4-84CC-0B46-4B4662A08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6088AF-0832-7980-179E-DAF4D86F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E134-F356-4722-A3C0-A3C6DEBD295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92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F27212-F82E-4299-BF59-3A6F8A89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B077F6-CF31-621A-B95E-40A4242D9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83C003-DEA2-C6C5-DEDD-D6CEED18C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4E06C9-2D23-EE71-7823-C5C628D9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04F6-CE13-42B5-BD9F-8037889E639B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34F6A9-338D-BD8F-9FB0-4B164E21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8ED83A-DE8C-7DFF-F3EF-25CC9E02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E134-F356-4722-A3C0-A3C6DEBD295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59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4687B-9EA8-F768-4E05-3B6AEDDE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BE8932-EB69-8849-D4DA-CF7051243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1C46B7-DE6E-A974-C1FA-AE2558EAE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3D909A-0C24-E50B-73E9-D82A1E422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374C2E9-8250-2625-BF82-22BFA19E7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1883A70-E79A-62B8-0A01-DB412162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04F6-CE13-42B5-BD9F-8037889E639B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597FA23-E647-6053-2EB7-18CB42F0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93560B-2DF8-A6D1-20AF-70AE62D8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E134-F356-4722-A3C0-A3C6DEBD295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94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BA3808-FC0B-8ACE-DEBC-CC76A6B8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1EFFBFA-F9AE-51C4-17C5-416BBFB2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04F6-CE13-42B5-BD9F-8037889E639B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C305D6-1127-8191-083B-769B8ABE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58CC24-85E1-558E-17E8-44B4A504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E134-F356-4722-A3C0-A3C6DEBD295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29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B2B853-A8F5-6B80-2EA9-C6F5B930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04F6-CE13-42B5-BD9F-8037889E639B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1D8399-6113-BFC2-A79F-FCE85DC2D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6D5B2C-5353-AC56-3BC6-4D48E2D3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E134-F356-4722-A3C0-A3C6DEBD295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63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2B3104-1E67-12BA-C328-8F33AD957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D896F4-3689-8D8F-0C2A-B03658272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63D770-ABA3-14F1-6C71-357D9D95C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4ED259-8671-B8DC-616A-0DA1FC76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04F6-CE13-42B5-BD9F-8037889E639B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74C025-91D1-A33E-39A5-B5959361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D257F7-86CE-0824-3307-D07093A6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E134-F356-4722-A3C0-A3C6DEBD295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5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E0852-093C-5C7E-389C-22B6013A3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27E94CC-DA48-B6FF-BA47-B3A77B231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0930D5-FA6C-28AD-76ED-D2D065188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E1FD8F-E969-AEF7-6CD7-2306CC9C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04F6-CE13-42B5-BD9F-8037889E639B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3A1853-BA13-4550-52A9-8F6064A4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90ECA6-D77A-4FD9-A92B-D7C627F9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E134-F356-4722-A3C0-A3C6DEBD295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19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1A513D2-726D-CE13-3FAD-E7069B8E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192BA5-D9C7-328A-3DEC-D4605ABF5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A5239D-1EDB-B641-A83B-9A5D97CFB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204F6-CE13-42B5-BD9F-8037889E639B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D95AE1-53BF-A56E-9A0C-F81BC9795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FEEBF3-6A7A-2514-57AA-951921A03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7E134-F356-4722-A3C0-A3C6DEBD295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41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14F1B60-A329-0529-2828-DCB6F37470C5}"/>
              </a:ext>
            </a:extLst>
          </p:cNvPr>
          <p:cNvSpPr txBox="1"/>
          <p:nvPr/>
        </p:nvSpPr>
        <p:spPr>
          <a:xfrm>
            <a:off x="632005" y="2071794"/>
            <a:ext cx="10678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Compilation </a:t>
            </a:r>
            <a:r>
              <a:rPr lang="en-GB" sz="2400" dirty="0" err="1"/>
              <a:t>données</a:t>
            </a:r>
            <a:r>
              <a:rPr lang="en-GB" sz="2400" dirty="0"/>
              <a:t> </a:t>
            </a:r>
            <a:r>
              <a:rPr lang="en-GB" sz="2400" dirty="0" err="1"/>
              <a:t>Gliotex</a:t>
            </a:r>
            <a:r>
              <a:rPr lang="en-GB" sz="2400" dirty="0"/>
              <a:t> sur </a:t>
            </a:r>
            <a:r>
              <a:rPr lang="en-GB" sz="2400" dirty="0" err="1"/>
              <a:t>projet</a:t>
            </a:r>
            <a:r>
              <a:rPr lang="en-GB" sz="2400" dirty="0"/>
              <a:t> Ballesta combos </a:t>
            </a:r>
            <a:r>
              <a:rPr lang="en-GB" sz="2400" dirty="0" err="1"/>
              <a:t>témozolomide</a:t>
            </a:r>
            <a:r>
              <a:rPr lang="en-GB" sz="2400" dirty="0"/>
              <a:t> + </a:t>
            </a:r>
            <a:r>
              <a:rPr lang="en-GB" sz="2400" dirty="0" err="1"/>
              <a:t>inhibiteurs</a:t>
            </a:r>
            <a:r>
              <a:rPr lang="en-GB" sz="2400" dirty="0"/>
              <a:t> de PARP + </a:t>
            </a:r>
            <a:r>
              <a:rPr lang="en-GB" sz="2400" dirty="0" err="1"/>
              <a:t>inhibiteur</a:t>
            </a:r>
            <a:r>
              <a:rPr lang="en-GB" sz="2400" dirty="0"/>
              <a:t> de RAD51 sur les </a:t>
            </a:r>
            <a:r>
              <a:rPr lang="en-GB" sz="2400" dirty="0" err="1"/>
              <a:t>lignées</a:t>
            </a:r>
            <a:r>
              <a:rPr lang="en-GB" sz="2400" dirty="0"/>
              <a:t> LN229 </a:t>
            </a:r>
            <a:r>
              <a:rPr lang="en-GB" sz="2400" dirty="0" err="1"/>
              <a:t>Contrôle</a:t>
            </a:r>
            <a:r>
              <a:rPr lang="en-GB" sz="2400" dirty="0"/>
              <a:t> et MGMT+</a:t>
            </a:r>
          </a:p>
          <a:p>
            <a:endParaRPr lang="en-GB" sz="2400" dirty="0"/>
          </a:p>
          <a:p>
            <a:r>
              <a:rPr lang="en-GB" sz="2400" dirty="0"/>
              <a:t>22/08/2022</a:t>
            </a:r>
          </a:p>
          <a:p>
            <a:endParaRPr lang="en-GB" sz="2400" dirty="0"/>
          </a:p>
          <a:p>
            <a:r>
              <a:rPr lang="en-GB" sz="2400" dirty="0" err="1"/>
              <a:t>Maïté</a:t>
            </a:r>
            <a:r>
              <a:rPr lang="en-GB" sz="2400" dirty="0"/>
              <a:t> Verreault</a:t>
            </a:r>
          </a:p>
        </p:txBody>
      </p:sp>
    </p:spTree>
    <p:extLst>
      <p:ext uri="{BB962C8B-B14F-4D97-AF65-F5344CB8AC3E}">
        <p14:creationId xmlns:p14="http://schemas.microsoft.com/office/powerpoint/2010/main" val="156821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4E3F576-17AD-730B-FAEC-93CC15DB5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244" y="841248"/>
            <a:ext cx="8287512" cy="51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5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carte&#10;&#10;Description générée automatiquement">
            <a:extLst>
              <a:ext uri="{FF2B5EF4-FFF2-40B4-BE49-F238E27FC236}">
                <a16:creationId xmlns:a16="http://schemas.microsoft.com/office/drawing/2014/main" id="{740DA7B2-71C0-632F-EA2B-A186E029B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848" y="367284"/>
            <a:ext cx="7766304" cy="612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2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35CC99E-BCA4-F798-83B5-ECFF1C07F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98" y="227017"/>
            <a:ext cx="6684203" cy="640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3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11069E4-5C18-FC87-3799-3C1C1A1A6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24" y="272796"/>
            <a:ext cx="9445752" cy="631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691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27</Words>
  <Application>Microsoft Office PowerPoint</Application>
  <PresentationFormat>Grand écran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VERREAULT Maite</dc:creator>
  <cp:lastModifiedBy>VERREAULT Maite</cp:lastModifiedBy>
  <cp:revision>2</cp:revision>
  <dcterms:created xsi:type="dcterms:W3CDTF">2022-08-22T14:23:21Z</dcterms:created>
  <dcterms:modified xsi:type="dcterms:W3CDTF">2022-08-22T14:43:27Z</dcterms:modified>
</cp:coreProperties>
</file>