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Подробне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120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22.06.2023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6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5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22.06.2023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22.06.2023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Добро пожаловать в PowerPoint!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5 советов, которые помогут вам упростить работу</a:t>
            </a:r>
          </a:p>
        </p:txBody>
      </p:sp>
      <p:pic>
        <p:nvPicPr>
          <p:cNvPr id="4" name="Рисунок 3" descr="Значок программы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Конструктор поможет убедительно представить свои идеи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PowerPoint предлагает варианты профессионального оформления презентации, исходя из содержимого слайдов.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доступен только по подписке.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у вас есть подписка на Office 365, посмотрите на следующем слайде, как это работает в новой презентации.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 descr="Область &quot;Идеи для оформления&quot; с разными вариантами оформления"/>
          <p:cNvPicPr>
            <a:picLocks noChangeAspect="1"/>
          </p:cNvPicPr>
          <p:nvPr/>
        </p:nvPicPr>
        <p:blipFill>
          <a:blip r:embed="rId3"/>
          <a:srcRect l="11803" r="11803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Как работать с конструктором PowerPoint?</a:t>
            </a: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Надпись 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056513" y="1958189"/>
            <a:ext cx="566039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новую презентацию: выберите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Файл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Создать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Пустая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презентация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056513" y="2844450"/>
            <a:ext cx="555982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самом первом слайде добавьте изображение: выберите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Рисунки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или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Изображения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 Интернете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затем выберите изображение.</a:t>
            </a: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добавлении изображения необходимо подключение к сети.</a:t>
            </a:r>
          </a:p>
        </p:txBody>
      </p:sp>
      <p:grpSp>
        <p:nvGrpSpPr>
          <p:cNvPr id="22" name="Группа 21" descr="Маленький круг с цифрой 3, обозначающий действие 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Овал 2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0" name="Надпись 29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Объект 17"/>
          <p:cNvSpPr txBox="1">
            <a:spLocks/>
          </p:cNvSpPr>
          <p:nvPr/>
        </p:nvSpPr>
        <p:spPr>
          <a:xfrm>
            <a:off x="1056513" y="4236460"/>
            <a:ext cx="555982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PowerPoint запросит разрешение на получение идей для оформления,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Приступить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Группа 36" descr="Маленький круг с цифрой 4, обозначающий действие 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Овал 37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9" name="Надпись 38" descr="Цифра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Объект 17"/>
          <p:cNvSpPr txBox="1">
            <a:spLocks/>
          </p:cNvSpPr>
          <p:nvPr/>
        </p:nvSpPr>
        <p:spPr>
          <a:xfrm>
            <a:off x="1056513" y="5177572"/>
            <a:ext cx="555982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оформление в области задач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Идеи для оформления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Рисунок 28" descr="Вкладка &quot;Вставка&quot; с элементом для вставки рисун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491"/>
            <a:ext cx="2795082" cy="1520263"/>
          </a:xfrm>
          <a:prstGeom prst="rect">
            <a:avLst/>
          </a:prstGeom>
        </p:spPr>
      </p:pic>
      <p:pic>
        <p:nvPicPr>
          <p:cNvPr id="23" name="Рисунок 22" descr="Диалоговое окно &quot;Идеи для оформления&quot;с запросом разрешения на их получение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позволяет сделать анимацию и перемещение объектов в презентации плавными. При этом вы работаете с двумя похожими отдельными слайдами, но в результате создается впечатление, что действие происходит на одном.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Воспроизведение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небольшой пример в видео справа.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доступна только по подписке. Если у вас есть подписка на Office 365, вы можете воспользоваться этой функцией (см. инструкции на следующем слайде).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ru-RU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Видео: трансформация" descr="В видео показан пример трансформации. Вы можете воспроизводить и приостанавливать видео с помощью клавиш ALT+W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Настройка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трансформации</a:t>
            </a:r>
          </a:p>
        </p:txBody>
      </p:sp>
      <p:sp>
        <p:nvSpPr>
          <p:cNvPr id="30" name="Объект 17"/>
          <p:cNvSpPr txBox="1">
            <a:spLocks/>
          </p:cNvSpPr>
          <p:nvPr/>
        </p:nvSpPr>
        <p:spPr>
          <a:xfrm>
            <a:off x="541610" y="1298449"/>
            <a:ext cx="3175582" cy="61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/>
              <a:t>Попробуйте сами применить этот переход к двум простым объектам.</a:t>
            </a:r>
          </a:p>
        </p:txBody>
      </p:sp>
      <p:grpSp>
        <p:nvGrpSpPr>
          <p:cNvPr id="13" name="Группа 12" descr="Маленький круг с цифрой 1, обозначающий действие 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Овал 1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" name="Надпись 14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Объект 17"/>
          <p:cNvSpPr txBox="1">
            <a:spLocks/>
          </p:cNvSpPr>
          <p:nvPr/>
        </p:nvSpPr>
        <p:spPr>
          <a:xfrm>
            <a:off x="1066039" y="1958189"/>
            <a:ext cx="2979351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дубликат слайда: щелкните правой кнопкой эскиз слайда и выберите элемент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Дублировать слайд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Группа 17" descr="Маленький круг с цифрой 2, обозначающий действие 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Овал 22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4" name="Надпись 23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Объект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втором из двух одинаковых слайдов измените параметры фигуры (например, положение, размер или цвет), а затем выберите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Переходы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Группа 25" descr="Маленький круг с цифрой 3, обозначающий действие 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Овал 2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8" name="Надпись 27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Вернитесь на первый слайд,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Слайд-шоу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Воспроизведение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чтобы увидеть трансформацию круга.</a:t>
            </a:r>
          </a:p>
        </p:txBody>
      </p:sp>
      <p:sp>
        <p:nvSpPr>
          <p:cNvPr id="17" name="Объект 17"/>
          <p:cNvSpPr txBox="1">
            <a:spLocks/>
          </p:cNvSpPr>
          <p:nvPr/>
        </p:nvSpPr>
        <p:spPr>
          <a:xfrm>
            <a:off x="628961" y="5832234"/>
            <a:ext cx="3924749" cy="69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 помощью функции </a:t>
            </a:r>
            <a:r>
              <a:rPr lang="ru-RU" sz="11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эффектов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можно настроить больше параметров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Рисунок 1" descr="Контекстное меню эскиза слайда с элементом &quot;Дублировать слайд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007" y="1642838"/>
            <a:ext cx="1402148" cy="1429192"/>
          </a:xfrm>
          <a:prstGeom prst="rect">
            <a:avLst/>
          </a:prstGeom>
        </p:spPr>
      </p:pic>
      <p:pic>
        <p:nvPicPr>
          <p:cNvPr id="6" name="Рисунок 5" descr="Вкладка &quot;Переходы&quot; со значком трансформации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0512" y="3172786"/>
            <a:ext cx="2468760" cy="1159569"/>
          </a:xfrm>
          <a:prstGeom prst="rect">
            <a:avLst/>
          </a:prstGeom>
        </p:spPr>
      </p:pic>
      <p:pic>
        <p:nvPicPr>
          <p:cNvPr id="5" name="Рисунок 4" descr="Кнопка &quot;Слайд-шоу&quot;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93695" y="4344232"/>
            <a:ext cx="2134319" cy="887083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5348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 descr="Большой синий круг и в нем маленький голубой круг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Овал 10" descr="Маленький голубой круг внутри большого синего круга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Работайте вместе в реальном времени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вы предоставите другим людям доступ к своей презентации, они смогут работать над ней одновременно с вами.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pic>
        <p:nvPicPr>
          <p:cNvPr id="11" name="Рисунок 10" descr="Значок общего доступа, на котором показано число людей, работающих над презентацией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4571824"/>
            <a:ext cx="2958409" cy="15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Вверху на ленте нажмите кнопку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Поделиться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или воспользуйтесь клавишами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чтобы пригласить людей к совместной работе (на этом этапе можно сохранить файл в облаке).</a:t>
            </a:r>
          </a:p>
        </p:txBody>
      </p:sp>
      <p:pic>
        <p:nvPicPr>
          <p:cNvPr id="9" name="Рисунок 8" descr="Маркер, показывающий, кто работает над слайдом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другие люди работают над презентацией, маркер показывает, кто над каким слайдом работает…</a:t>
            </a:r>
          </a:p>
        </p:txBody>
      </p:sp>
      <p:pic>
        <p:nvPicPr>
          <p:cNvPr id="12" name="Рисунок 11" descr="Маркер, показывающий, какая часть слайда редактируется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…и какую часть слайда редактирует.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Станьте экспертом благодаря помощнику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Помощник находит правильные команды, когда они нужны,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позволяя вам сэкономить время и сосредоточиться на своей работе.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grpSp>
        <p:nvGrpSpPr>
          <p:cNvPr id="4" name="Группа 3" descr="Маленький круг с цифрой 1, обозначающий действие 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Овал 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" name="Надпись 2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справа </a:t>
            </a:r>
            <a:r>
              <a:rPr lang="ru-RU" sz="11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изображение робота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9" name="Группа 18" descr="Маленький круг с цифрой 2, обозначающий действие 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Овал 1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1" name="Надпись 20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Объект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Введите слово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анимация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поле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Добавить анимацию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Группа 30" descr="Маленький круг с цифрой 3, обозначающий действие 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Овал 3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3" name="Надпись 32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Объект 17"/>
          <p:cNvSpPr txBox="1">
            <a:spLocks/>
          </p:cNvSpPr>
          <p:nvPr/>
        </p:nvSpPr>
        <p:spPr>
          <a:xfrm>
            <a:off x="1064635" y="4303697"/>
            <a:ext cx="2235135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эффект анимации, например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Масштабирование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 наблюдайте за эффектом.</a:t>
            </a:r>
          </a:p>
        </p:txBody>
      </p:sp>
      <p:sp>
        <p:nvSpPr>
          <p:cNvPr id="25" name="Текстовое поле 16" descr="Выберите меня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ru-RU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ВЫБЕРИТЕ МЕНЯ</a:t>
            </a:r>
            <a:endParaRPr lang="ru-RU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Поле помощни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6638" y="3410945"/>
            <a:ext cx="2106152" cy="220832"/>
          </a:xfrm>
          <a:prstGeom prst="rect">
            <a:avLst/>
          </a:prstGeom>
        </p:spPr>
      </p:pic>
      <p:pic>
        <p:nvPicPr>
          <p:cNvPr id="7" name="Рисунок 6" descr="Вкладка анимации с элементом изменения масштаб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2112" y="4069080"/>
            <a:ext cx="3803903" cy="2438400"/>
          </a:xfrm>
          <a:prstGeom prst="rect">
            <a:avLst/>
          </a:prstGeom>
        </p:spPr>
      </p:pic>
      <p:pic>
        <p:nvPicPr>
          <p:cNvPr id="24" name="Рисунок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Рисунок 22" descr="Робот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29801" cy="640080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Поиск без выхода из режима просмотра слайдов</a:t>
            </a:r>
          </a:p>
        </p:txBody>
      </p:sp>
      <p:sp>
        <p:nvSpPr>
          <p:cNvPr id="16" name="Объект 17"/>
          <p:cNvSpPr txBox="1">
            <a:spLocks/>
          </p:cNvSpPr>
          <p:nvPr/>
        </p:nvSpPr>
        <p:spPr>
          <a:xfrm>
            <a:off x="541608" y="1296100"/>
            <a:ext cx="7587407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Интеллектуальный поиск позволяет просматривать справочные материалы непосредственно в PowerPoint.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pic>
        <p:nvPicPr>
          <p:cNvPr id="18" name="Рисунок 17" descr="Три изображения, иллюстрирующих функцию &quot;Интеллектуальный поиск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5273573"/>
            <a:ext cx="3106366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Щелкните правой кнопкой мыши слово "</a:t>
            </a:r>
            <a:r>
              <a:rPr lang="ru-RU" sz="1100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офисная"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словосочетании 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 мебель</a:t>
            </a:r>
          </a:p>
        </p:txBody>
      </p:sp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5273573"/>
            <a:ext cx="3271743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элемент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Интеллектуальный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поиск</a:t>
            </a: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. Помните, что результаты соответствуют контексту словосочетания, а не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Приложения Microsoft Office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Ради интереса снова запустите интеллектуальный поиск: щелкните правой кнопкой слово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ru-RU" sz="1100"/>
              <a:t> </a:t>
            </a: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 действии 2.</a:t>
            </a:r>
          </a:p>
          <a:p>
            <a:pPr marL="0" indent="0" rtl="0">
              <a:spcAft>
                <a:spcPts val="2000"/>
              </a:spcAft>
              <a:buNone/>
            </a:pPr>
            <a:endParaRPr lang="ru-RU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Есть еще вопросы о PowerPoint?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Нажмите кнопку </a:t>
            </a:r>
            <a:r>
              <a:rPr lang="ru-RU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               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 введите запрос.</a:t>
            </a:r>
            <a:b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Посетите блог группы разработчиков PowerPoint"/>
              </a:rPr>
              <a:t>Посетите блог группы разработчиков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Перейдите к бесплатным учебным материалам по PowerPoint"/>
              </a:rPr>
              <a:t>Перейдите к бесплатным учебным материалам по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 descr="Кнопка помощник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77017" y="2350333"/>
            <a:ext cx="1268511" cy="1189747"/>
          </a:xfrm>
          <a:prstGeom prst="rect">
            <a:avLst/>
          </a:prstGeom>
        </p:spPr>
      </p:pic>
      <p:pic>
        <p:nvPicPr>
          <p:cNvPr id="8" name="Рисунок 7" descr="Стрелка вправо со ссылкой на блог группы разработчиков PowerPoint. Выберите изображение, чтобы посетить блог группы разработчиков PowerPoint ">
            <a:hlinkClick r:id="rId3" tooltip="Щелкните здесь, чтобы посетить блог группы разработчиков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3566804"/>
            <a:ext cx="661940" cy="661940"/>
          </a:xfrm>
          <a:prstGeom prst="rect">
            <a:avLst/>
          </a:prstGeom>
        </p:spPr>
      </p:pic>
      <p:pic>
        <p:nvPicPr>
          <p:cNvPr id="7" name="Рисунок 6" descr="Стрелка вправо со ссылкой на бесплатные учебные материалы по PowerPoint. Выберите это изображение для доступа к бесплатным учебным материалам по PowerPoint">
            <a:hlinkClick r:id="rId4" tooltip="Щелкните здесь, чтобы перейти к бесплатным учебным материалам по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4252716"/>
            <a:ext cx="661940" cy="661940"/>
          </a:xfrm>
          <a:prstGeom prst="rect">
            <a:avLst/>
          </a:prstGeom>
        </p:spPr>
      </p:pic>
      <p:sp>
        <p:nvSpPr>
          <p:cNvPr id="9" name="Надпись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400">
                <a:latin typeface="Segoe UI Light" panose="020B0502040204020203" pitchFamily="34" charset="0"/>
                <a:cs typeface="Segoe UI Light" panose="020B0502040204020203" pitchFamily="34" charset="0"/>
              </a:rPr>
              <a:t>ЩЕЛКНИТЕ СТРЕЛКУ В РЕЖИМЕ СЛАЙД-ШОУ</a:t>
            </a:r>
          </a:p>
        </p:txBody>
      </p:sp>
      <p:pic>
        <p:nvPicPr>
          <p:cNvPr id="11" name="Рисунок 10" descr="Предложения в поле помощника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702500" y="2693768"/>
            <a:ext cx="2476156" cy="1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108FE444-BA81-406C-926B-C22433040ED4}" vid="{B828EE0D-6F30-46BE-9117-D5BB5149D8B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{40DEE254-330D-49F4-A8BD-51F008078630}tf10001108_win32</Template>
  <TotalTime>0</TotalTime>
  <Words>560</Words>
  <Application>Microsoft Office PowerPoint</Application>
  <PresentationFormat>Широкоэкранный</PresentationFormat>
  <Paragraphs>67</Paragraphs>
  <Slides>9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Добро пожаловать в PowerPoint!</vt:lpstr>
      <vt:lpstr>Конструктор поможет убедительно представить свои идеи</vt:lpstr>
      <vt:lpstr>Как работать с конструктором PowerPoint?</vt:lpstr>
      <vt:lpstr>Трансформация</vt:lpstr>
      <vt:lpstr>Настройка трансформации</vt:lpstr>
      <vt:lpstr>Работайте вместе в реальном времени</vt:lpstr>
      <vt:lpstr>Станьте экспертом благодаря помощнику</vt:lpstr>
      <vt:lpstr>Поиск без выхода из режима просмотра слайдов</vt:lpstr>
      <vt:lpstr>Есть еще вопросы о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PowerPoint!</dc:title>
  <dc:creator>Валерий</dc:creator>
  <cp:keywords/>
  <cp:lastModifiedBy>Валерий</cp:lastModifiedBy>
  <cp:revision>1</cp:revision>
  <dcterms:created xsi:type="dcterms:W3CDTF">2023-06-22T20:50:54Z</dcterms:created>
  <dcterms:modified xsi:type="dcterms:W3CDTF">2023-06-22T20:51:18Z</dcterms:modified>
  <cp:version/>
</cp:coreProperties>
</file>