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6"/>
  </p:notesMasterIdLst>
  <p:sldIdLst>
    <p:sldId id="256" r:id="rId2"/>
    <p:sldId id="257" r:id="rId3"/>
    <p:sldId id="267" r:id="rId4"/>
    <p:sldId id="270" r:id="rId5"/>
    <p:sldId id="265" r:id="rId6"/>
    <p:sldId id="269" r:id="rId7"/>
    <p:sldId id="266" r:id="rId8"/>
    <p:sldId id="264" r:id="rId9"/>
    <p:sldId id="263" r:id="rId10"/>
    <p:sldId id="262" r:id="rId11"/>
    <p:sldId id="258" r:id="rId12"/>
    <p:sldId id="272" r:id="rId13"/>
    <p:sldId id="261" r:id="rId14"/>
    <p:sldId id="271"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675AE-062C-4BC8-A655-BA2A16C20B0B}" v="32" dt="2022-06-08T07:45:10.567"/>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31533" autoAdjust="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herme Antunes" userId="e9d9e7d103b41e42" providerId="LiveId" clId="{041675AE-062C-4BC8-A655-BA2A16C20B0B}"/>
    <pc:docChg chg="undo custSel addSld delSld modSld sldOrd">
      <pc:chgData name="Guilherme Antunes" userId="e9d9e7d103b41e42" providerId="LiveId" clId="{041675AE-062C-4BC8-A655-BA2A16C20B0B}" dt="2022-06-08T09:00:50.698" v="1732" actId="20577"/>
      <pc:docMkLst>
        <pc:docMk/>
      </pc:docMkLst>
      <pc:sldChg chg="delSp mod">
        <pc:chgData name="Guilherme Antunes" userId="e9d9e7d103b41e42" providerId="LiveId" clId="{041675AE-062C-4BC8-A655-BA2A16C20B0B}" dt="2022-06-08T06:22:22.716" v="130" actId="478"/>
        <pc:sldMkLst>
          <pc:docMk/>
          <pc:sldMk cId="3035832433" sldId="256"/>
        </pc:sldMkLst>
        <pc:spChg chg="del">
          <ac:chgData name="Guilherme Antunes" userId="e9d9e7d103b41e42" providerId="LiveId" clId="{041675AE-062C-4BC8-A655-BA2A16C20B0B}" dt="2022-06-08T06:22:22.716" v="130" actId="478"/>
          <ac:spMkLst>
            <pc:docMk/>
            <pc:sldMk cId="3035832433" sldId="256"/>
            <ac:spMk id="117" creationId="{C1EA2ACE-E59B-C255-7B3C-57286B7D744C}"/>
          </ac:spMkLst>
        </pc:spChg>
      </pc:sldChg>
      <pc:sldChg chg="modSp mod">
        <pc:chgData name="Guilherme Antunes" userId="e9d9e7d103b41e42" providerId="LiveId" clId="{041675AE-062C-4BC8-A655-BA2A16C20B0B}" dt="2022-06-08T06:22:12.776" v="129" actId="207"/>
        <pc:sldMkLst>
          <pc:docMk/>
          <pc:sldMk cId="2961730436" sldId="257"/>
        </pc:sldMkLst>
        <pc:spChg chg="mod">
          <ac:chgData name="Guilherme Antunes" userId="e9d9e7d103b41e42" providerId="LiveId" clId="{041675AE-062C-4BC8-A655-BA2A16C20B0B}" dt="2022-06-08T06:22:12.776" v="129" actId="207"/>
          <ac:spMkLst>
            <pc:docMk/>
            <pc:sldMk cId="2961730436" sldId="257"/>
            <ac:spMk id="4" creationId="{5503ECB4-46E4-9B79-5765-295C22BD95F5}"/>
          </ac:spMkLst>
        </pc:spChg>
      </pc:sldChg>
      <pc:sldChg chg="addSp delSp modSp mod modNotesTx">
        <pc:chgData name="Guilherme Antunes" userId="e9d9e7d103b41e42" providerId="LiveId" clId="{041675AE-062C-4BC8-A655-BA2A16C20B0B}" dt="2022-06-08T08:45:48.640" v="1657" actId="20577"/>
        <pc:sldMkLst>
          <pc:docMk/>
          <pc:sldMk cId="2565635877" sldId="258"/>
        </pc:sldMkLst>
        <pc:spChg chg="del mod ord">
          <ac:chgData name="Guilherme Antunes" userId="e9d9e7d103b41e42" providerId="LiveId" clId="{041675AE-062C-4BC8-A655-BA2A16C20B0B}" dt="2022-06-08T06:07:16.631" v="67" actId="478"/>
          <ac:spMkLst>
            <pc:docMk/>
            <pc:sldMk cId="2565635877" sldId="258"/>
            <ac:spMk id="2" creationId="{24FAAB96-C336-AD67-D237-CCCC8A9F7719}"/>
          </ac:spMkLst>
        </pc:spChg>
        <pc:spChg chg="mod">
          <ac:chgData name="Guilherme Antunes" userId="e9d9e7d103b41e42" providerId="LiveId" clId="{041675AE-062C-4BC8-A655-BA2A16C20B0B}" dt="2022-06-08T07:07:31.718" v="265" actId="20577"/>
          <ac:spMkLst>
            <pc:docMk/>
            <pc:sldMk cId="2565635877" sldId="258"/>
            <ac:spMk id="3" creationId="{6B7539F8-A257-BE82-CD16-2E2A977BEEB2}"/>
          </ac:spMkLst>
        </pc:spChg>
        <pc:spChg chg="add del mod">
          <ac:chgData name="Guilherme Antunes" userId="e9d9e7d103b41e42" providerId="LiveId" clId="{041675AE-062C-4BC8-A655-BA2A16C20B0B}" dt="2022-06-08T06:07:48.562" v="77" actId="27636"/>
          <ac:spMkLst>
            <pc:docMk/>
            <pc:sldMk cId="2565635877" sldId="258"/>
            <ac:spMk id="4" creationId="{79118485-945E-C208-FD5F-10BC09155914}"/>
          </ac:spMkLst>
        </pc:spChg>
        <pc:spChg chg="add mod">
          <ac:chgData name="Guilherme Antunes" userId="e9d9e7d103b41e42" providerId="LiveId" clId="{041675AE-062C-4BC8-A655-BA2A16C20B0B}" dt="2022-06-08T06:06:50.034" v="58"/>
          <ac:spMkLst>
            <pc:docMk/>
            <pc:sldMk cId="2565635877" sldId="258"/>
            <ac:spMk id="5" creationId="{16E5D120-06BB-3922-6943-11445E8BEAC3}"/>
          </ac:spMkLst>
        </pc:spChg>
        <pc:spChg chg="add del mod">
          <ac:chgData name="Guilherme Antunes" userId="e9d9e7d103b41e42" providerId="LiveId" clId="{041675AE-062C-4BC8-A655-BA2A16C20B0B}" dt="2022-06-08T07:07:16.349" v="260"/>
          <ac:spMkLst>
            <pc:docMk/>
            <pc:sldMk cId="2565635877" sldId="258"/>
            <ac:spMk id="15" creationId="{C22AEE8D-8CCE-41DE-0BEB-18295A853A98}"/>
          </ac:spMkLst>
        </pc:spChg>
        <pc:spChg chg="add del mod">
          <ac:chgData name="Guilherme Antunes" userId="e9d9e7d103b41e42" providerId="LiveId" clId="{041675AE-062C-4BC8-A655-BA2A16C20B0B}" dt="2022-06-08T07:07:17.942" v="262"/>
          <ac:spMkLst>
            <pc:docMk/>
            <pc:sldMk cId="2565635877" sldId="258"/>
            <ac:spMk id="16" creationId="{337C91B5-61FB-EB8A-B395-5D32DB657F9E}"/>
          </ac:spMkLst>
        </pc:spChg>
        <pc:picChg chg="add del mod">
          <ac:chgData name="Guilherme Antunes" userId="e9d9e7d103b41e42" providerId="LiveId" clId="{041675AE-062C-4BC8-A655-BA2A16C20B0B}" dt="2022-06-08T07:05:31.927" v="242" actId="478"/>
          <ac:picMkLst>
            <pc:docMk/>
            <pc:sldMk cId="2565635877" sldId="258"/>
            <ac:picMk id="8" creationId="{D5F484DA-32C0-16A9-3606-9379A5306C0F}"/>
          </ac:picMkLst>
        </pc:picChg>
        <pc:picChg chg="add mod">
          <ac:chgData name="Guilherme Antunes" userId="e9d9e7d103b41e42" providerId="LiveId" clId="{041675AE-062C-4BC8-A655-BA2A16C20B0B}" dt="2022-06-08T07:06:17.282" v="251" actId="1076"/>
          <ac:picMkLst>
            <pc:docMk/>
            <pc:sldMk cId="2565635877" sldId="258"/>
            <ac:picMk id="10" creationId="{1BBF7F93-D5C5-982C-D3A0-AA001B156921}"/>
          </ac:picMkLst>
        </pc:picChg>
        <pc:picChg chg="add mod">
          <ac:chgData name="Guilherme Antunes" userId="e9d9e7d103b41e42" providerId="LiveId" clId="{041675AE-062C-4BC8-A655-BA2A16C20B0B}" dt="2022-06-08T07:06:03.369" v="248" actId="1076"/>
          <ac:picMkLst>
            <pc:docMk/>
            <pc:sldMk cId="2565635877" sldId="258"/>
            <ac:picMk id="12" creationId="{6E3E4325-AE7E-2374-F132-5B500754DCA9}"/>
          </ac:picMkLst>
        </pc:picChg>
        <pc:picChg chg="add del">
          <ac:chgData name="Guilherme Antunes" userId="e9d9e7d103b41e42" providerId="LiveId" clId="{041675AE-062C-4BC8-A655-BA2A16C20B0B}" dt="2022-06-08T07:07:10.885" v="258" actId="22"/>
          <ac:picMkLst>
            <pc:docMk/>
            <pc:sldMk cId="2565635877" sldId="258"/>
            <ac:picMk id="14" creationId="{3F7A03DC-5284-145F-E5F4-0B4023645EBD}"/>
          </ac:picMkLst>
        </pc:picChg>
      </pc:sldChg>
      <pc:sldChg chg="del">
        <pc:chgData name="Guilherme Antunes" userId="e9d9e7d103b41e42" providerId="LiveId" clId="{041675AE-062C-4BC8-A655-BA2A16C20B0B}" dt="2022-06-08T06:04:21.309" v="3" actId="47"/>
        <pc:sldMkLst>
          <pc:docMk/>
          <pc:sldMk cId="891224671" sldId="259"/>
        </pc:sldMkLst>
      </pc:sldChg>
      <pc:sldChg chg="addSp delSp modSp mod">
        <pc:chgData name="Guilherme Antunes" userId="e9d9e7d103b41e42" providerId="LiveId" clId="{041675AE-062C-4BC8-A655-BA2A16C20B0B}" dt="2022-06-08T08:49:21.840" v="1659"/>
        <pc:sldMkLst>
          <pc:docMk/>
          <pc:sldMk cId="4227819000" sldId="261"/>
        </pc:sldMkLst>
        <pc:spChg chg="add del mod">
          <ac:chgData name="Guilherme Antunes" userId="e9d9e7d103b41e42" providerId="LiveId" clId="{041675AE-062C-4BC8-A655-BA2A16C20B0B}" dt="2022-06-08T08:49:21.840" v="1659"/>
          <ac:spMkLst>
            <pc:docMk/>
            <pc:sldMk cId="4227819000" sldId="261"/>
            <ac:spMk id="3" creationId="{A650013A-05D5-11C3-AB6E-C219CF48C724}"/>
          </ac:spMkLst>
        </pc:spChg>
        <pc:spChg chg="add del mod">
          <ac:chgData name="Guilherme Antunes" userId="e9d9e7d103b41e42" providerId="LiveId" clId="{041675AE-062C-4BC8-A655-BA2A16C20B0B}" dt="2022-06-08T07:31:29.234" v="334"/>
          <ac:spMkLst>
            <pc:docMk/>
            <pc:sldMk cId="4227819000" sldId="261"/>
            <ac:spMk id="9" creationId="{1961FFD8-39B3-6EFF-239E-D8CAE9F108B6}"/>
          </ac:spMkLst>
        </pc:spChg>
        <pc:picChg chg="add del mod ord">
          <ac:chgData name="Guilherme Antunes" userId="e9d9e7d103b41e42" providerId="LiveId" clId="{041675AE-062C-4BC8-A655-BA2A16C20B0B}" dt="2022-06-08T07:15:19.537" v="328" actId="22"/>
          <ac:picMkLst>
            <pc:docMk/>
            <pc:sldMk cId="4227819000" sldId="261"/>
            <ac:picMk id="6" creationId="{48A1678B-5FFA-45E8-5C76-682C0455AB59}"/>
          </ac:picMkLst>
        </pc:picChg>
        <pc:picChg chg="add mod">
          <ac:chgData name="Guilherme Antunes" userId="e9d9e7d103b41e42" providerId="LiveId" clId="{041675AE-062C-4BC8-A655-BA2A16C20B0B}" dt="2022-06-08T07:15:26.594" v="332" actId="1076"/>
          <ac:picMkLst>
            <pc:docMk/>
            <pc:sldMk cId="4227819000" sldId="261"/>
            <ac:picMk id="8" creationId="{B1E023E6-5D14-8696-81E2-DBECC8B9B1F4}"/>
          </ac:picMkLst>
        </pc:picChg>
      </pc:sldChg>
      <pc:sldChg chg="addSp delSp modSp mod modNotesTx">
        <pc:chgData name="Guilherme Antunes" userId="e9d9e7d103b41e42" providerId="LiveId" clId="{041675AE-062C-4BC8-A655-BA2A16C20B0B}" dt="2022-06-08T08:32:50.552" v="1054" actId="20577"/>
        <pc:sldMkLst>
          <pc:docMk/>
          <pc:sldMk cId="2599089764" sldId="262"/>
        </pc:sldMkLst>
        <pc:spChg chg="del mod">
          <ac:chgData name="Guilherme Antunes" userId="e9d9e7d103b41e42" providerId="LiveId" clId="{041675AE-062C-4BC8-A655-BA2A16C20B0B}" dt="2022-06-08T06:06:31.033" v="45" actId="478"/>
          <ac:spMkLst>
            <pc:docMk/>
            <pc:sldMk cId="2599089764" sldId="262"/>
            <ac:spMk id="2" creationId="{D9F4334E-BCBE-8CD1-FEC7-942514394C9E}"/>
          </ac:spMkLst>
        </pc:spChg>
        <pc:spChg chg="mod">
          <ac:chgData name="Guilherme Antunes" userId="e9d9e7d103b41e42" providerId="LiveId" clId="{041675AE-062C-4BC8-A655-BA2A16C20B0B}" dt="2022-06-08T06:57:59.811" v="225" actId="20577"/>
          <ac:spMkLst>
            <pc:docMk/>
            <pc:sldMk cId="2599089764" sldId="262"/>
            <ac:spMk id="3" creationId="{63BDF59D-C624-5D38-8655-9DB6378CF3D2}"/>
          </ac:spMkLst>
        </pc:spChg>
        <pc:spChg chg="add del mod ord">
          <ac:chgData name="Guilherme Antunes" userId="e9d9e7d103b41e42" providerId="LiveId" clId="{041675AE-062C-4BC8-A655-BA2A16C20B0B}" dt="2022-06-08T06:06:33.830" v="46"/>
          <ac:spMkLst>
            <pc:docMk/>
            <pc:sldMk cId="2599089764" sldId="262"/>
            <ac:spMk id="4" creationId="{2ECFD85C-1405-5C30-A3F6-D868DB399B07}"/>
          </ac:spMkLst>
        </pc:spChg>
        <pc:spChg chg="add mod">
          <ac:chgData name="Guilherme Antunes" userId="e9d9e7d103b41e42" providerId="LiveId" clId="{041675AE-062C-4BC8-A655-BA2A16C20B0B}" dt="2022-06-08T06:06:41.244" v="56" actId="20577"/>
          <ac:spMkLst>
            <pc:docMk/>
            <pc:sldMk cId="2599089764" sldId="262"/>
            <ac:spMk id="5" creationId="{C8E033E7-DE0C-320F-6B03-E2B4F0D4FDA4}"/>
          </ac:spMkLst>
        </pc:spChg>
        <pc:spChg chg="add mod">
          <ac:chgData name="Guilherme Antunes" userId="e9d9e7d103b41e42" providerId="LiveId" clId="{041675AE-062C-4BC8-A655-BA2A16C20B0B}" dt="2022-06-08T06:06:45.977" v="57" actId="571"/>
          <ac:spMkLst>
            <pc:docMk/>
            <pc:sldMk cId="2599089764" sldId="262"/>
            <ac:spMk id="6" creationId="{CAA37C2B-F33B-BDB5-AAD0-A2026CD2327E}"/>
          </ac:spMkLst>
        </pc:spChg>
        <pc:spChg chg="add mod">
          <ac:chgData name="Guilherme Antunes" userId="e9d9e7d103b41e42" providerId="LiveId" clId="{041675AE-062C-4BC8-A655-BA2A16C20B0B}" dt="2022-06-08T06:06:45.977" v="57" actId="571"/>
          <ac:spMkLst>
            <pc:docMk/>
            <pc:sldMk cId="2599089764" sldId="262"/>
            <ac:spMk id="7" creationId="{D12FE770-2D73-2A93-501F-5FD31EE090AE}"/>
          </ac:spMkLst>
        </pc:spChg>
        <pc:spChg chg="add del">
          <ac:chgData name="Guilherme Antunes" userId="e9d9e7d103b41e42" providerId="LiveId" clId="{041675AE-062C-4BC8-A655-BA2A16C20B0B}" dt="2022-06-08T06:55:31.673" v="211" actId="478"/>
          <ac:spMkLst>
            <pc:docMk/>
            <pc:sldMk cId="2599089764" sldId="262"/>
            <ac:spMk id="9" creationId="{B248E0A2-F1F7-EE19-7D1B-5AF9AE74670B}"/>
          </ac:spMkLst>
        </pc:spChg>
        <pc:spChg chg="add del mod">
          <ac:chgData name="Guilherme Antunes" userId="e9d9e7d103b41e42" providerId="LiveId" clId="{041675AE-062C-4BC8-A655-BA2A16C20B0B}" dt="2022-06-08T06:55:29.047" v="209"/>
          <ac:spMkLst>
            <pc:docMk/>
            <pc:sldMk cId="2599089764" sldId="262"/>
            <ac:spMk id="10" creationId="{069BAE6F-4164-68AF-CC4F-986325B71122}"/>
          </ac:spMkLst>
        </pc:spChg>
        <pc:picChg chg="add mod">
          <ac:chgData name="Guilherme Antunes" userId="e9d9e7d103b41e42" providerId="LiveId" clId="{041675AE-062C-4BC8-A655-BA2A16C20B0B}" dt="2022-06-08T06:59:29.077" v="231" actId="1076"/>
          <ac:picMkLst>
            <pc:docMk/>
            <pc:sldMk cId="2599089764" sldId="262"/>
            <ac:picMk id="11" creationId="{F751014E-9F8E-DD06-D4E0-CBD7B18943BD}"/>
          </ac:picMkLst>
        </pc:picChg>
        <pc:picChg chg="add mod">
          <ac:chgData name="Guilherme Antunes" userId="e9d9e7d103b41e42" providerId="LiveId" clId="{041675AE-062C-4BC8-A655-BA2A16C20B0B}" dt="2022-06-08T06:59:27.418" v="230" actId="1076"/>
          <ac:picMkLst>
            <pc:docMk/>
            <pc:sldMk cId="2599089764" sldId="262"/>
            <ac:picMk id="12" creationId="{4F990688-1E62-0A24-3A5C-6739E49D9F02}"/>
          </ac:picMkLst>
        </pc:picChg>
      </pc:sldChg>
      <pc:sldChg chg="addSp delSp modSp mod modNotesTx">
        <pc:chgData name="Guilherme Antunes" userId="e9d9e7d103b41e42" providerId="LiveId" clId="{041675AE-062C-4BC8-A655-BA2A16C20B0B}" dt="2022-06-08T08:29:01.667" v="869" actId="20577"/>
        <pc:sldMkLst>
          <pc:docMk/>
          <pc:sldMk cId="87650215" sldId="263"/>
        </pc:sldMkLst>
        <pc:spChg chg="del mod">
          <ac:chgData name="Guilherme Antunes" userId="e9d9e7d103b41e42" providerId="LiveId" clId="{041675AE-062C-4BC8-A655-BA2A16C20B0B}" dt="2022-06-08T06:04:46.850" v="8" actId="478"/>
          <ac:spMkLst>
            <pc:docMk/>
            <pc:sldMk cId="87650215" sldId="263"/>
            <ac:spMk id="2" creationId="{1C4BB97C-3303-080B-C57B-4558285ECA35}"/>
          </ac:spMkLst>
        </pc:spChg>
        <pc:spChg chg="mod">
          <ac:chgData name="Guilherme Antunes" userId="e9d9e7d103b41e42" providerId="LiveId" clId="{041675AE-062C-4BC8-A655-BA2A16C20B0B}" dt="2022-06-08T06:23:28.211" v="142" actId="6549"/>
          <ac:spMkLst>
            <pc:docMk/>
            <pc:sldMk cId="87650215" sldId="263"/>
            <ac:spMk id="3" creationId="{8317C2D7-3E92-272B-3A68-D51D5164FA12}"/>
          </ac:spMkLst>
        </pc:spChg>
        <pc:spChg chg="add mod ord">
          <ac:chgData name="Guilherme Antunes" userId="e9d9e7d103b41e42" providerId="LiveId" clId="{041675AE-062C-4BC8-A655-BA2A16C20B0B}" dt="2022-06-08T06:05:25.240" v="34" actId="255"/>
          <ac:spMkLst>
            <pc:docMk/>
            <pc:sldMk cId="87650215" sldId="263"/>
            <ac:spMk id="4" creationId="{61DB970E-64E5-2D03-F83E-14B7F7D6FA66}"/>
          </ac:spMkLst>
        </pc:spChg>
        <pc:spChg chg="add mod ord">
          <ac:chgData name="Guilherme Antunes" userId="e9d9e7d103b41e42" providerId="LiveId" clId="{041675AE-062C-4BC8-A655-BA2A16C20B0B}" dt="2022-06-08T06:05:13.250" v="33" actId="20577"/>
          <ac:spMkLst>
            <pc:docMk/>
            <pc:sldMk cId="87650215" sldId="263"/>
            <ac:spMk id="5" creationId="{E2329B31-4B2D-8E09-7ACE-10FD5ACC27D3}"/>
          </ac:spMkLst>
        </pc:spChg>
        <pc:picChg chg="add mod">
          <ac:chgData name="Guilherme Antunes" userId="e9d9e7d103b41e42" providerId="LiveId" clId="{041675AE-062C-4BC8-A655-BA2A16C20B0B}" dt="2022-06-08T06:19:48.053" v="117" actId="1076"/>
          <ac:picMkLst>
            <pc:docMk/>
            <pc:sldMk cId="87650215" sldId="263"/>
            <ac:picMk id="7" creationId="{14A49228-6114-4641-D738-DEE81F8DDDF0}"/>
          </ac:picMkLst>
        </pc:picChg>
        <pc:picChg chg="add mod">
          <ac:chgData name="Guilherme Antunes" userId="e9d9e7d103b41e42" providerId="LiveId" clId="{041675AE-062C-4BC8-A655-BA2A16C20B0B}" dt="2022-06-08T06:19:44.459" v="116" actId="1076"/>
          <ac:picMkLst>
            <pc:docMk/>
            <pc:sldMk cId="87650215" sldId="263"/>
            <ac:picMk id="9" creationId="{DD9B2211-A60E-FE0C-5EFC-CDF9C14FB8C6}"/>
          </ac:picMkLst>
        </pc:picChg>
      </pc:sldChg>
      <pc:sldChg chg="modSp mod ord modNotesTx">
        <pc:chgData name="Guilherme Antunes" userId="e9d9e7d103b41e42" providerId="LiveId" clId="{041675AE-062C-4BC8-A655-BA2A16C20B0B}" dt="2022-06-08T08:55:00.291" v="1714" actId="20577"/>
        <pc:sldMkLst>
          <pc:docMk/>
          <pc:sldMk cId="2706341054" sldId="265"/>
        </pc:sldMkLst>
        <pc:spChg chg="mod">
          <ac:chgData name="Guilherme Antunes" userId="e9d9e7d103b41e42" providerId="LiveId" clId="{041675AE-062C-4BC8-A655-BA2A16C20B0B}" dt="2022-06-08T06:23:17.784" v="139" actId="123"/>
          <ac:spMkLst>
            <pc:docMk/>
            <pc:sldMk cId="2706341054" sldId="265"/>
            <ac:spMk id="3" creationId="{CF245B18-9D24-F10C-DE94-2666927C2D2E}"/>
          </ac:spMkLst>
        </pc:spChg>
      </pc:sldChg>
      <pc:sldChg chg="addSp delSp modSp mod modNotesTx">
        <pc:chgData name="Guilherme Antunes" userId="e9d9e7d103b41e42" providerId="LiveId" clId="{041675AE-062C-4BC8-A655-BA2A16C20B0B}" dt="2022-06-08T09:00:50.698" v="1732" actId="20577"/>
        <pc:sldMkLst>
          <pc:docMk/>
          <pc:sldMk cId="3894124559" sldId="266"/>
        </pc:sldMkLst>
        <pc:spChg chg="mod">
          <ac:chgData name="Guilherme Antunes" userId="e9d9e7d103b41e42" providerId="LiveId" clId="{041675AE-062C-4BC8-A655-BA2A16C20B0B}" dt="2022-06-08T06:42:13.205" v="195" actId="20577"/>
          <ac:spMkLst>
            <pc:docMk/>
            <pc:sldMk cId="3894124559" sldId="266"/>
            <ac:spMk id="3" creationId="{C8AC5B18-85F7-650B-45DA-507475F6A6D5}"/>
          </ac:spMkLst>
        </pc:spChg>
        <pc:spChg chg="mod">
          <ac:chgData name="Guilherme Antunes" userId="e9d9e7d103b41e42" providerId="LiveId" clId="{041675AE-062C-4BC8-A655-BA2A16C20B0B}" dt="2022-06-08T06:05:35.169" v="35" actId="255"/>
          <ac:spMkLst>
            <pc:docMk/>
            <pc:sldMk cId="3894124559" sldId="266"/>
            <ac:spMk id="6" creationId="{9F80FB63-C443-EC91-EF81-1E117241F1ED}"/>
          </ac:spMkLst>
        </pc:spChg>
        <pc:spChg chg="add del">
          <ac:chgData name="Guilherme Antunes" userId="e9d9e7d103b41e42" providerId="LiveId" clId="{041675AE-062C-4BC8-A655-BA2A16C20B0B}" dt="2022-06-08T06:12:22.184" v="82"/>
          <ac:spMkLst>
            <pc:docMk/>
            <pc:sldMk cId="3894124559" sldId="266"/>
            <ac:spMk id="10" creationId="{BDAA9774-AFA3-1310-85B7-A114EE03844D}"/>
          </ac:spMkLst>
        </pc:spChg>
        <pc:spChg chg="add del">
          <ac:chgData name="Guilherme Antunes" userId="e9d9e7d103b41e42" providerId="LiveId" clId="{041675AE-062C-4BC8-A655-BA2A16C20B0B}" dt="2022-06-08T06:15:11.113" v="103"/>
          <ac:spMkLst>
            <pc:docMk/>
            <pc:sldMk cId="3894124559" sldId="266"/>
            <ac:spMk id="11" creationId="{BC6DEFEC-B7BB-DAE7-E3E1-0BBC51B4F41D}"/>
          </ac:spMkLst>
        </pc:spChg>
        <pc:picChg chg="mod">
          <ac:chgData name="Guilherme Antunes" userId="e9d9e7d103b41e42" providerId="LiveId" clId="{041675AE-062C-4BC8-A655-BA2A16C20B0B}" dt="2022-06-08T06:22:52.711" v="133" actId="1076"/>
          <ac:picMkLst>
            <pc:docMk/>
            <pc:sldMk cId="3894124559" sldId="266"/>
            <ac:picMk id="5" creationId="{BEF0A444-73EB-36F6-DEE0-BD693BB6A307}"/>
          </ac:picMkLst>
        </pc:picChg>
      </pc:sldChg>
      <pc:sldChg chg="delSp modSp mod modNotesTx">
        <pc:chgData name="Guilherme Antunes" userId="e9d9e7d103b41e42" providerId="LiveId" clId="{041675AE-062C-4BC8-A655-BA2A16C20B0B}" dt="2022-06-08T08:59:39.512" v="1729" actId="20577"/>
        <pc:sldMkLst>
          <pc:docMk/>
          <pc:sldMk cId="2071796951" sldId="269"/>
        </pc:sldMkLst>
        <pc:spChg chg="mod">
          <ac:chgData name="Guilherme Antunes" userId="e9d9e7d103b41e42" providerId="LiveId" clId="{041675AE-062C-4BC8-A655-BA2A16C20B0B}" dt="2022-06-08T06:23:19.287" v="140" actId="123"/>
          <ac:spMkLst>
            <pc:docMk/>
            <pc:sldMk cId="2071796951" sldId="269"/>
            <ac:spMk id="3" creationId="{466EB94C-466C-0AF3-9D79-6A93EAA05ECF}"/>
          </ac:spMkLst>
        </pc:spChg>
        <pc:spChg chg="del">
          <ac:chgData name="Guilherme Antunes" userId="e9d9e7d103b41e42" providerId="LiveId" clId="{041675AE-062C-4BC8-A655-BA2A16C20B0B}" dt="2022-06-08T06:05:59.133" v="39" actId="478"/>
          <ac:spMkLst>
            <pc:docMk/>
            <pc:sldMk cId="2071796951" sldId="269"/>
            <ac:spMk id="9" creationId="{B8A7B039-FC4F-D89B-E8FD-AFE3F709D5D2}"/>
          </ac:spMkLst>
        </pc:spChg>
      </pc:sldChg>
      <pc:sldChg chg="modSp mod modNotesTx">
        <pc:chgData name="Guilherme Antunes" userId="e9d9e7d103b41e42" providerId="LiveId" clId="{041675AE-062C-4BC8-A655-BA2A16C20B0B}" dt="2022-06-08T08:53:31.410" v="1707" actId="20577"/>
        <pc:sldMkLst>
          <pc:docMk/>
          <pc:sldMk cId="2514066125" sldId="270"/>
        </pc:sldMkLst>
        <pc:spChg chg="mod">
          <ac:chgData name="Guilherme Antunes" userId="e9d9e7d103b41e42" providerId="LiveId" clId="{041675AE-062C-4BC8-A655-BA2A16C20B0B}" dt="2022-06-08T06:23:16.187" v="138" actId="123"/>
          <ac:spMkLst>
            <pc:docMk/>
            <pc:sldMk cId="2514066125" sldId="270"/>
            <ac:spMk id="3" creationId="{05A46497-C4DC-AECA-437C-D4F8EECF5633}"/>
          </ac:spMkLst>
        </pc:spChg>
      </pc:sldChg>
      <pc:sldChg chg="modSp mod">
        <pc:chgData name="Guilherme Antunes" userId="e9d9e7d103b41e42" providerId="LiveId" clId="{041675AE-062C-4BC8-A655-BA2A16C20B0B}" dt="2022-06-08T06:28:11.569" v="175" actId="255"/>
        <pc:sldMkLst>
          <pc:docMk/>
          <pc:sldMk cId="503071605" sldId="271"/>
        </pc:sldMkLst>
        <pc:spChg chg="mod">
          <ac:chgData name="Guilherme Antunes" userId="e9d9e7d103b41e42" providerId="LiveId" clId="{041675AE-062C-4BC8-A655-BA2A16C20B0B}" dt="2022-06-08T06:28:11.569" v="175" actId="255"/>
          <ac:spMkLst>
            <pc:docMk/>
            <pc:sldMk cId="503071605" sldId="271"/>
            <ac:spMk id="3" creationId="{40CE7F5B-F02A-6F38-57E6-2B4F3EAF1CD4}"/>
          </ac:spMkLst>
        </pc:spChg>
      </pc:sldChg>
      <pc:sldChg chg="addSp delSp modSp add mod setBg modNotesTx">
        <pc:chgData name="Guilherme Antunes" userId="e9d9e7d103b41e42" providerId="LiveId" clId="{041675AE-062C-4BC8-A655-BA2A16C20B0B}" dt="2022-06-08T08:41:33.165" v="1319" actId="20577"/>
        <pc:sldMkLst>
          <pc:docMk/>
          <pc:sldMk cId="132328378" sldId="272"/>
        </pc:sldMkLst>
        <pc:spChg chg="del mod">
          <ac:chgData name="Guilherme Antunes" userId="e9d9e7d103b41e42" providerId="LiveId" clId="{041675AE-062C-4BC8-A655-BA2A16C20B0B}" dt="2022-06-08T07:07:41.534" v="266" actId="478"/>
          <ac:spMkLst>
            <pc:docMk/>
            <pc:sldMk cId="132328378" sldId="272"/>
            <ac:spMk id="3" creationId="{6B7539F8-A257-BE82-CD16-2E2A977BEEB2}"/>
          </ac:spMkLst>
        </pc:spChg>
        <pc:spChg chg="del">
          <ac:chgData name="Guilherme Antunes" userId="e9d9e7d103b41e42" providerId="LiveId" clId="{041675AE-062C-4BC8-A655-BA2A16C20B0B}" dt="2022-06-08T07:08:58.055" v="281" actId="478"/>
          <ac:spMkLst>
            <pc:docMk/>
            <pc:sldMk cId="132328378" sldId="272"/>
            <ac:spMk id="4" creationId="{79118485-945E-C208-FD5F-10BC09155914}"/>
          </ac:spMkLst>
        </pc:spChg>
        <pc:spChg chg="del">
          <ac:chgData name="Guilherme Antunes" userId="e9d9e7d103b41e42" providerId="LiveId" clId="{041675AE-062C-4BC8-A655-BA2A16C20B0B}" dt="2022-06-08T07:09:00.084" v="283" actId="478"/>
          <ac:spMkLst>
            <pc:docMk/>
            <pc:sldMk cId="132328378" sldId="272"/>
            <ac:spMk id="5" creationId="{16E5D120-06BB-3922-6943-11445E8BEAC3}"/>
          </ac:spMkLst>
        </pc:spChg>
        <pc:spChg chg="mod ord">
          <ac:chgData name="Guilherme Antunes" userId="e9d9e7d103b41e42" providerId="LiveId" clId="{041675AE-062C-4BC8-A655-BA2A16C20B0B}" dt="2022-06-08T07:10:13.128" v="307" actId="26606"/>
          <ac:spMkLst>
            <pc:docMk/>
            <pc:sldMk cId="132328378" sldId="272"/>
            <ac:spMk id="6" creationId="{73B969FD-2F5E-F5F7-B454-1596AFB2AFA4}"/>
          </ac:spMkLst>
        </pc:spChg>
        <pc:spChg chg="add">
          <ac:chgData name="Guilherme Antunes" userId="e9d9e7d103b41e42" providerId="LiveId" clId="{041675AE-062C-4BC8-A655-BA2A16C20B0B}" dt="2022-06-08T07:10:13.128" v="307" actId="26606"/>
          <ac:spMkLst>
            <pc:docMk/>
            <pc:sldMk cId="132328378" sldId="272"/>
            <ac:spMk id="24" creationId="{E3B4FF89-C45F-4E24-B963-61E855708F2A}"/>
          </ac:spMkLst>
        </pc:spChg>
        <pc:spChg chg="add">
          <ac:chgData name="Guilherme Antunes" userId="e9d9e7d103b41e42" providerId="LiveId" clId="{041675AE-062C-4BC8-A655-BA2A16C20B0B}" dt="2022-06-08T07:10:13.128" v="307" actId="26606"/>
          <ac:spMkLst>
            <pc:docMk/>
            <pc:sldMk cId="132328378" sldId="272"/>
            <ac:spMk id="26" creationId="{14F25C03-EF67-4344-8AEA-7B3FA0DED024}"/>
          </ac:spMkLst>
        </pc:spChg>
        <pc:spChg chg="add">
          <ac:chgData name="Guilherme Antunes" userId="e9d9e7d103b41e42" providerId="LiveId" clId="{041675AE-062C-4BC8-A655-BA2A16C20B0B}" dt="2022-06-08T07:10:13.128" v="307" actId="26606"/>
          <ac:spMkLst>
            <pc:docMk/>
            <pc:sldMk cId="132328378" sldId="272"/>
            <ac:spMk id="28" creationId="{F74793DE-3651-410B-B243-8F0B1468E6A4}"/>
          </ac:spMkLst>
        </pc:spChg>
        <pc:picChg chg="add mod">
          <ac:chgData name="Guilherme Antunes" userId="e9d9e7d103b41e42" providerId="LiveId" clId="{041675AE-062C-4BC8-A655-BA2A16C20B0B}" dt="2022-06-08T08:40:09.179" v="1315" actId="1076"/>
          <ac:picMkLst>
            <pc:docMk/>
            <pc:sldMk cId="132328378" sldId="272"/>
            <ac:picMk id="3" creationId="{9A4C7DB2-9362-72EE-1F47-7DB86DB34D30}"/>
          </ac:picMkLst>
        </pc:picChg>
        <pc:picChg chg="add mod">
          <ac:chgData name="Guilherme Antunes" userId="e9d9e7d103b41e42" providerId="LiveId" clId="{041675AE-062C-4BC8-A655-BA2A16C20B0B}" dt="2022-06-08T08:39:54.970" v="1310" actId="1076"/>
          <ac:picMkLst>
            <pc:docMk/>
            <pc:sldMk cId="132328378" sldId="272"/>
            <ac:picMk id="7" creationId="{90C1488E-C676-723D-643C-BB3ECE25E920}"/>
          </ac:picMkLst>
        </pc:picChg>
        <pc:picChg chg="add mod ord">
          <ac:chgData name="Guilherme Antunes" userId="e9d9e7d103b41e42" providerId="LiveId" clId="{041675AE-062C-4BC8-A655-BA2A16C20B0B}" dt="2022-06-08T07:10:48.836" v="312" actId="1076"/>
          <ac:picMkLst>
            <pc:docMk/>
            <pc:sldMk cId="132328378" sldId="272"/>
            <ac:picMk id="9" creationId="{BA28DD46-4B1C-4208-5DA5-A78E945BF4A7}"/>
          </ac:picMkLst>
        </pc:picChg>
        <pc:picChg chg="del">
          <ac:chgData name="Guilherme Antunes" userId="e9d9e7d103b41e42" providerId="LiveId" clId="{041675AE-062C-4BC8-A655-BA2A16C20B0B}" dt="2022-06-08T07:06:53.111" v="254" actId="478"/>
          <ac:picMkLst>
            <pc:docMk/>
            <pc:sldMk cId="132328378" sldId="272"/>
            <ac:picMk id="10" creationId="{1BBF7F93-D5C5-982C-D3A0-AA001B156921}"/>
          </ac:picMkLst>
        </pc:picChg>
        <pc:picChg chg="del">
          <ac:chgData name="Guilherme Antunes" userId="e9d9e7d103b41e42" providerId="LiveId" clId="{041675AE-062C-4BC8-A655-BA2A16C20B0B}" dt="2022-06-08T07:06:52.638" v="253" actId="478"/>
          <ac:picMkLst>
            <pc:docMk/>
            <pc:sldMk cId="132328378" sldId="272"/>
            <ac:picMk id="12" creationId="{6E3E4325-AE7E-2374-F132-5B500754DCA9}"/>
          </ac:picMkLst>
        </pc:picChg>
        <pc:picChg chg="add mod">
          <ac:chgData name="Guilherme Antunes" userId="e9d9e7d103b41e42" providerId="LiveId" clId="{041675AE-062C-4BC8-A655-BA2A16C20B0B}" dt="2022-06-08T07:10:54.646" v="313" actId="1076"/>
          <ac:picMkLst>
            <pc:docMk/>
            <pc:sldMk cId="132328378" sldId="272"/>
            <ac:picMk id="13" creationId="{4D1524EC-D635-98FA-443B-B5DCD2ABBA9D}"/>
          </ac:picMkLst>
        </pc:picChg>
        <pc:picChg chg="add mod">
          <ac:chgData name="Guilherme Antunes" userId="e9d9e7d103b41e42" providerId="LiveId" clId="{041675AE-062C-4BC8-A655-BA2A16C20B0B}" dt="2022-06-08T07:10:59.630" v="315" actId="1076"/>
          <ac:picMkLst>
            <pc:docMk/>
            <pc:sldMk cId="132328378" sldId="272"/>
            <ac:picMk id="15" creationId="{0AB733C2-0449-803B-6319-1C18ABA0BABE}"/>
          </ac:picMkLst>
        </pc:picChg>
        <pc:picChg chg="add mod ord">
          <ac:chgData name="Guilherme Antunes" userId="e9d9e7d103b41e42" providerId="LiveId" clId="{041675AE-062C-4BC8-A655-BA2A16C20B0B}" dt="2022-06-08T07:11:27.890" v="326" actId="1076"/>
          <ac:picMkLst>
            <pc:docMk/>
            <pc:sldMk cId="132328378" sldId="272"/>
            <ac:picMk id="17" creationId="{62192F06-D313-A948-BFD5-A832991EA51D}"/>
          </ac:picMkLst>
        </pc:picChg>
        <pc:picChg chg="add mod ord">
          <ac:chgData name="Guilherme Antunes" userId="e9d9e7d103b41e42" providerId="LiveId" clId="{041675AE-062C-4BC8-A655-BA2A16C20B0B}" dt="2022-06-08T07:11:25.749" v="325" actId="1076"/>
          <ac:picMkLst>
            <pc:docMk/>
            <pc:sldMk cId="132328378" sldId="272"/>
            <ac:picMk id="19" creationId="{23A4CE3F-E79F-7156-B91D-01747875ECA6}"/>
          </ac:picMkLst>
        </pc:picChg>
        <pc:picChg chg="add mod">
          <ac:chgData name="Guilherme Antunes" userId="e9d9e7d103b41e42" providerId="LiveId" clId="{041675AE-062C-4BC8-A655-BA2A16C20B0B}" dt="2022-06-08T07:11:18.067" v="323" actId="1076"/>
          <ac:picMkLst>
            <pc:docMk/>
            <pc:sldMk cId="132328378" sldId="272"/>
            <ac:picMk id="21" creationId="{8E89CAD2-8F89-B5CF-38DB-CBF0BC6C53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6DB63D-EA0B-4F81-877D-70EC60E04BE0}" type="datetimeFigureOut">
              <a:rPr lang="pt-PT" smtClean="0"/>
              <a:t>08/06/2022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D59DB4-49F2-4D45-9B39-CC7900B83DB6}" type="slidenum">
              <a:rPr lang="pt-PT" smtClean="0"/>
              <a:t>‹nº›</a:t>
            </a:fld>
            <a:endParaRPr lang="pt-PT"/>
          </a:p>
        </p:txBody>
      </p:sp>
    </p:spTree>
    <p:extLst>
      <p:ext uri="{BB962C8B-B14F-4D97-AF65-F5344CB8AC3E}">
        <p14:creationId xmlns:p14="http://schemas.microsoft.com/office/powerpoint/2010/main" val="1413772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b="0" i="0" dirty="0">
                <a:solidFill>
                  <a:srgbClr val="DCDDDE"/>
                </a:solidFill>
                <a:effectLst/>
                <a:latin typeface="Whitney"/>
              </a:rPr>
              <a:t>Industria dos transportes- evoluir</a:t>
            </a:r>
          </a:p>
          <a:p>
            <a:r>
              <a:rPr lang="pt-PT" b="0" i="0" dirty="0">
                <a:solidFill>
                  <a:srgbClr val="DCDDDE"/>
                </a:solidFill>
                <a:effectLst/>
                <a:latin typeface="Whitney"/>
              </a:rPr>
              <a:t>. mais eficiente</a:t>
            </a:r>
          </a:p>
          <a:p>
            <a:r>
              <a:rPr lang="pt-PT" b="0" i="0" dirty="0">
                <a:solidFill>
                  <a:srgbClr val="DCDDDE"/>
                </a:solidFill>
                <a:effectLst/>
                <a:latin typeface="Whitney"/>
              </a:rPr>
              <a:t>.amiga do ambiente</a:t>
            </a:r>
          </a:p>
          <a:p>
            <a:r>
              <a:rPr lang="pt-PT" b="0" i="0" dirty="0">
                <a:solidFill>
                  <a:srgbClr val="DCDDDE"/>
                </a:solidFill>
                <a:effectLst/>
                <a:latin typeface="Whitney"/>
              </a:rPr>
              <a:t>.orientada ao utilizador</a:t>
            </a:r>
          </a:p>
          <a:p>
            <a:endParaRPr lang="pt-PT" b="0" i="0" dirty="0">
              <a:solidFill>
                <a:srgbClr val="DCDDDE"/>
              </a:solidFill>
              <a:effectLst/>
              <a:latin typeface="Whitney"/>
            </a:endParaRPr>
          </a:p>
          <a:p>
            <a:r>
              <a:rPr lang="pt-PT" b="0" i="0" dirty="0">
                <a:solidFill>
                  <a:srgbClr val="DCDDDE"/>
                </a:solidFill>
                <a:effectLst/>
                <a:latin typeface="Whitney"/>
              </a:rPr>
              <a:t>-&gt; Sendo que o desenvolvimento condução automatizada desempenha papel importante na matéria</a:t>
            </a:r>
          </a:p>
          <a:p>
            <a:r>
              <a:rPr lang="pt-PT" b="0" i="0" dirty="0">
                <a:solidFill>
                  <a:srgbClr val="DCDDDE"/>
                </a:solidFill>
                <a:effectLst/>
                <a:latin typeface="Whitney"/>
              </a:rPr>
              <a:t>-Alta chance de inovar o sector</a:t>
            </a:r>
          </a:p>
          <a:p>
            <a:r>
              <a:rPr lang="pt-PT" b="0" i="0" dirty="0">
                <a:solidFill>
                  <a:srgbClr val="DCDDDE"/>
                </a:solidFill>
                <a:effectLst/>
                <a:latin typeface="Whitney"/>
              </a:rPr>
              <a:t>.possibilidade de reduzir a carga de transito em grande parte</a:t>
            </a:r>
          </a:p>
          <a:p>
            <a:r>
              <a:rPr lang="pt-PT" b="0" i="0" dirty="0">
                <a:solidFill>
                  <a:srgbClr val="DCDDDE"/>
                </a:solidFill>
                <a:effectLst/>
                <a:latin typeface="Whitney"/>
              </a:rPr>
              <a:t>.tornar a condução mais segura/confortável</a:t>
            </a:r>
          </a:p>
          <a:p>
            <a:r>
              <a:rPr lang="pt-PT" b="0" i="0" dirty="0">
                <a:solidFill>
                  <a:srgbClr val="DCDDDE"/>
                </a:solidFill>
                <a:effectLst/>
                <a:latin typeface="Whitney"/>
              </a:rPr>
              <a:t>.mobilidade para qualquer idade/capacidade física</a:t>
            </a:r>
          </a:p>
          <a:p>
            <a:endParaRPr lang="pt-PT" b="0" i="0" dirty="0">
              <a:solidFill>
                <a:srgbClr val="DCDDDE"/>
              </a:solidFill>
              <a:effectLst/>
              <a:latin typeface="Whitney"/>
            </a:endParaRPr>
          </a:p>
          <a:p>
            <a:r>
              <a:rPr lang="pt-PT" b="0" i="0" dirty="0">
                <a:solidFill>
                  <a:srgbClr val="DCDDDE"/>
                </a:solidFill>
                <a:effectLst/>
                <a:latin typeface="Whitney"/>
              </a:rPr>
              <a:t>Estudos revelam ceticismo quanto a tecnologia(para alem de </a:t>
            </a:r>
            <a:r>
              <a:rPr lang="pt-PT" b="0" i="0" dirty="0" err="1">
                <a:solidFill>
                  <a:srgbClr val="DCDDDE"/>
                </a:solidFill>
                <a:effectLst/>
                <a:latin typeface="Whitney"/>
              </a:rPr>
              <a:t>legalidade,seguranca</a:t>
            </a:r>
            <a:r>
              <a:rPr lang="pt-PT" b="0" i="0" dirty="0">
                <a:solidFill>
                  <a:srgbClr val="DCDDDE"/>
                </a:solidFill>
                <a:effectLst/>
                <a:latin typeface="Whitney"/>
              </a:rPr>
              <a:t> e aspetos </a:t>
            </a:r>
            <a:r>
              <a:rPr lang="pt-PT" b="0" i="0" dirty="0" err="1">
                <a:solidFill>
                  <a:srgbClr val="DCDDDE"/>
                </a:solidFill>
                <a:effectLst/>
                <a:latin typeface="Whitney"/>
              </a:rPr>
              <a:t>tecnicos</a:t>
            </a:r>
            <a:r>
              <a:rPr lang="pt-PT" b="0" i="0" dirty="0">
                <a:solidFill>
                  <a:srgbClr val="DCDDDE"/>
                </a:solidFill>
                <a:effectLst/>
                <a:latin typeface="Whitney"/>
              </a:rPr>
              <a:t>)</a:t>
            </a:r>
          </a:p>
          <a:p>
            <a:r>
              <a:rPr lang="pt-PT" b="0" i="0" dirty="0">
                <a:solidFill>
                  <a:srgbClr val="DCDDDE"/>
                </a:solidFill>
                <a:effectLst/>
                <a:latin typeface="Whitney"/>
              </a:rPr>
              <a:t>A maneiro como o veiculo se comporta(estilo de condução) tem impacto na confiança/aceitação do publico</a:t>
            </a:r>
          </a:p>
          <a:p>
            <a:endParaRPr lang="pt-PT" b="0" i="0" dirty="0">
              <a:solidFill>
                <a:srgbClr val="DCDDDE"/>
              </a:solidFill>
              <a:effectLst/>
              <a:latin typeface="Whitney"/>
            </a:endParaRPr>
          </a:p>
          <a:p>
            <a:r>
              <a:rPr lang="pt-PT" b="0" i="0" dirty="0">
                <a:solidFill>
                  <a:srgbClr val="DCDDDE"/>
                </a:solidFill>
                <a:effectLst/>
                <a:latin typeface="Whitney"/>
              </a:rPr>
              <a:t>(Como é obvio)- primeiro passo para a tecnologia-&gt; autoestradas</a:t>
            </a:r>
          </a:p>
          <a:p>
            <a:r>
              <a:rPr lang="pt-PT" b="0" i="0" dirty="0">
                <a:solidFill>
                  <a:srgbClr val="DCDDDE"/>
                </a:solidFill>
                <a:effectLst/>
                <a:latin typeface="Whitney"/>
              </a:rPr>
              <a:t>.complexidade </a:t>
            </a:r>
            <a:r>
              <a:rPr lang="pt-PT" b="0" i="0" dirty="0" err="1">
                <a:solidFill>
                  <a:srgbClr val="DCDDDE"/>
                </a:solidFill>
                <a:effectLst/>
                <a:latin typeface="Whitney"/>
              </a:rPr>
              <a:t>gerivel</a:t>
            </a:r>
            <a:endParaRPr lang="pt-PT" b="0" i="0" dirty="0">
              <a:solidFill>
                <a:srgbClr val="DCDDDE"/>
              </a:solidFill>
              <a:effectLst/>
              <a:latin typeface="Whitney"/>
            </a:endParaRPr>
          </a:p>
          <a:p>
            <a:r>
              <a:rPr lang="pt-PT" b="0" i="0" dirty="0">
                <a:solidFill>
                  <a:srgbClr val="DCDDDE"/>
                </a:solidFill>
                <a:effectLst/>
                <a:latin typeface="Whitney"/>
              </a:rPr>
              <a:t>.natureza ordenada/estruturada do trafego</a:t>
            </a:r>
          </a:p>
          <a:p>
            <a:r>
              <a:rPr lang="pt-PT" b="0" i="0" dirty="0">
                <a:solidFill>
                  <a:srgbClr val="DCDDDE"/>
                </a:solidFill>
                <a:effectLst/>
                <a:latin typeface="Whitney"/>
              </a:rPr>
              <a:t>-&gt;mudança de via- principal manobra</a:t>
            </a:r>
          </a:p>
          <a:p>
            <a:endParaRPr lang="pt-PT" b="0" i="0" dirty="0">
              <a:solidFill>
                <a:srgbClr val="DCDDDE"/>
              </a:solidFill>
              <a:effectLst/>
              <a:latin typeface="Whitney"/>
            </a:endParaRPr>
          </a:p>
          <a:p>
            <a:r>
              <a:rPr lang="pt-PT" b="0" i="0" dirty="0">
                <a:solidFill>
                  <a:srgbClr val="DCDDDE"/>
                </a:solidFill>
                <a:effectLst/>
                <a:latin typeface="Whitney"/>
              </a:rPr>
              <a:t>Estudo prévio verificou passageiros-forte sensação de confiança -&gt; quando 1 via é usada e no LC</a:t>
            </a:r>
          </a:p>
          <a:p>
            <a:endParaRPr lang="pt-PT" b="0" i="0" dirty="0">
              <a:solidFill>
                <a:srgbClr val="DCDDDE"/>
              </a:solidFill>
              <a:effectLst/>
              <a:latin typeface="Whitney"/>
            </a:endParaRPr>
          </a:p>
          <a:p>
            <a:r>
              <a:rPr lang="pt-PT" b="0" i="0" dirty="0">
                <a:solidFill>
                  <a:srgbClr val="DCDDDE"/>
                </a:solidFill>
                <a:effectLst/>
                <a:latin typeface="Whitney"/>
              </a:rPr>
              <a:t>Contudo, 97% participantes manifestaram que preferiam se o sistema fosse capaz de fazer manobras.</a:t>
            </a:r>
          </a:p>
          <a:p>
            <a:endParaRPr lang="pt-PT" b="0" i="0" dirty="0">
              <a:solidFill>
                <a:srgbClr val="DCDDDE"/>
              </a:solidFill>
              <a:effectLst/>
              <a:latin typeface="Whitney"/>
            </a:endParaRPr>
          </a:p>
          <a:p>
            <a:r>
              <a:rPr lang="pt-PT" b="0" i="0" dirty="0">
                <a:solidFill>
                  <a:srgbClr val="DCDDDE"/>
                </a:solidFill>
                <a:effectLst/>
                <a:latin typeface="Whitney"/>
              </a:rPr>
              <a:t>Portanto mudanças de via são ao mesmo tempo "essenciais" e podem comprometer a sensação de </a:t>
            </a:r>
            <a:r>
              <a:rPr lang="pt-PT" b="0" i="0" dirty="0" err="1">
                <a:solidFill>
                  <a:srgbClr val="DCDDDE"/>
                </a:solidFill>
                <a:effectLst/>
                <a:latin typeface="Whitney"/>
              </a:rPr>
              <a:t>segunrança</a:t>
            </a:r>
            <a:r>
              <a:rPr lang="pt-PT" b="0" i="0" dirty="0">
                <a:solidFill>
                  <a:srgbClr val="DCDDDE"/>
                </a:solidFill>
                <a:effectLst/>
                <a:latin typeface="Whitney"/>
              </a:rPr>
              <a:t> do utilizador.</a:t>
            </a:r>
          </a:p>
          <a:p>
            <a:r>
              <a:rPr lang="pt-PT" b="0" i="0" dirty="0">
                <a:solidFill>
                  <a:srgbClr val="DCDDDE"/>
                </a:solidFill>
                <a:effectLst/>
                <a:latin typeface="Whitney"/>
              </a:rPr>
              <a:t>Por essa </a:t>
            </a:r>
            <a:r>
              <a:rPr lang="pt-PT" b="0" i="0" dirty="0" err="1">
                <a:solidFill>
                  <a:srgbClr val="DCDDDE"/>
                </a:solidFill>
                <a:effectLst/>
                <a:latin typeface="Whitney"/>
              </a:rPr>
              <a:t>razao</a:t>
            </a:r>
            <a:r>
              <a:rPr lang="pt-PT" b="0" i="0" dirty="0">
                <a:solidFill>
                  <a:srgbClr val="DCDDDE"/>
                </a:solidFill>
                <a:effectLst/>
                <a:latin typeface="Whitney"/>
              </a:rPr>
              <a:t> a maneira como é automatizada a mudança de via é fundamental para a aceitação da tecnologia.</a:t>
            </a:r>
          </a:p>
          <a:p>
            <a:endParaRPr lang="pt-PT" b="0" i="0" dirty="0">
              <a:solidFill>
                <a:srgbClr val="DCDDDE"/>
              </a:solidFill>
              <a:effectLst/>
              <a:latin typeface="Whitney"/>
            </a:endParaRPr>
          </a:p>
          <a:p>
            <a:r>
              <a:rPr lang="pt-PT" b="0" i="0" dirty="0">
                <a:solidFill>
                  <a:srgbClr val="DCDDDE"/>
                </a:solidFill>
                <a:effectLst/>
                <a:latin typeface="Whitney"/>
              </a:rPr>
              <a:t>Até agora pouco conhecimento sobre maneira adequada de lidar com estas manobras. Este estudo vai tratar disso.</a:t>
            </a:r>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4</a:t>
            </a:fld>
            <a:endParaRPr lang="pt-PT"/>
          </a:p>
        </p:txBody>
      </p:sp>
    </p:spTree>
    <p:extLst>
      <p:ext uri="{BB962C8B-B14F-4D97-AF65-F5344CB8AC3E}">
        <p14:creationId xmlns:p14="http://schemas.microsoft.com/office/powerpoint/2010/main" val="1122017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b="0" i="0" dirty="0">
                <a:solidFill>
                  <a:srgbClr val="000000"/>
                </a:solidFill>
                <a:effectLst/>
                <a:latin typeface="inherit"/>
              </a:rPr>
              <a:t>Para ter melhor </a:t>
            </a:r>
            <a:r>
              <a:rPr lang="pt-PT" b="0" i="0" dirty="0" err="1">
                <a:solidFill>
                  <a:srgbClr val="000000"/>
                </a:solidFill>
                <a:effectLst/>
                <a:latin typeface="inherit"/>
              </a:rPr>
              <a:t>compreensao</a:t>
            </a:r>
            <a:r>
              <a:rPr lang="pt-PT" b="0" i="0" dirty="0">
                <a:solidFill>
                  <a:srgbClr val="000000"/>
                </a:solidFill>
                <a:effectLst/>
                <a:latin typeface="inherit"/>
              </a:rPr>
              <a:t> sobre o comportamento </a:t>
            </a:r>
            <a:r>
              <a:rPr lang="pt-PT" b="0" i="0" dirty="0" err="1">
                <a:solidFill>
                  <a:srgbClr val="000000"/>
                </a:solidFill>
                <a:effectLst/>
                <a:latin typeface="inherit"/>
              </a:rPr>
              <a:t>desejavel</a:t>
            </a:r>
            <a:r>
              <a:rPr lang="pt-PT" b="0" i="0" dirty="0">
                <a:solidFill>
                  <a:srgbClr val="000000"/>
                </a:solidFill>
                <a:effectLst/>
                <a:latin typeface="inherit"/>
              </a:rPr>
              <a:t> na mudança de via os participantes fizeram viagens automatizadas</a:t>
            </a:r>
          </a:p>
          <a:p>
            <a:pPr marL="0" marR="0" lvl="0" indent="0" algn="l" defTabSz="914400" rtl="0" eaLnBrk="1" fontAlgn="auto" latinLnBrk="0" hangingPunct="1">
              <a:lnSpc>
                <a:spcPct val="100000"/>
              </a:lnSpc>
              <a:spcBef>
                <a:spcPts val="0"/>
              </a:spcBef>
              <a:spcAft>
                <a:spcPts val="0"/>
              </a:spcAft>
              <a:buClrTx/>
              <a:buSzTx/>
              <a:buFontTx/>
              <a:buNone/>
              <a:tabLst/>
              <a:defRPr/>
            </a:pPr>
            <a:r>
              <a:rPr lang="pt-PT" b="0" i="0" dirty="0">
                <a:solidFill>
                  <a:srgbClr val="000000"/>
                </a:solidFill>
                <a:effectLst/>
                <a:latin typeface="inherit"/>
              </a:rPr>
              <a:t>E onde teriam "</a:t>
            </a:r>
            <a:r>
              <a:rPr lang="pt-PT" b="0" i="0" dirty="0" err="1">
                <a:solidFill>
                  <a:srgbClr val="000000"/>
                </a:solidFill>
                <a:effectLst/>
                <a:latin typeface="inherit"/>
              </a:rPr>
              <a:t>aglum</a:t>
            </a:r>
            <a:r>
              <a:rPr lang="pt-PT" b="0" i="0" dirty="0">
                <a:solidFill>
                  <a:srgbClr val="000000"/>
                </a:solidFill>
                <a:effectLst/>
                <a:latin typeface="inherit"/>
              </a:rPr>
              <a:t>" controlo sobre quando fazer a manobra.(explicaremos mais a frente)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0" i="0" dirty="0">
              <a:solidFill>
                <a:srgbClr val="000000"/>
              </a:solidFill>
              <a:effectLs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PT" b="0" i="0" dirty="0">
                <a:solidFill>
                  <a:srgbClr val="000000"/>
                </a:solidFill>
                <a:effectLst/>
                <a:latin typeface="inherit"/>
              </a:rPr>
              <a:t>foi avaliada em que medida os fatores individuais influenciaram as </a:t>
            </a:r>
            <a:r>
              <a:rPr lang="pt-PT" b="0" i="0" dirty="0" err="1">
                <a:solidFill>
                  <a:srgbClr val="000000"/>
                </a:solidFill>
                <a:effectLst/>
                <a:latin typeface="inherit"/>
              </a:rPr>
              <a:t>decisoes</a:t>
            </a:r>
            <a:r>
              <a:rPr lang="pt-PT" b="0" i="0" dirty="0">
                <a:solidFill>
                  <a:srgbClr val="000000"/>
                </a:solidFill>
                <a:effectLst/>
                <a:latin typeface="inherit"/>
              </a:rPr>
              <a:t> dos participantes e se existem </a:t>
            </a:r>
            <a:r>
              <a:rPr lang="pt-PT" b="0" i="0" dirty="0" err="1">
                <a:solidFill>
                  <a:srgbClr val="000000"/>
                </a:solidFill>
                <a:effectLst/>
                <a:latin typeface="inherit"/>
              </a:rPr>
              <a:t>estrategias</a:t>
            </a:r>
            <a:r>
              <a:rPr lang="pt-PT" b="0" i="0" dirty="0">
                <a:solidFill>
                  <a:srgbClr val="000000"/>
                </a:solidFill>
                <a:effectLst/>
                <a:latin typeface="inherit"/>
              </a:rPr>
              <a:t> de condução mais adequadas que outras.</a:t>
            </a:r>
          </a:p>
          <a:p>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5</a:t>
            </a:fld>
            <a:endParaRPr lang="pt-PT"/>
          </a:p>
        </p:txBody>
      </p:sp>
    </p:spTree>
    <p:extLst>
      <p:ext uri="{BB962C8B-B14F-4D97-AF65-F5344CB8AC3E}">
        <p14:creationId xmlns:p14="http://schemas.microsoft.com/office/powerpoint/2010/main" val="1200414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rtl="0" fontAlgn="base">
              <a:buFont typeface="+mj-lt"/>
              <a:buNone/>
            </a:pPr>
            <a:r>
              <a:rPr lang="pt-PT" b="0" dirty="0">
                <a:effectLst/>
                <a:latin typeface="inherit"/>
              </a:rPr>
              <a:t>Duração 90min</a:t>
            </a:r>
          </a:p>
          <a:p>
            <a:pPr rtl="0" fontAlgn="base">
              <a:buFont typeface="+mj-lt"/>
              <a:buNone/>
            </a:pPr>
            <a:r>
              <a:rPr lang="pt-PT" b="0" dirty="0">
                <a:effectLst/>
                <a:latin typeface="inherit"/>
              </a:rPr>
              <a:t>Os participantes no lugar do condutor, acompanhados por outras 2(não participantes) que iriam orientar o teste.</a:t>
            </a:r>
          </a:p>
          <a:p>
            <a:pPr rtl="0" fontAlgn="base">
              <a:buFont typeface="+mj-lt"/>
              <a:buNone/>
            </a:pPr>
            <a:endParaRPr lang="pt-PT" b="0" dirty="0">
              <a:effectLst/>
              <a:latin typeface="inherit"/>
            </a:endParaRPr>
          </a:p>
          <a:p>
            <a:pPr rtl="0" fontAlgn="base">
              <a:buFont typeface="+mj-lt"/>
              <a:buNone/>
            </a:pPr>
            <a:r>
              <a:rPr lang="pt-PT" b="0" dirty="0">
                <a:effectLst/>
                <a:latin typeface="inherit"/>
              </a:rPr>
              <a:t>Participantes-conduziram </a:t>
            </a:r>
            <a:r>
              <a:rPr lang="pt-PT" b="0" dirty="0" err="1">
                <a:effectLst/>
                <a:latin typeface="inherit"/>
              </a:rPr>
              <a:t>autovel</a:t>
            </a:r>
            <a:r>
              <a:rPr lang="pt-PT" b="0" dirty="0">
                <a:effectLst/>
                <a:latin typeface="inherit"/>
              </a:rPr>
              <a:t> ate autoestrada(manualmente), depois ligaram o sistema de condução automatizada.</a:t>
            </a:r>
          </a:p>
          <a:p>
            <a:pPr rtl="0" fontAlgn="base">
              <a:buFont typeface="+mj-lt"/>
              <a:buNone/>
            </a:pPr>
            <a:r>
              <a:rPr lang="pt-PT" b="0" dirty="0">
                <a:effectLst/>
                <a:latin typeface="inherit"/>
              </a:rPr>
              <a:t>1º parte 13km-familiarizarem</a:t>
            </a:r>
          </a:p>
          <a:p>
            <a:pPr rtl="0" fontAlgn="base">
              <a:buFont typeface="+mj-lt"/>
              <a:buNone/>
            </a:pPr>
            <a:r>
              <a:rPr lang="pt-PT" b="0" dirty="0">
                <a:effectLst/>
                <a:latin typeface="inherit"/>
              </a:rPr>
              <a:t>2ºparte 53km- testar mudanças de via</a:t>
            </a:r>
          </a:p>
          <a:p>
            <a:pPr rtl="0" fontAlgn="base">
              <a:buFont typeface="+mj-lt"/>
              <a:buNone/>
            </a:pPr>
            <a:r>
              <a:rPr lang="pt-PT" b="0" dirty="0">
                <a:effectLst/>
                <a:latin typeface="inherit"/>
              </a:rPr>
              <a:t>-&gt;2º parte usado </a:t>
            </a:r>
            <a:r>
              <a:rPr lang="pt-PT" b="0" dirty="0" err="1">
                <a:effectLst/>
                <a:latin typeface="inherit"/>
              </a:rPr>
              <a:t>metodo</a:t>
            </a:r>
            <a:r>
              <a:rPr lang="pt-PT" b="0" dirty="0">
                <a:effectLst/>
                <a:latin typeface="inherit"/>
              </a:rPr>
              <a:t> </a:t>
            </a:r>
            <a:r>
              <a:rPr lang="pt-PT" b="0" dirty="0" err="1">
                <a:effectLst/>
                <a:latin typeface="inherit"/>
              </a:rPr>
              <a:t>think-alound</a:t>
            </a:r>
            <a:r>
              <a:rPr lang="pt-PT" b="0" dirty="0">
                <a:effectLst/>
                <a:latin typeface="inherit"/>
              </a:rPr>
              <a:t>, participantes dizia os pensamentos/intenções sobre a manobra.</a:t>
            </a:r>
            <a:br>
              <a:rPr lang="pt-PT" b="0" i="0" dirty="0">
                <a:solidFill>
                  <a:srgbClr val="DCDDDE"/>
                </a:solidFill>
                <a:effectLst/>
                <a:latin typeface="Whitney"/>
              </a:rPr>
            </a:br>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6</a:t>
            </a:fld>
            <a:endParaRPr lang="pt-PT"/>
          </a:p>
        </p:txBody>
      </p:sp>
    </p:spTree>
    <p:extLst>
      <p:ext uri="{BB962C8B-B14F-4D97-AF65-F5344CB8AC3E}">
        <p14:creationId xmlns:p14="http://schemas.microsoft.com/office/powerpoint/2010/main" val="280023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inherit"/>
              </a:rPr>
              <a:t>Many participants noticed that frequent changing of lanes is disturbing, thus a variable indicating the time since the last LC was defined.</a:t>
            </a:r>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7</a:t>
            </a:fld>
            <a:endParaRPr lang="pt-PT"/>
          </a:p>
        </p:txBody>
      </p:sp>
    </p:spTree>
    <p:extLst>
      <p:ext uri="{BB962C8B-B14F-4D97-AF65-F5344CB8AC3E}">
        <p14:creationId xmlns:p14="http://schemas.microsoft.com/office/powerpoint/2010/main" val="962300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Questionário de bem estar dividido em 3 </a:t>
            </a:r>
            <a:r>
              <a:rPr lang="pt-PT" dirty="0" err="1"/>
              <a:t>sub</a:t>
            </a:r>
            <a:r>
              <a:rPr lang="pt-PT" dirty="0"/>
              <a:t> escalas</a:t>
            </a:r>
          </a:p>
          <a:p>
            <a:r>
              <a:rPr lang="pt-PT" dirty="0"/>
              <a:t>-bom/mau humor</a:t>
            </a:r>
          </a:p>
          <a:p>
            <a:r>
              <a:rPr lang="pt-PT" dirty="0"/>
              <a:t>-Calmo/nervoso</a:t>
            </a:r>
          </a:p>
          <a:p>
            <a:r>
              <a:rPr lang="pt-PT" dirty="0"/>
              <a:t>-acordado/cansado</a:t>
            </a:r>
          </a:p>
          <a:p>
            <a:endParaRPr lang="pt-PT" dirty="0"/>
          </a:p>
          <a:p>
            <a:r>
              <a:rPr lang="pt-PT" dirty="0"/>
              <a:t>Diferenças entre calmo/nervoso e cansado/acordado mas não bom/mau humor</a:t>
            </a:r>
          </a:p>
          <a:p>
            <a:endParaRPr lang="pt-PT" dirty="0"/>
          </a:p>
          <a:p>
            <a:r>
              <a:rPr lang="pt-PT" dirty="0"/>
              <a:t>Ficaram mais acordados depois do </a:t>
            </a:r>
            <a:r>
              <a:rPr lang="pt-PT" dirty="0" err="1"/>
              <a:t>test</a:t>
            </a:r>
            <a:r>
              <a:rPr lang="pt-PT" dirty="0"/>
              <a:t> drive</a:t>
            </a:r>
          </a:p>
          <a:p>
            <a:endParaRPr lang="pt-PT" dirty="0"/>
          </a:p>
          <a:p>
            <a:r>
              <a:rPr lang="pt-PT" dirty="0"/>
              <a:t>Avaliar a confiança na automação:</a:t>
            </a:r>
          </a:p>
          <a:p>
            <a:r>
              <a:rPr lang="pt-PT" dirty="0"/>
              <a:t>-compreensibilidade/previsibilidade</a:t>
            </a:r>
          </a:p>
          <a:p>
            <a:r>
              <a:rPr lang="pt-PT" dirty="0"/>
              <a:t>-confiabilidade/competência</a:t>
            </a:r>
          </a:p>
          <a:p>
            <a:r>
              <a:rPr lang="pt-PT" dirty="0"/>
              <a:t>-confiança na automação</a:t>
            </a:r>
          </a:p>
          <a:p>
            <a:endParaRPr lang="pt-PT" dirty="0"/>
          </a:p>
          <a:p>
            <a:r>
              <a:rPr lang="pt-PT" dirty="0"/>
              <a:t>Quanto à dinâmica de mudança de faixa os utilizadores avaliaram mediante o grau de conforto as diferentes acelerações </a:t>
            </a:r>
          </a:p>
          <a:p>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9</a:t>
            </a:fld>
            <a:endParaRPr lang="pt-PT"/>
          </a:p>
        </p:txBody>
      </p:sp>
    </p:spTree>
    <p:extLst>
      <p:ext uri="{BB962C8B-B14F-4D97-AF65-F5344CB8AC3E}">
        <p14:creationId xmlns:p14="http://schemas.microsoft.com/office/powerpoint/2010/main" val="128872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Cada condutor podia adotar vários estilos de condução, prevalece o mais evidente</a:t>
            </a:r>
          </a:p>
          <a:p>
            <a:r>
              <a:rPr lang="pt-PT" dirty="0"/>
              <a:t>Variam aspetos como o querer manter a velocidade, querer ser o mais rápido da faixa, </a:t>
            </a:r>
            <a:r>
              <a:rPr lang="pt-PT" dirty="0" err="1"/>
              <a:t>etc</a:t>
            </a:r>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10</a:t>
            </a:fld>
            <a:endParaRPr lang="pt-PT"/>
          </a:p>
        </p:txBody>
      </p:sp>
    </p:spTree>
    <p:extLst>
      <p:ext uri="{BB962C8B-B14F-4D97-AF65-F5344CB8AC3E}">
        <p14:creationId xmlns:p14="http://schemas.microsoft.com/office/powerpoint/2010/main" val="2160687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1º No fim do teste foi feita uma pergunta aberta onde mencionaram os aspetos influenciadores das decisões de LC</a:t>
            </a:r>
          </a:p>
          <a:p>
            <a:endParaRPr lang="pt-PT" dirty="0"/>
          </a:p>
          <a:p>
            <a:r>
              <a:rPr lang="pt-PT" dirty="0"/>
              <a:t>2º Baseados em dados objetivos foram elaborados modelos de regressão para ambas as direções para duas etapas</a:t>
            </a:r>
          </a:p>
          <a:p>
            <a:pPr marL="171450" indent="-171450">
              <a:buFont typeface="Arial" panose="020B0604020202020204" pitchFamily="34" charset="0"/>
              <a:buChar char="•"/>
            </a:pPr>
            <a:r>
              <a:rPr lang="pt-PT" dirty="0"/>
              <a:t>Nos casos de LC à esquerda não foi considerada a existência de uma via de aceleração pois aconteceu muito poucas vezes durante o estudo</a:t>
            </a:r>
          </a:p>
          <a:p>
            <a:pPr marL="171450" indent="-171450">
              <a:buFont typeface="Arial" panose="020B0604020202020204" pitchFamily="34" charset="0"/>
              <a:buChar char="•"/>
            </a:pPr>
            <a:endParaRPr lang="pt-PT" dirty="0"/>
          </a:p>
          <a:p>
            <a:pPr marL="171450" indent="-171450">
              <a:buFont typeface="Arial" panose="020B0604020202020204" pitchFamily="34" charset="0"/>
              <a:buChar char="•"/>
            </a:pPr>
            <a:r>
              <a:rPr lang="pt-PT" dirty="0"/>
              <a:t>3º A precisão dos modelos de regressão foi avaliada com valores de tolerância superiores a 0,1 e valores de VIF abaixo de 10, associado à </a:t>
            </a:r>
            <a:r>
              <a:rPr lang="pt-PT" dirty="0" err="1"/>
              <a:t>multicolinearidade</a:t>
            </a:r>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11</a:t>
            </a:fld>
            <a:endParaRPr lang="pt-PT"/>
          </a:p>
        </p:txBody>
      </p:sp>
    </p:spTree>
    <p:extLst>
      <p:ext uri="{BB962C8B-B14F-4D97-AF65-F5344CB8AC3E}">
        <p14:creationId xmlns:p14="http://schemas.microsoft.com/office/powerpoint/2010/main" val="638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12</a:t>
            </a:fld>
            <a:endParaRPr lang="pt-PT"/>
          </a:p>
        </p:txBody>
      </p:sp>
    </p:spTree>
    <p:extLst>
      <p:ext uri="{BB962C8B-B14F-4D97-AF65-F5344CB8AC3E}">
        <p14:creationId xmlns:p14="http://schemas.microsoft.com/office/powerpoint/2010/main" val="3492832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ACD59DB4-49F2-4D45-9B39-CC7900B83DB6}" type="slidenum">
              <a:rPr lang="pt-PT" smtClean="0"/>
              <a:t>13</a:t>
            </a:fld>
            <a:endParaRPr lang="pt-PT"/>
          </a:p>
        </p:txBody>
      </p:sp>
    </p:spTree>
    <p:extLst>
      <p:ext uri="{BB962C8B-B14F-4D97-AF65-F5344CB8AC3E}">
        <p14:creationId xmlns:p14="http://schemas.microsoft.com/office/powerpoint/2010/main" val="107926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1AAB163F-6ED5-45BA-BB0A-6DE1B80B640E}" type="datetime1">
              <a:rPr lang="en-US" smtClean="0"/>
              <a:t>6/8/2022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3601274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149FC182-42F6-4E45-B667-F6FE8335E3AE}" type="datetime1">
              <a:rPr lang="en-US" smtClean="0"/>
              <a:t>6/8/2022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732081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9864B8C8-435B-48C2-8BDD-3E3AAFA97ED1}" type="datetime1">
              <a:rPr lang="en-US" smtClean="0"/>
              <a:t>6/8/2022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72288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55F2383C-18C1-492E-8ACA-1EF7026CFBC5}" type="datetime1">
              <a:rPr lang="en-US" smtClean="0"/>
              <a:t>6/8/2022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79789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8A9535E9-A167-4F2B-A0A5-192E26BD43B5}" type="datetime1">
              <a:rPr lang="en-US" smtClean="0"/>
              <a:t>6/8/2022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12520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2D03C2A2-928A-471E-8C94-3177C404FFA2}" type="datetime1">
              <a:rPr lang="en-US" smtClean="0"/>
              <a:t>6/8/2022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27476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5AC7CB6D-64EC-4971-AAD0-9A583DD911F1}" type="datetime1">
              <a:rPr lang="en-US" smtClean="0"/>
              <a:t>6/8/2022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64325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48DD2BAA-5009-4C09-87F6-9E299EC31DCD}" type="datetime1">
              <a:rPr lang="en-US" smtClean="0"/>
              <a:t>6/8/2022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92969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B97377A-385A-4964-8FE4-0A4C99C99844}" type="datetime1">
              <a:rPr lang="en-US" smtClean="0"/>
              <a:t>6/8/2022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06760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E6F71235-D93E-4EAF-8FFF-D4DD69C0DBF6}" type="datetime1">
              <a:rPr lang="en-US" smtClean="0"/>
              <a:t>6/8/2022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42222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E45FB5EB-001A-4A1E-8F62-C9925FC641CA}" type="datetime1">
              <a:rPr lang="en-US" smtClean="0"/>
              <a:t>6/8/2022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27922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6D42EA47-19B2-4855-840C-EBD0F5B9CE47}" type="datetime1">
              <a:rPr lang="en-US" smtClean="0"/>
              <a:t>6/8/2022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186659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Picture 3">
            <a:extLst>
              <a:ext uri="{FF2B5EF4-FFF2-40B4-BE49-F238E27FC236}">
                <a16:creationId xmlns:a16="http://schemas.microsoft.com/office/drawing/2014/main" id="{B799EEFF-714C-FAC0-068D-646C36F0DDF4}"/>
              </a:ext>
            </a:extLst>
          </p:cNvPr>
          <p:cNvPicPr>
            <a:picLocks noChangeAspect="1"/>
          </p:cNvPicPr>
          <p:nvPr/>
        </p:nvPicPr>
        <p:blipFill rotWithShape="1">
          <a:blip r:embed="rId2">
            <a:alphaModFix/>
          </a:blip>
          <a:srcRect t="21309" r="-1" b="-1"/>
          <a:stretch/>
        </p:blipFill>
        <p:spPr>
          <a:xfrm>
            <a:off x="1525" y="10"/>
            <a:ext cx="12188951" cy="6857990"/>
          </a:xfrm>
          <a:prstGeom prst="rect">
            <a:avLst/>
          </a:prstGeom>
        </p:spPr>
      </p:pic>
      <p:sp>
        <p:nvSpPr>
          <p:cNvPr id="25" name="Rectangle 24">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55B3B7-FD0D-D39E-AF68-29759BAB5604}"/>
              </a:ext>
            </a:extLst>
          </p:cNvPr>
          <p:cNvSpPr>
            <a:spLocks noGrp="1"/>
          </p:cNvSpPr>
          <p:nvPr>
            <p:ph type="ctrTitle"/>
          </p:nvPr>
        </p:nvSpPr>
        <p:spPr>
          <a:xfrm>
            <a:off x="777240" y="565846"/>
            <a:ext cx="7039917" cy="3610622"/>
          </a:xfrm>
        </p:spPr>
        <p:txBody>
          <a:bodyPr anchor="b">
            <a:normAutofit/>
          </a:bodyPr>
          <a:lstStyle/>
          <a:p>
            <a:pPr algn="l"/>
            <a:r>
              <a:rPr lang="en-US" sz="6000" b="1" i="1" dirty="0">
                <a:solidFill>
                  <a:schemeClr val="bg1"/>
                </a:solidFill>
                <a:effectLst/>
                <a:latin typeface="Abadi" panose="020B0604020202020204" pitchFamily="34" charset="0"/>
              </a:rPr>
              <a:t>Lane Change Decision Making for Automated Driving</a:t>
            </a:r>
            <a:endParaRPr lang="pt-PT" sz="6000" b="1" dirty="0">
              <a:solidFill>
                <a:srgbClr val="FFFFFF"/>
              </a:solidFill>
              <a:latin typeface="Abadi" panose="020B0604020202020204" pitchFamily="34" charset="0"/>
            </a:endParaRPr>
          </a:p>
        </p:txBody>
      </p:sp>
      <p:sp>
        <p:nvSpPr>
          <p:cNvPr id="3" name="Subtítulo 2">
            <a:extLst>
              <a:ext uri="{FF2B5EF4-FFF2-40B4-BE49-F238E27FC236}">
                <a16:creationId xmlns:a16="http://schemas.microsoft.com/office/drawing/2014/main" id="{83C3235F-EB59-2F69-8068-7C7B8B48D1C9}"/>
              </a:ext>
            </a:extLst>
          </p:cNvPr>
          <p:cNvSpPr>
            <a:spLocks noGrp="1"/>
          </p:cNvSpPr>
          <p:nvPr>
            <p:ph type="subTitle" idx="1"/>
          </p:nvPr>
        </p:nvSpPr>
        <p:spPr>
          <a:xfrm>
            <a:off x="777240" y="4456143"/>
            <a:ext cx="4887458" cy="1327421"/>
          </a:xfrm>
        </p:spPr>
        <p:txBody>
          <a:bodyPr anchor="t">
            <a:normAutofit fontScale="92500" lnSpcReduction="10000"/>
          </a:bodyPr>
          <a:lstStyle/>
          <a:p>
            <a:pPr algn="l"/>
            <a:r>
              <a:rPr lang="en-US" sz="1600" b="0" i="1" dirty="0" err="1">
                <a:solidFill>
                  <a:schemeClr val="bg1"/>
                </a:solidFill>
                <a:effectLst/>
                <a:latin typeface="Courier New" panose="02070309020205020404" pitchFamily="49" charset="0"/>
              </a:rPr>
              <a:t>Tabea</a:t>
            </a:r>
            <a:r>
              <a:rPr lang="en-US" sz="1600" b="0" i="1" dirty="0">
                <a:solidFill>
                  <a:schemeClr val="bg1"/>
                </a:solidFill>
                <a:effectLst/>
                <a:latin typeface="Courier New" panose="02070309020205020404" pitchFamily="49" charset="0"/>
              </a:rPr>
              <a:t> </a:t>
            </a:r>
            <a:r>
              <a:rPr lang="en-US" sz="1600" b="0" i="1" dirty="0" err="1">
                <a:solidFill>
                  <a:schemeClr val="bg1"/>
                </a:solidFill>
                <a:effectLst/>
                <a:latin typeface="Courier New" panose="02070309020205020404" pitchFamily="49" charset="0"/>
              </a:rPr>
              <a:t>Blenk</a:t>
            </a:r>
            <a:r>
              <a:rPr lang="en-US" sz="1600" b="0" i="1" dirty="0">
                <a:solidFill>
                  <a:schemeClr val="bg1"/>
                </a:solidFill>
                <a:effectLst/>
                <a:latin typeface="Courier New" panose="02070309020205020404" pitchFamily="49" charset="0"/>
              </a:rPr>
              <a:t> and Stephanie Cramer. 2021. In Proceedings of the 2021 ACM/IEEE International Conference on Human-Robot Interaction (HRI '21). Association for Computing Machinery, New York, NY, USA, 6–15.</a:t>
            </a:r>
            <a:endParaRPr lang="pt-PT" sz="2200" dirty="0">
              <a:solidFill>
                <a:schemeClr val="bg1"/>
              </a:solidFill>
            </a:endParaRPr>
          </a:p>
        </p:txBody>
      </p:sp>
      <p:grpSp>
        <p:nvGrpSpPr>
          <p:cNvPr id="27" name="Group 26">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28" name="Oval 27">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CaixaDeTexto 9">
            <a:extLst>
              <a:ext uri="{FF2B5EF4-FFF2-40B4-BE49-F238E27FC236}">
                <a16:creationId xmlns:a16="http://schemas.microsoft.com/office/drawing/2014/main" id="{F601C07C-CDD2-E16F-4383-5F1A2895017E}"/>
              </a:ext>
            </a:extLst>
          </p:cNvPr>
          <p:cNvSpPr txBox="1"/>
          <p:nvPr/>
        </p:nvSpPr>
        <p:spPr>
          <a:xfrm>
            <a:off x="8744505" y="6020840"/>
            <a:ext cx="3405647" cy="646331"/>
          </a:xfrm>
          <a:prstGeom prst="rect">
            <a:avLst/>
          </a:prstGeom>
          <a:noFill/>
        </p:spPr>
        <p:txBody>
          <a:bodyPr wrap="square" rtlCol="0">
            <a:spAutoFit/>
          </a:bodyPr>
          <a:lstStyle/>
          <a:p>
            <a:r>
              <a:rPr lang="pt-PT" b="1" dirty="0">
                <a:solidFill>
                  <a:schemeClr val="bg1"/>
                </a:solidFill>
              </a:rPr>
              <a:t>Gonçalo Abrantes – 104152</a:t>
            </a:r>
          </a:p>
          <a:p>
            <a:r>
              <a:rPr lang="pt-PT" b="1" dirty="0">
                <a:solidFill>
                  <a:schemeClr val="bg1"/>
                </a:solidFill>
              </a:rPr>
              <a:t>Guilherme Antunes – 103600</a:t>
            </a:r>
          </a:p>
        </p:txBody>
      </p:sp>
    </p:spTree>
    <p:extLst>
      <p:ext uri="{BB962C8B-B14F-4D97-AF65-F5344CB8AC3E}">
        <p14:creationId xmlns:p14="http://schemas.microsoft.com/office/powerpoint/2010/main" val="303583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ECFD85C-1405-5C30-A3F6-D868DB399B07}"/>
              </a:ext>
            </a:extLst>
          </p:cNvPr>
          <p:cNvSpPr txBox="1">
            <a:spLocks/>
          </p:cNvSpPr>
          <p:nvPr/>
        </p:nvSpPr>
        <p:spPr>
          <a:xfrm>
            <a:off x="755650"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dirty="0"/>
              <a:t>3.2. </a:t>
            </a:r>
            <a:r>
              <a:rPr lang="pt-PT" dirty="0" err="1"/>
              <a:t>Driving</a:t>
            </a:r>
            <a:r>
              <a:rPr lang="pt-PT" dirty="0"/>
              <a:t> </a:t>
            </a:r>
            <a:r>
              <a:rPr lang="pt-PT" dirty="0" err="1"/>
              <a:t>Strategy</a:t>
            </a:r>
            <a:endParaRPr lang="pt-PT" dirty="0"/>
          </a:p>
        </p:txBody>
      </p:sp>
      <p:sp>
        <p:nvSpPr>
          <p:cNvPr id="3" name="Marcador de Posição de Conteúdo 2">
            <a:extLst>
              <a:ext uri="{FF2B5EF4-FFF2-40B4-BE49-F238E27FC236}">
                <a16:creationId xmlns:a16="http://schemas.microsoft.com/office/drawing/2014/main" id="{63BDF59D-C624-5D38-8655-9DB6378CF3D2}"/>
              </a:ext>
            </a:extLst>
          </p:cNvPr>
          <p:cNvSpPr>
            <a:spLocks noGrp="1"/>
          </p:cNvSpPr>
          <p:nvPr>
            <p:ph idx="1"/>
          </p:nvPr>
        </p:nvSpPr>
        <p:spPr/>
        <p:txBody>
          <a:bodyPr/>
          <a:lstStyle/>
          <a:p>
            <a:r>
              <a:rPr lang="en-US" dirty="0"/>
              <a:t>The evaluation of the Thinking Aloud results that the participants mostly varied in one need: Nearby traffic influences the decision to make a right LC</a:t>
            </a:r>
          </a:p>
          <a:p>
            <a:r>
              <a:rPr lang="en-US" dirty="0"/>
              <a:t>Various participants were influenced differently by traffic</a:t>
            </a:r>
          </a:p>
          <a:p>
            <a:r>
              <a:rPr lang="en-US" dirty="0"/>
              <a:t>Each participant was assigned a driving strategy based on the one they showed most clearly and frequently</a:t>
            </a:r>
          </a:p>
          <a:p>
            <a:endParaRPr lang="pt-PT" dirty="0"/>
          </a:p>
        </p:txBody>
      </p:sp>
      <p:sp>
        <p:nvSpPr>
          <p:cNvPr id="5" name="Título 1">
            <a:extLst>
              <a:ext uri="{FF2B5EF4-FFF2-40B4-BE49-F238E27FC236}">
                <a16:creationId xmlns:a16="http://schemas.microsoft.com/office/drawing/2014/main" id="{C8E033E7-DE0C-320F-6B03-E2B4F0D4FDA4}"/>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3. </a:t>
            </a:r>
            <a:r>
              <a:rPr lang="pt-PT" sz="2400" dirty="0" err="1"/>
              <a:t>Results</a:t>
            </a:r>
            <a:endParaRPr lang="pt-PT" sz="2400" dirty="0"/>
          </a:p>
        </p:txBody>
      </p:sp>
      <p:sp>
        <p:nvSpPr>
          <p:cNvPr id="6" name="Título 1">
            <a:extLst>
              <a:ext uri="{FF2B5EF4-FFF2-40B4-BE49-F238E27FC236}">
                <a16:creationId xmlns:a16="http://schemas.microsoft.com/office/drawing/2014/main" id="{CAA37C2B-F33B-BDB5-AAD0-A2026CD2327E}"/>
              </a:ext>
            </a:extLst>
          </p:cNvPr>
          <p:cNvSpPr txBox="1">
            <a:spLocks/>
          </p:cNvSpPr>
          <p:nvPr/>
        </p:nvSpPr>
        <p:spPr>
          <a:xfrm>
            <a:off x="766445"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dirty="0"/>
              <a:t>3.2. </a:t>
            </a:r>
            <a:r>
              <a:rPr lang="pt-PT" dirty="0" err="1"/>
              <a:t>Driving</a:t>
            </a:r>
            <a:r>
              <a:rPr lang="pt-PT" dirty="0"/>
              <a:t> </a:t>
            </a:r>
            <a:r>
              <a:rPr lang="pt-PT" dirty="0" err="1"/>
              <a:t>Strategy</a:t>
            </a:r>
            <a:endParaRPr lang="pt-PT" dirty="0"/>
          </a:p>
        </p:txBody>
      </p:sp>
      <p:sp>
        <p:nvSpPr>
          <p:cNvPr id="7" name="Título 1">
            <a:extLst>
              <a:ext uri="{FF2B5EF4-FFF2-40B4-BE49-F238E27FC236}">
                <a16:creationId xmlns:a16="http://schemas.microsoft.com/office/drawing/2014/main" id="{D12FE770-2D73-2A93-501F-5FD31EE090AE}"/>
              </a:ext>
            </a:extLst>
          </p:cNvPr>
          <p:cNvSpPr txBox="1">
            <a:spLocks/>
          </p:cNvSpPr>
          <p:nvPr/>
        </p:nvSpPr>
        <p:spPr>
          <a:xfrm>
            <a:off x="766445"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3. </a:t>
            </a:r>
            <a:r>
              <a:rPr lang="pt-PT" sz="2400" dirty="0" err="1"/>
              <a:t>Results</a:t>
            </a:r>
            <a:endParaRPr lang="pt-PT" sz="2400" dirty="0"/>
          </a:p>
        </p:txBody>
      </p:sp>
      <p:sp>
        <p:nvSpPr>
          <p:cNvPr id="8" name="Marcador de Posição do Número do Diapositivo 7">
            <a:extLst>
              <a:ext uri="{FF2B5EF4-FFF2-40B4-BE49-F238E27FC236}">
                <a16:creationId xmlns:a16="http://schemas.microsoft.com/office/drawing/2014/main" id="{37877F89-312A-C347-35B4-D0FB9FA6F3A8}"/>
              </a:ext>
            </a:extLst>
          </p:cNvPr>
          <p:cNvSpPr>
            <a:spLocks noGrp="1"/>
          </p:cNvSpPr>
          <p:nvPr>
            <p:ph type="sldNum" sz="quarter" idx="12"/>
          </p:nvPr>
        </p:nvSpPr>
        <p:spPr/>
        <p:txBody>
          <a:bodyPr/>
          <a:lstStyle/>
          <a:p>
            <a:fld id="{35747434-7036-48DB-A148-6B3D8EE75CDA}" type="slidenum">
              <a:rPr lang="en-US" smtClean="0"/>
              <a:t>10</a:t>
            </a:fld>
            <a:endParaRPr lang="en-US"/>
          </a:p>
        </p:txBody>
      </p:sp>
      <p:pic>
        <p:nvPicPr>
          <p:cNvPr id="11" name="Imagem 10">
            <a:extLst>
              <a:ext uri="{FF2B5EF4-FFF2-40B4-BE49-F238E27FC236}">
                <a16:creationId xmlns:a16="http://schemas.microsoft.com/office/drawing/2014/main" id="{F751014E-9F8E-DD06-D4E0-CBD7B18943BD}"/>
              </a:ext>
            </a:extLst>
          </p:cNvPr>
          <p:cNvPicPr>
            <a:picLocks noChangeAspect="1"/>
          </p:cNvPicPr>
          <p:nvPr/>
        </p:nvPicPr>
        <p:blipFill>
          <a:blip r:embed="rId3"/>
          <a:stretch>
            <a:fillRect/>
          </a:stretch>
        </p:blipFill>
        <p:spPr>
          <a:xfrm>
            <a:off x="1127787" y="4381249"/>
            <a:ext cx="4458322" cy="1247949"/>
          </a:xfrm>
          <a:prstGeom prst="rect">
            <a:avLst/>
          </a:prstGeom>
        </p:spPr>
      </p:pic>
      <p:pic>
        <p:nvPicPr>
          <p:cNvPr id="12" name="Imagem 11">
            <a:extLst>
              <a:ext uri="{FF2B5EF4-FFF2-40B4-BE49-F238E27FC236}">
                <a16:creationId xmlns:a16="http://schemas.microsoft.com/office/drawing/2014/main" id="{4F990688-1E62-0A24-3A5C-6739E49D9F02}"/>
              </a:ext>
            </a:extLst>
          </p:cNvPr>
          <p:cNvPicPr>
            <a:picLocks noChangeAspect="1"/>
          </p:cNvPicPr>
          <p:nvPr/>
        </p:nvPicPr>
        <p:blipFill>
          <a:blip r:embed="rId4"/>
          <a:stretch>
            <a:fillRect/>
          </a:stretch>
        </p:blipFill>
        <p:spPr>
          <a:xfrm>
            <a:off x="6106795" y="3833486"/>
            <a:ext cx="4515480" cy="2343477"/>
          </a:xfrm>
          <a:prstGeom prst="rect">
            <a:avLst/>
          </a:prstGeom>
        </p:spPr>
      </p:pic>
    </p:spTree>
    <p:extLst>
      <p:ext uri="{BB962C8B-B14F-4D97-AF65-F5344CB8AC3E}">
        <p14:creationId xmlns:p14="http://schemas.microsoft.com/office/powerpoint/2010/main" val="259908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6B7539F8-A257-BE82-CD16-2E2A977BEEB2}"/>
              </a:ext>
            </a:extLst>
          </p:cNvPr>
          <p:cNvSpPr>
            <a:spLocks noGrp="1"/>
          </p:cNvSpPr>
          <p:nvPr>
            <p:ph idx="1"/>
          </p:nvPr>
        </p:nvSpPr>
        <p:spPr/>
        <p:txBody>
          <a:bodyPr/>
          <a:lstStyle/>
          <a:p>
            <a:r>
              <a:rPr lang="pt-PT" sz="1800" b="0" i="1" u="none" strike="noStrike" baseline="0" dirty="0" err="1">
                <a:solidFill>
                  <a:srgbClr val="000000"/>
                </a:solidFill>
                <a:latin typeface="Linux Biolinum T"/>
              </a:rPr>
              <a:t>Qualitative</a:t>
            </a:r>
            <a:r>
              <a:rPr lang="pt-PT" sz="1800" b="0" i="1" u="none" strike="noStrike" baseline="0" dirty="0">
                <a:solidFill>
                  <a:srgbClr val="000000"/>
                </a:solidFill>
                <a:latin typeface="Linux Biolinum T"/>
              </a:rPr>
              <a:t> Data</a:t>
            </a:r>
          </a:p>
          <a:p>
            <a:r>
              <a:rPr lang="pt-PT" sz="1800" b="0" i="1" u="none" strike="noStrike" baseline="0" dirty="0" err="1">
                <a:solidFill>
                  <a:srgbClr val="000000"/>
                </a:solidFill>
                <a:latin typeface="Linux Biolinum T"/>
              </a:rPr>
              <a:t>Regression</a:t>
            </a:r>
            <a:r>
              <a:rPr lang="pt-PT" sz="1800" b="0" i="1" u="none" strike="noStrike" baseline="0" dirty="0">
                <a:solidFill>
                  <a:srgbClr val="000000"/>
                </a:solidFill>
                <a:latin typeface="Linux Biolinum T"/>
              </a:rPr>
              <a:t> </a:t>
            </a:r>
            <a:r>
              <a:rPr lang="pt-PT" sz="1800" b="0" i="1" u="none" strike="noStrike" baseline="0" dirty="0" err="1">
                <a:solidFill>
                  <a:srgbClr val="000000"/>
                </a:solidFill>
                <a:latin typeface="Linux Biolinum T"/>
              </a:rPr>
              <a:t>Models</a:t>
            </a:r>
            <a:endParaRPr lang="pt-PT" sz="1800" b="0" i="1" u="none" strike="noStrike" baseline="0" dirty="0">
              <a:solidFill>
                <a:srgbClr val="000000"/>
              </a:solidFill>
              <a:latin typeface="Linux Biolinum T"/>
            </a:endParaRPr>
          </a:p>
          <a:p>
            <a:r>
              <a:rPr lang="pt-PT" sz="1800" b="0" i="1" u="none" strike="noStrike" baseline="0" dirty="0" err="1">
                <a:solidFill>
                  <a:srgbClr val="000000"/>
                </a:solidFill>
                <a:latin typeface="Linux Biolinum T"/>
              </a:rPr>
              <a:t>Accuracy</a:t>
            </a:r>
            <a:r>
              <a:rPr lang="pt-PT" sz="1800" b="0" i="1" u="none" strike="noStrike" baseline="0" dirty="0">
                <a:solidFill>
                  <a:srgbClr val="000000"/>
                </a:solidFill>
                <a:latin typeface="Linux Biolinum T"/>
              </a:rPr>
              <a:t> </a:t>
            </a:r>
            <a:r>
              <a:rPr lang="pt-PT" sz="1800" b="0" i="1" u="none" strike="noStrike" baseline="0" dirty="0" err="1">
                <a:solidFill>
                  <a:srgbClr val="000000"/>
                </a:solidFill>
                <a:latin typeface="Linux Biolinum T"/>
              </a:rPr>
              <a:t>of</a:t>
            </a:r>
            <a:r>
              <a:rPr lang="pt-PT" sz="1800" b="0" i="1" u="none" strike="noStrike" baseline="0" dirty="0">
                <a:solidFill>
                  <a:srgbClr val="000000"/>
                </a:solidFill>
                <a:latin typeface="Linux Biolinum T"/>
              </a:rPr>
              <a:t> </a:t>
            </a:r>
            <a:r>
              <a:rPr lang="pt-PT" sz="1800" b="0" i="1" u="none" strike="noStrike" baseline="0" dirty="0" err="1">
                <a:solidFill>
                  <a:srgbClr val="000000"/>
                </a:solidFill>
                <a:latin typeface="Linux Biolinum T"/>
              </a:rPr>
              <a:t>Regression</a:t>
            </a:r>
            <a:r>
              <a:rPr lang="pt-PT" sz="1800" b="0" i="1" u="none" strike="noStrike" baseline="0" dirty="0">
                <a:solidFill>
                  <a:srgbClr val="000000"/>
                </a:solidFill>
                <a:latin typeface="Linux Biolinum T"/>
              </a:rPr>
              <a:t> </a:t>
            </a:r>
            <a:r>
              <a:rPr lang="pt-PT" sz="1800" b="0" i="1" u="none" strike="noStrike" baseline="0" dirty="0" err="1">
                <a:solidFill>
                  <a:srgbClr val="000000"/>
                </a:solidFill>
                <a:latin typeface="Linux Biolinum T"/>
              </a:rPr>
              <a:t>Models</a:t>
            </a:r>
            <a:endParaRPr lang="pt-PT" dirty="0"/>
          </a:p>
        </p:txBody>
      </p:sp>
      <p:sp>
        <p:nvSpPr>
          <p:cNvPr id="4" name="Título 1">
            <a:extLst>
              <a:ext uri="{FF2B5EF4-FFF2-40B4-BE49-F238E27FC236}">
                <a16:creationId xmlns:a16="http://schemas.microsoft.com/office/drawing/2014/main" id="{79118485-945E-C208-FD5F-10BC09155914}"/>
              </a:ext>
            </a:extLst>
          </p:cNvPr>
          <p:cNvSpPr txBox="1">
            <a:spLocks/>
          </p:cNvSpPr>
          <p:nvPr/>
        </p:nvSpPr>
        <p:spPr>
          <a:xfrm>
            <a:off x="766445"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5000" dirty="0"/>
              <a:t>3.3</a:t>
            </a:r>
            <a:r>
              <a:rPr lang="pt-PT" sz="4400" dirty="0"/>
              <a:t>. </a:t>
            </a:r>
            <a:r>
              <a:rPr lang="pt-PT" sz="4400" dirty="0" err="1"/>
              <a:t>Factors</a:t>
            </a:r>
            <a:r>
              <a:rPr lang="pt-PT" sz="4400" dirty="0"/>
              <a:t> </a:t>
            </a:r>
            <a:r>
              <a:rPr lang="pt-PT" sz="4400" dirty="0" err="1"/>
              <a:t>Influencing</a:t>
            </a:r>
            <a:r>
              <a:rPr lang="pt-PT" sz="4400" dirty="0"/>
              <a:t> </a:t>
            </a:r>
            <a:r>
              <a:rPr lang="pt-PT" sz="4400" dirty="0" err="1"/>
              <a:t>Lane</a:t>
            </a:r>
            <a:r>
              <a:rPr lang="pt-PT" sz="4400" dirty="0"/>
              <a:t> </a:t>
            </a:r>
            <a:r>
              <a:rPr lang="pt-PT" sz="4400" dirty="0" err="1"/>
              <a:t>Change</a:t>
            </a:r>
            <a:r>
              <a:rPr lang="pt-PT" sz="4400" dirty="0"/>
              <a:t> </a:t>
            </a:r>
            <a:r>
              <a:rPr lang="pt-PT" sz="4400" dirty="0" err="1"/>
              <a:t>Decisions</a:t>
            </a:r>
            <a:r>
              <a:rPr lang="pt-PT" sz="4400" dirty="0"/>
              <a:t> </a:t>
            </a:r>
          </a:p>
        </p:txBody>
      </p:sp>
      <p:sp>
        <p:nvSpPr>
          <p:cNvPr id="5" name="Título 1">
            <a:extLst>
              <a:ext uri="{FF2B5EF4-FFF2-40B4-BE49-F238E27FC236}">
                <a16:creationId xmlns:a16="http://schemas.microsoft.com/office/drawing/2014/main" id="{16E5D120-06BB-3922-6943-11445E8BEAC3}"/>
              </a:ext>
            </a:extLst>
          </p:cNvPr>
          <p:cNvSpPr txBox="1">
            <a:spLocks/>
          </p:cNvSpPr>
          <p:nvPr/>
        </p:nvSpPr>
        <p:spPr>
          <a:xfrm>
            <a:off x="766445"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3. </a:t>
            </a:r>
            <a:r>
              <a:rPr lang="pt-PT" sz="2400" dirty="0" err="1"/>
              <a:t>Results</a:t>
            </a:r>
            <a:endParaRPr lang="pt-PT" sz="2400" dirty="0"/>
          </a:p>
        </p:txBody>
      </p:sp>
      <p:sp>
        <p:nvSpPr>
          <p:cNvPr id="6" name="Marcador de Posição do Número do Diapositivo 5">
            <a:extLst>
              <a:ext uri="{FF2B5EF4-FFF2-40B4-BE49-F238E27FC236}">
                <a16:creationId xmlns:a16="http://schemas.microsoft.com/office/drawing/2014/main" id="{73B969FD-2F5E-F5F7-B454-1596AFB2AFA4}"/>
              </a:ext>
            </a:extLst>
          </p:cNvPr>
          <p:cNvSpPr>
            <a:spLocks noGrp="1"/>
          </p:cNvSpPr>
          <p:nvPr>
            <p:ph type="sldNum" sz="quarter" idx="12"/>
          </p:nvPr>
        </p:nvSpPr>
        <p:spPr/>
        <p:txBody>
          <a:bodyPr/>
          <a:lstStyle/>
          <a:p>
            <a:fld id="{35747434-7036-48DB-A148-6B3D8EE75CDA}" type="slidenum">
              <a:rPr lang="en-US" smtClean="0"/>
              <a:t>11</a:t>
            </a:fld>
            <a:endParaRPr lang="en-US"/>
          </a:p>
        </p:txBody>
      </p:sp>
      <p:pic>
        <p:nvPicPr>
          <p:cNvPr id="10" name="Imagem 9">
            <a:extLst>
              <a:ext uri="{FF2B5EF4-FFF2-40B4-BE49-F238E27FC236}">
                <a16:creationId xmlns:a16="http://schemas.microsoft.com/office/drawing/2014/main" id="{1BBF7F93-D5C5-982C-D3A0-AA001B156921}"/>
              </a:ext>
            </a:extLst>
          </p:cNvPr>
          <p:cNvPicPr>
            <a:picLocks noChangeAspect="1"/>
          </p:cNvPicPr>
          <p:nvPr/>
        </p:nvPicPr>
        <p:blipFill>
          <a:blip r:embed="rId3"/>
          <a:stretch>
            <a:fillRect/>
          </a:stretch>
        </p:blipFill>
        <p:spPr>
          <a:xfrm>
            <a:off x="5007368" y="1481968"/>
            <a:ext cx="4692616" cy="1947032"/>
          </a:xfrm>
          <a:prstGeom prst="rect">
            <a:avLst/>
          </a:prstGeom>
        </p:spPr>
      </p:pic>
      <p:pic>
        <p:nvPicPr>
          <p:cNvPr id="12" name="Imagem 11">
            <a:extLst>
              <a:ext uri="{FF2B5EF4-FFF2-40B4-BE49-F238E27FC236}">
                <a16:creationId xmlns:a16="http://schemas.microsoft.com/office/drawing/2014/main" id="{6E3E4325-AE7E-2374-F132-5B500754DCA9}"/>
              </a:ext>
            </a:extLst>
          </p:cNvPr>
          <p:cNvPicPr>
            <a:picLocks noChangeAspect="1"/>
          </p:cNvPicPr>
          <p:nvPr/>
        </p:nvPicPr>
        <p:blipFill>
          <a:blip r:embed="rId4"/>
          <a:stretch>
            <a:fillRect/>
          </a:stretch>
        </p:blipFill>
        <p:spPr>
          <a:xfrm>
            <a:off x="777240" y="3318563"/>
            <a:ext cx="8922744" cy="3119148"/>
          </a:xfrm>
          <a:prstGeom prst="rect">
            <a:avLst/>
          </a:prstGeom>
        </p:spPr>
      </p:pic>
    </p:spTree>
    <p:extLst>
      <p:ext uri="{BB962C8B-B14F-4D97-AF65-F5344CB8AC3E}">
        <p14:creationId xmlns:p14="http://schemas.microsoft.com/office/powerpoint/2010/main" val="256563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Imagem 18">
            <a:extLst>
              <a:ext uri="{FF2B5EF4-FFF2-40B4-BE49-F238E27FC236}">
                <a16:creationId xmlns:a16="http://schemas.microsoft.com/office/drawing/2014/main" id="{23A4CE3F-E79F-7156-B91D-01747875ECA6}"/>
              </a:ext>
            </a:extLst>
          </p:cNvPr>
          <p:cNvPicPr>
            <a:picLocks noChangeAspect="1"/>
          </p:cNvPicPr>
          <p:nvPr/>
        </p:nvPicPr>
        <p:blipFill>
          <a:blip r:embed="rId3"/>
          <a:stretch>
            <a:fillRect/>
          </a:stretch>
        </p:blipFill>
        <p:spPr>
          <a:xfrm>
            <a:off x="8460248" y="4004317"/>
            <a:ext cx="3400481" cy="2363334"/>
          </a:xfrm>
          <a:prstGeom prst="rect">
            <a:avLst/>
          </a:prstGeom>
        </p:spPr>
      </p:pic>
      <p:sp>
        <p:nvSpPr>
          <p:cNvPr id="24" name="Rectangle 23">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671"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m 16">
            <a:extLst>
              <a:ext uri="{FF2B5EF4-FFF2-40B4-BE49-F238E27FC236}">
                <a16:creationId xmlns:a16="http://schemas.microsoft.com/office/drawing/2014/main" id="{62192F06-D313-A948-BFD5-A832991EA51D}"/>
              </a:ext>
            </a:extLst>
          </p:cNvPr>
          <p:cNvPicPr>
            <a:picLocks noChangeAspect="1"/>
          </p:cNvPicPr>
          <p:nvPr/>
        </p:nvPicPr>
        <p:blipFill>
          <a:blip r:embed="rId4"/>
          <a:stretch>
            <a:fillRect/>
          </a:stretch>
        </p:blipFill>
        <p:spPr>
          <a:xfrm>
            <a:off x="4427008" y="4097482"/>
            <a:ext cx="3401568" cy="2177003"/>
          </a:xfrm>
          <a:prstGeom prst="rect">
            <a:avLst/>
          </a:prstGeom>
        </p:spPr>
      </p:pic>
      <p:sp>
        <p:nvSpPr>
          <p:cNvPr id="26" name="Rectangle 25">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7836" y="0"/>
            <a:ext cx="731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m 6">
            <a:extLst>
              <a:ext uri="{FF2B5EF4-FFF2-40B4-BE49-F238E27FC236}">
                <a16:creationId xmlns:a16="http://schemas.microsoft.com/office/drawing/2014/main" id="{90C1488E-C676-723D-643C-BB3ECE25E920}"/>
              </a:ext>
            </a:extLst>
          </p:cNvPr>
          <p:cNvPicPr>
            <a:picLocks noChangeAspect="1"/>
          </p:cNvPicPr>
          <p:nvPr/>
        </p:nvPicPr>
        <p:blipFill>
          <a:blip r:embed="rId5"/>
          <a:stretch>
            <a:fillRect/>
          </a:stretch>
        </p:blipFill>
        <p:spPr>
          <a:xfrm>
            <a:off x="364066" y="25423"/>
            <a:ext cx="3401568" cy="2619206"/>
          </a:xfrm>
          <a:prstGeom prst="rect">
            <a:avLst/>
          </a:prstGeom>
        </p:spPr>
      </p:pic>
      <p:sp>
        <p:nvSpPr>
          <p:cNvPr id="28" name="Rectangle 27">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2665476"/>
            <a:ext cx="73152" cy="1218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m 12">
            <a:extLst>
              <a:ext uri="{FF2B5EF4-FFF2-40B4-BE49-F238E27FC236}">
                <a16:creationId xmlns:a16="http://schemas.microsoft.com/office/drawing/2014/main" id="{4D1524EC-D635-98FA-443B-B5DCD2ABBA9D}"/>
              </a:ext>
            </a:extLst>
          </p:cNvPr>
          <p:cNvPicPr>
            <a:picLocks noChangeAspect="1"/>
          </p:cNvPicPr>
          <p:nvPr/>
        </p:nvPicPr>
        <p:blipFill>
          <a:blip r:embed="rId6"/>
          <a:stretch>
            <a:fillRect/>
          </a:stretch>
        </p:blipFill>
        <p:spPr>
          <a:xfrm>
            <a:off x="8459161" y="490349"/>
            <a:ext cx="3401568" cy="2449128"/>
          </a:xfrm>
          <a:prstGeom prst="rect">
            <a:avLst/>
          </a:prstGeom>
        </p:spPr>
      </p:pic>
      <p:pic>
        <p:nvPicPr>
          <p:cNvPr id="15" name="Imagem 14">
            <a:extLst>
              <a:ext uri="{FF2B5EF4-FFF2-40B4-BE49-F238E27FC236}">
                <a16:creationId xmlns:a16="http://schemas.microsoft.com/office/drawing/2014/main" id="{0AB733C2-0449-803B-6319-1C18ABA0BABE}"/>
              </a:ext>
            </a:extLst>
          </p:cNvPr>
          <p:cNvPicPr>
            <a:picLocks noChangeAspect="1"/>
          </p:cNvPicPr>
          <p:nvPr/>
        </p:nvPicPr>
        <p:blipFill>
          <a:blip r:embed="rId7"/>
          <a:stretch>
            <a:fillRect/>
          </a:stretch>
        </p:blipFill>
        <p:spPr>
          <a:xfrm>
            <a:off x="282723" y="3465577"/>
            <a:ext cx="3401568" cy="2415113"/>
          </a:xfrm>
          <a:prstGeom prst="rect">
            <a:avLst/>
          </a:prstGeom>
        </p:spPr>
      </p:pic>
      <p:sp>
        <p:nvSpPr>
          <p:cNvPr id="6" name="Marcador de Posição do Número do Diapositivo 5">
            <a:extLst>
              <a:ext uri="{FF2B5EF4-FFF2-40B4-BE49-F238E27FC236}">
                <a16:creationId xmlns:a16="http://schemas.microsoft.com/office/drawing/2014/main" id="{73B969FD-2F5E-F5F7-B454-1596AFB2AFA4}"/>
              </a:ext>
            </a:extLst>
          </p:cNvPr>
          <p:cNvSpPr>
            <a:spLocks noGrp="1"/>
          </p:cNvSpPr>
          <p:nvPr>
            <p:ph type="sldNum" sz="quarter" idx="12"/>
          </p:nvPr>
        </p:nvSpPr>
        <p:spPr>
          <a:xfrm>
            <a:off x="8610600" y="6508750"/>
            <a:ext cx="2743200" cy="365125"/>
          </a:xfrm>
        </p:spPr>
        <p:txBody>
          <a:bodyPr vert="horz" lIns="91440" tIns="45720" rIns="91440" bIns="45720" rtlCol="0" anchor="ctr">
            <a:normAutofit/>
          </a:bodyPr>
          <a:lstStyle/>
          <a:p>
            <a:pPr>
              <a:spcAft>
                <a:spcPts val="600"/>
              </a:spcAft>
            </a:pPr>
            <a:fld id="{35747434-7036-48DB-A148-6B3D8EE75CDA}" type="slidenum">
              <a:rPr lang="en-US" sz="1200" smtClean="0"/>
              <a:pPr>
                <a:spcAft>
                  <a:spcPts val="600"/>
                </a:spcAft>
              </a:pPr>
              <a:t>12</a:t>
            </a:fld>
            <a:endParaRPr lang="en-US" sz="1200"/>
          </a:p>
        </p:txBody>
      </p:sp>
      <p:pic>
        <p:nvPicPr>
          <p:cNvPr id="9" name="Imagem 8">
            <a:extLst>
              <a:ext uri="{FF2B5EF4-FFF2-40B4-BE49-F238E27FC236}">
                <a16:creationId xmlns:a16="http://schemas.microsoft.com/office/drawing/2014/main" id="{BA28DD46-4B1C-4208-5DA5-A78E945BF4A7}"/>
              </a:ext>
            </a:extLst>
          </p:cNvPr>
          <p:cNvPicPr>
            <a:picLocks noChangeAspect="1"/>
          </p:cNvPicPr>
          <p:nvPr/>
        </p:nvPicPr>
        <p:blipFill>
          <a:blip r:embed="rId8"/>
          <a:stretch>
            <a:fillRect/>
          </a:stretch>
        </p:blipFill>
        <p:spPr>
          <a:xfrm>
            <a:off x="4354860" y="468219"/>
            <a:ext cx="3401568" cy="2406609"/>
          </a:xfrm>
          <a:prstGeom prst="rect">
            <a:avLst/>
          </a:prstGeom>
        </p:spPr>
      </p:pic>
      <p:pic>
        <p:nvPicPr>
          <p:cNvPr id="21" name="Imagem 20">
            <a:extLst>
              <a:ext uri="{FF2B5EF4-FFF2-40B4-BE49-F238E27FC236}">
                <a16:creationId xmlns:a16="http://schemas.microsoft.com/office/drawing/2014/main" id="{8E89CAD2-8F89-B5CF-38DB-CBF0BC6C53C3}"/>
              </a:ext>
            </a:extLst>
          </p:cNvPr>
          <p:cNvPicPr>
            <a:picLocks noChangeAspect="1"/>
          </p:cNvPicPr>
          <p:nvPr/>
        </p:nvPicPr>
        <p:blipFill>
          <a:blip r:embed="rId9"/>
          <a:stretch>
            <a:fillRect/>
          </a:stretch>
        </p:blipFill>
        <p:spPr>
          <a:xfrm>
            <a:off x="364066" y="5825486"/>
            <a:ext cx="3053837" cy="1032514"/>
          </a:xfrm>
          <a:prstGeom prst="rect">
            <a:avLst/>
          </a:prstGeom>
        </p:spPr>
      </p:pic>
      <p:pic>
        <p:nvPicPr>
          <p:cNvPr id="3" name="Imagem 2">
            <a:extLst>
              <a:ext uri="{FF2B5EF4-FFF2-40B4-BE49-F238E27FC236}">
                <a16:creationId xmlns:a16="http://schemas.microsoft.com/office/drawing/2014/main" id="{9A4C7DB2-9362-72EE-1F47-7DB86DB34D30}"/>
              </a:ext>
            </a:extLst>
          </p:cNvPr>
          <p:cNvPicPr>
            <a:picLocks noChangeAspect="1"/>
          </p:cNvPicPr>
          <p:nvPr/>
        </p:nvPicPr>
        <p:blipFill>
          <a:blip r:embed="rId10"/>
          <a:stretch>
            <a:fillRect/>
          </a:stretch>
        </p:blipFill>
        <p:spPr>
          <a:xfrm>
            <a:off x="1001604" y="2578454"/>
            <a:ext cx="2416299" cy="880145"/>
          </a:xfrm>
          <a:prstGeom prst="rect">
            <a:avLst/>
          </a:prstGeom>
        </p:spPr>
      </p:pic>
    </p:spTree>
    <p:extLst>
      <p:ext uri="{BB962C8B-B14F-4D97-AF65-F5344CB8AC3E}">
        <p14:creationId xmlns:p14="http://schemas.microsoft.com/office/powerpoint/2010/main" val="13232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C8821-78B6-8A00-1107-E2699E7810AC}"/>
              </a:ext>
            </a:extLst>
          </p:cNvPr>
          <p:cNvSpPr>
            <a:spLocks noGrp="1"/>
          </p:cNvSpPr>
          <p:nvPr>
            <p:ph type="title"/>
          </p:nvPr>
        </p:nvSpPr>
        <p:spPr/>
        <p:txBody>
          <a:bodyPr/>
          <a:lstStyle/>
          <a:p>
            <a:r>
              <a:rPr lang="pt-PT" dirty="0"/>
              <a:t>4. </a:t>
            </a:r>
            <a:r>
              <a:rPr lang="pt-PT" dirty="0" err="1"/>
              <a:t>Discussion</a:t>
            </a:r>
            <a:endParaRPr lang="pt-PT" dirty="0"/>
          </a:p>
        </p:txBody>
      </p:sp>
      <p:sp>
        <p:nvSpPr>
          <p:cNvPr id="3" name="Marcador de Posição de Conteúdo 2">
            <a:extLst>
              <a:ext uri="{FF2B5EF4-FFF2-40B4-BE49-F238E27FC236}">
                <a16:creationId xmlns:a16="http://schemas.microsoft.com/office/drawing/2014/main" id="{A650013A-05D5-11C3-AB6E-C219CF48C724}"/>
              </a:ext>
            </a:extLst>
          </p:cNvPr>
          <p:cNvSpPr>
            <a:spLocks noGrp="1"/>
          </p:cNvSpPr>
          <p:nvPr>
            <p:ph idx="1"/>
          </p:nvPr>
        </p:nvSpPr>
        <p:spPr/>
        <p:txBody>
          <a:bodyPr/>
          <a:lstStyle/>
          <a:p>
            <a:r>
              <a:rPr lang="en-US" dirty="0"/>
              <a:t>This study provided important insights into the expected behavior of an LC during automated driving.</a:t>
            </a:r>
          </a:p>
          <a:p>
            <a:r>
              <a:rPr lang="en-US" dirty="0"/>
              <a:t>The evaluation of the subjective data revealed that participants felt well, awake, and calm during the whole driving study, had high trust in the automation system, and perceived the dynamics of LC</a:t>
            </a:r>
          </a:p>
          <a:p>
            <a:r>
              <a:rPr lang="en-US" dirty="0"/>
              <a:t>Decisions were made mostly based on security issues</a:t>
            </a:r>
          </a:p>
          <a:p>
            <a:r>
              <a:rPr lang="en-US" dirty="0"/>
              <a:t>The regression analysis pointed out that the vehicles in the destination lane and the vehicle itself are decisive in the LC decision</a:t>
            </a:r>
          </a:p>
          <a:p>
            <a:r>
              <a:rPr lang="en-US" dirty="0"/>
              <a:t>Vehicles over 200 m are not captured by the sensor but are analyzed by the driver, which ends up not being included in the study data due to hardware limitations</a:t>
            </a:r>
          </a:p>
          <a:p>
            <a:r>
              <a:rPr lang="en-US" dirty="0"/>
              <a:t>The study provided important data for future study and research work that these data may need.</a:t>
            </a:r>
            <a:endParaRPr lang="pt-PT" dirty="0"/>
          </a:p>
        </p:txBody>
      </p:sp>
      <p:sp>
        <p:nvSpPr>
          <p:cNvPr id="4" name="Marcador de Posição do Número do Diapositivo 3">
            <a:extLst>
              <a:ext uri="{FF2B5EF4-FFF2-40B4-BE49-F238E27FC236}">
                <a16:creationId xmlns:a16="http://schemas.microsoft.com/office/drawing/2014/main" id="{8CAE88B3-2CFC-8C8A-28EC-A047254D056A}"/>
              </a:ext>
            </a:extLst>
          </p:cNvPr>
          <p:cNvSpPr>
            <a:spLocks noGrp="1"/>
          </p:cNvSpPr>
          <p:nvPr>
            <p:ph type="sldNum" sz="quarter" idx="12"/>
          </p:nvPr>
        </p:nvSpPr>
        <p:spPr/>
        <p:txBody>
          <a:bodyPr/>
          <a:lstStyle/>
          <a:p>
            <a:fld id="{35747434-7036-48DB-A148-6B3D8EE75CDA}" type="slidenum">
              <a:rPr lang="en-US" smtClean="0"/>
              <a:t>13</a:t>
            </a:fld>
            <a:endParaRPr lang="en-US"/>
          </a:p>
        </p:txBody>
      </p:sp>
      <p:pic>
        <p:nvPicPr>
          <p:cNvPr id="8" name="Imagem 7">
            <a:extLst>
              <a:ext uri="{FF2B5EF4-FFF2-40B4-BE49-F238E27FC236}">
                <a16:creationId xmlns:a16="http://schemas.microsoft.com/office/drawing/2014/main" id="{B1E023E6-5D14-8696-81E2-DBECC8B9B1F4}"/>
              </a:ext>
            </a:extLst>
          </p:cNvPr>
          <p:cNvPicPr>
            <a:picLocks noChangeAspect="1"/>
          </p:cNvPicPr>
          <p:nvPr/>
        </p:nvPicPr>
        <p:blipFill>
          <a:blip r:embed="rId3"/>
          <a:stretch>
            <a:fillRect/>
          </a:stretch>
        </p:blipFill>
        <p:spPr>
          <a:xfrm>
            <a:off x="4791075" y="395443"/>
            <a:ext cx="7144523" cy="1172340"/>
          </a:xfrm>
          <a:prstGeom prst="rect">
            <a:avLst/>
          </a:prstGeom>
        </p:spPr>
      </p:pic>
    </p:spTree>
    <p:extLst>
      <p:ext uri="{BB962C8B-B14F-4D97-AF65-F5344CB8AC3E}">
        <p14:creationId xmlns:p14="http://schemas.microsoft.com/office/powerpoint/2010/main" val="422781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EB3FF-389A-4367-3BD2-6E92BB4EB30E}"/>
              </a:ext>
            </a:extLst>
          </p:cNvPr>
          <p:cNvSpPr>
            <a:spLocks noGrp="1"/>
          </p:cNvSpPr>
          <p:nvPr>
            <p:ph type="title"/>
          </p:nvPr>
        </p:nvSpPr>
        <p:spPr/>
        <p:txBody>
          <a:bodyPr/>
          <a:lstStyle/>
          <a:p>
            <a:r>
              <a:rPr lang="pt-PT" dirty="0" err="1"/>
              <a:t>Bibliography</a:t>
            </a:r>
            <a:endParaRPr lang="pt-PT" dirty="0"/>
          </a:p>
        </p:txBody>
      </p:sp>
      <p:sp>
        <p:nvSpPr>
          <p:cNvPr id="3" name="Marcador de Posição de Conteúdo 2">
            <a:extLst>
              <a:ext uri="{FF2B5EF4-FFF2-40B4-BE49-F238E27FC236}">
                <a16:creationId xmlns:a16="http://schemas.microsoft.com/office/drawing/2014/main" id="{40CE7F5B-F02A-6F38-57E6-2B4F3EAF1CD4}"/>
              </a:ext>
            </a:extLst>
          </p:cNvPr>
          <p:cNvSpPr>
            <a:spLocks noGrp="1"/>
          </p:cNvSpPr>
          <p:nvPr>
            <p:ph idx="1"/>
          </p:nvPr>
        </p:nvSpPr>
        <p:spPr/>
        <p:txBody>
          <a:bodyPr/>
          <a:lstStyle/>
          <a:p>
            <a:r>
              <a:rPr lang="en-US" sz="2400" i="1" dirty="0" err="1">
                <a:effectLst/>
              </a:rPr>
              <a:t>Tabea</a:t>
            </a:r>
            <a:r>
              <a:rPr lang="en-US" sz="2400" i="1" dirty="0">
                <a:effectLst/>
              </a:rPr>
              <a:t> </a:t>
            </a:r>
            <a:r>
              <a:rPr lang="en-US" sz="2400" i="1" dirty="0" err="1">
                <a:effectLst/>
              </a:rPr>
              <a:t>Blenk</a:t>
            </a:r>
            <a:r>
              <a:rPr lang="en-US" sz="2400" i="1" dirty="0">
                <a:effectLst/>
              </a:rPr>
              <a:t> and Stephanie Cramer. 2021. Lane Change Decision Making for Automated Driving In Proceedings of the 2021 ACM/IEEE International Conference on Human-Robot Interaction (HRI '21). Association for Computing Machinery, New York, NY, USA, 6–15.</a:t>
            </a:r>
          </a:p>
          <a:p>
            <a:r>
              <a:rPr lang="pt-PT" sz="2400" i="1" dirty="0" err="1"/>
              <a:t>Paper-selection</a:t>
            </a:r>
            <a:r>
              <a:rPr lang="pt-PT" sz="2400" i="1" dirty="0"/>
              <a:t> </a:t>
            </a:r>
            <a:r>
              <a:rPr lang="pt-PT" sz="2400" i="1" dirty="0" err="1"/>
              <a:t>and</a:t>
            </a:r>
            <a:r>
              <a:rPr lang="pt-PT" sz="2400" i="1" dirty="0"/>
              <a:t> presentation-guidelines-IHC-2022</a:t>
            </a:r>
          </a:p>
          <a:p>
            <a:endParaRPr lang="pt-PT" dirty="0"/>
          </a:p>
        </p:txBody>
      </p:sp>
      <p:sp>
        <p:nvSpPr>
          <p:cNvPr id="6" name="Marcador de Posição do Número do Diapositivo 5">
            <a:extLst>
              <a:ext uri="{FF2B5EF4-FFF2-40B4-BE49-F238E27FC236}">
                <a16:creationId xmlns:a16="http://schemas.microsoft.com/office/drawing/2014/main" id="{37695B50-CC0B-AE23-9E95-E3F6F2314677}"/>
              </a:ext>
            </a:extLst>
          </p:cNvPr>
          <p:cNvSpPr>
            <a:spLocks noGrp="1"/>
          </p:cNvSpPr>
          <p:nvPr>
            <p:ph type="sldNum" sz="quarter" idx="12"/>
          </p:nvPr>
        </p:nvSpPr>
        <p:spPr/>
        <p:txBody>
          <a:bodyPr/>
          <a:lstStyle/>
          <a:p>
            <a:fld id="{35747434-7036-48DB-A148-6B3D8EE75CDA}" type="slidenum">
              <a:rPr lang="en-US" smtClean="0"/>
              <a:t>14</a:t>
            </a:fld>
            <a:endParaRPr lang="en-US"/>
          </a:p>
        </p:txBody>
      </p:sp>
    </p:spTree>
    <p:extLst>
      <p:ext uri="{BB962C8B-B14F-4D97-AF65-F5344CB8AC3E}">
        <p14:creationId xmlns:p14="http://schemas.microsoft.com/office/powerpoint/2010/main" val="50307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 name="Oval 1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3" name="Freeform: Shape 2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4" name="Freeform: Shape 2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5" name="Oval 2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8" name="Rectangle 27">
            <a:extLst>
              <a:ext uri="{FF2B5EF4-FFF2-40B4-BE49-F238E27FC236}">
                <a16:creationId xmlns:a16="http://schemas.microsoft.com/office/drawing/2014/main" id="{97AB4D1A-6270-4D15-9F1C-349AF05AF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2553057-9FF3-400D-90FC-4F8977343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2" name="Decorative Circles">
            <a:extLst>
              <a:ext uri="{FF2B5EF4-FFF2-40B4-BE49-F238E27FC236}">
                <a16:creationId xmlns:a16="http://schemas.microsoft.com/office/drawing/2014/main" id="{FFAB95AE-AE0F-4D82-A957-C1FE11C53B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33" name="Oval 32">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2">
            <a:extLst>
              <a:ext uri="{FF2B5EF4-FFF2-40B4-BE49-F238E27FC236}">
                <a16:creationId xmlns:a16="http://schemas.microsoft.com/office/drawing/2014/main" id="{5D2FE535-33D9-4D08-9B67-47CF8CC7E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
            <a:extLst>
              <a:ext uri="{FF2B5EF4-FFF2-40B4-BE49-F238E27FC236}">
                <a16:creationId xmlns:a16="http://schemas.microsoft.com/office/drawing/2014/main" id="{1CB206CF-E798-414B-B6B6-2B6E96871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a:extLst>
              <a:ext uri="{FF2B5EF4-FFF2-40B4-BE49-F238E27FC236}">
                <a16:creationId xmlns:a16="http://schemas.microsoft.com/office/drawing/2014/main" id="{8A06537E-CB60-4703-A5FF-0C413BB017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31" t="30907" r="23362" b="17441"/>
          <a:stretch/>
        </p:blipFill>
        <p:spPr>
          <a:xfrm>
            <a:off x="9573575" y="-4327"/>
            <a:ext cx="2668147" cy="2375897"/>
          </a:xfrm>
          <a:prstGeom prst="rect">
            <a:avLst/>
          </a:prstGeom>
        </p:spPr>
      </p:pic>
      <p:sp>
        <p:nvSpPr>
          <p:cNvPr id="2" name="Título 1">
            <a:extLst>
              <a:ext uri="{FF2B5EF4-FFF2-40B4-BE49-F238E27FC236}">
                <a16:creationId xmlns:a16="http://schemas.microsoft.com/office/drawing/2014/main" id="{4BD29D27-F1A2-6BE8-6927-DCAF3C68615A}"/>
              </a:ext>
            </a:extLst>
          </p:cNvPr>
          <p:cNvSpPr>
            <a:spLocks noGrp="1"/>
          </p:cNvSpPr>
          <p:nvPr>
            <p:ph type="title"/>
          </p:nvPr>
        </p:nvSpPr>
        <p:spPr>
          <a:xfrm>
            <a:off x="2562605" y="2680800"/>
            <a:ext cx="7063739" cy="1082317"/>
          </a:xfrm>
        </p:spPr>
        <p:txBody>
          <a:bodyPr vert="horz" lIns="91440" tIns="45720" rIns="91440" bIns="45720" rtlCol="0" anchor="b">
            <a:normAutofit fontScale="90000"/>
          </a:bodyPr>
          <a:lstStyle/>
          <a:p>
            <a:pPr algn="ctr"/>
            <a:r>
              <a:rPr lang="en-US" sz="7200" dirty="0"/>
              <a:t>Why this paper?</a:t>
            </a:r>
          </a:p>
        </p:txBody>
      </p:sp>
      <p:pic>
        <p:nvPicPr>
          <p:cNvPr id="48" name="Graphic 47">
            <a:extLst>
              <a:ext uri="{FF2B5EF4-FFF2-40B4-BE49-F238E27FC236}">
                <a16:creationId xmlns:a16="http://schemas.microsoft.com/office/drawing/2014/main" id="{7F427EE0-0478-4A7D-94D8-E51EE9ACB4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399" y="319698"/>
            <a:ext cx="2037600" cy="2037600"/>
          </a:xfrm>
          <a:prstGeom prst="rect">
            <a:avLst/>
          </a:prstGeom>
        </p:spPr>
      </p:pic>
      <p:sp>
        <p:nvSpPr>
          <p:cNvPr id="50" name="Oval 3">
            <a:extLst>
              <a:ext uri="{FF2B5EF4-FFF2-40B4-BE49-F238E27FC236}">
                <a16:creationId xmlns:a16="http://schemas.microsoft.com/office/drawing/2014/main" id="{11C1B1CF-F716-4EA9-BB3A-85AE11437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extLst>
              <a:ext uri="{FF2B5EF4-FFF2-40B4-BE49-F238E27FC236}">
                <a16:creationId xmlns:a16="http://schemas.microsoft.com/office/drawing/2014/main" id="{37083F91-C28A-466E-A0D2-C510356BBB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54" name="Oval 4">
            <a:extLst>
              <a:ext uri="{FF2B5EF4-FFF2-40B4-BE49-F238E27FC236}">
                <a16:creationId xmlns:a16="http://schemas.microsoft.com/office/drawing/2014/main" id="{C5A4BEDA-180D-4F05-BED0-FCA62B717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3"/>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56" name="Graphic 55">
            <a:extLst>
              <a:ext uri="{FF2B5EF4-FFF2-40B4-BE49-F238E27FC236}">
                <a16:creationId xmlns:a16="http://schemas.microsoft.com/office/drawing/2014/main" id="{2CC0D334-814F-4E8B-846F-D4001B39A7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606" t="11163" r="32354" b="30172"/>
          <a:stretch/>
        </p:blipFill>
        <p:spPr>
          <a:xfrm>
            <a:off x="9994790" y="4395253"/>
            <a:ext cx="2216879" cy="2462746"/>
          </a:xfrm>
          <a:prstGeom prst="rect">
            <a:avLst/>
          </a:prstGeom>
        </p:spPr>
      </p:pic>
      <p:sp>
        <p:nvSpPr>
          <p:cNvPr id="4" name="Marcador de Posição do Número do Diapositivo 3">
            <a:extLst>
              <a:ext uri="{FF2B5EF4-FFF2-40B4-BE49-F238E27FC236}">
                <a16:creationId xmlns:a16="http://schemas.microsoft.com/office/drawing/2014/main" id="{5503ECB4-46E4-9B79-5765-295C22BD95F5}"/>
              </a:ext>
            </a:extLst>
          </p:cNvPr>
          <p:cNvSpPr>
            <a:spLocks noGrp="1"/>
          </p:cNvSpPr>
          <p:nvPr>
            <p:ph type="sldNum" sz="quarter" idx="12"/>
          </p:nvPr>
        </p:nvSpPr>
        <p:spPr/>
        <p:txBody>
          <a:bodyPr/>
          <a:lstStyle/>
          <a:p>
            <a:fld id="{35747434-7036-48DB-A148-6B3D8EE75CDA}" type="slidenum">
              <a:rPr lang="en-US" smtClean="0"/>
              <a:t>2</a:t>
            </a:fld>
            <a:endParaRPr lang="en-US" dirty="0"/>
          </a:p>
        </p:txBody>
      </p:sp>
    </p:spTree>
    <p:extLst>
      <p:ext uri="{BB962C8B-B14F-4D97-AF65-F5344CB8AC3E}">
        <p14:creationId xmlns:p14="http://schemas.microsoft.com/office/powerpoint/2010/main" val="296173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FCC4E-F250-820B-1C59-873B22F361D0}"/>
              </a:ext>
            </a:extLst>
          </p:cNvPr>
          <p:cNvSpPr>
            <a:spLocks noGrp="1"/>
          </p:cNvSpPr>
          <p:nvPr>
            <p:ph type="title"/>
          </p:nvPr>
        </p:nvSpPr>
        <p:spPr/>
        <p:txBody>
          <a:bodyPr/>
          <a:lstStyle/>
          <a:p>
            <a:r>
              <a:rPr lang="pt-PT" dirty="0" err="1"/>
              <a:t>Table</a:t>
            </a:r>
            <a:r>
              <a:rPr lang="pt-PT" dirty="0"/>
              <a:t> </a:t>
            </a:r>
            <a:r>
              <a:rPr lang="pt-PT" dirty="0" err="1"/>
              <a:t>of</a:t>
            </a:r>
            <a:r>
              <a:rPr lang="pt-PT" dirty="0"/>
              <a:t> </a:t>
            </a:r>
            <a:r>
              <a:rPr lang="pt-PT" dirty="0" err="1"/>
              <a:t>contents</a:t>
            </a:r>
            <a:endParaRPr lang="pt-PT" dirty="0"/>
          </a:p>
        </p:txBody>
      </p:sp>
      <p:graphicFrame>
        <p:nvGraphicFramePr>
          <p:cNvPr id="7" name="Tabela 7">
            <a:extLst>
              <a:ext uri="{FF2B5EF4-FFF2-40B4-BE49-F238E27FC236}">
                <a16:creationId xmlns:a16="http://schemas.microsoft.com/office/drawing/2014/main" id="{60B6F445-7F0B-3BAE-044C-9E54EC841C70}"/>
              </a:ext>
            </a:extLst>
          </p:cNvPr>
          <p:cNvGraphicFramePr>
            <a:graphicFrameLocks noGrp="1"/>
          </p:cNvGraphicFramePr>
          <p:nvPr>
            <p:ph idx="1"/>
            <p:extLst>
              <p:ext uri="{D42A27DB-BD31-4B8C-83A1-F6EECF244321}">
                <p14:modId xmlns:p14="http://schemas.microsoft.com/office/powerpoint/2010/main" val="651381517"/>
              </p:ext>
            </p:extLst>
          </p:nvPr>
        </p:nvGraphicFramePr>
        <p:xfrm>
          <a:off x="777875" y="1825625"/>
          <a:ext cx="10658475" cy="5059680"/>
        </p:xfrm>
        <a:graphic>
          <a:graphicData uri="http://schemas.openxmlformats.org/drawingml/2006/table">
            <a:tbl>
              <a:tblPr firstRow="1" bandRow="1">
                <a:tableStyleId>{5C22544A-7EE6-4342-B048-85BDC9FD1C3A}</a:tableStyleId>
              </a:tblPr>
              <a:tblGrid>
                <a:gridCol w="2131695">
                  <a:extLst>
                    <a:ext uri="{9D8B030D-6E8A-4147-A177-3AD203B41FA5}">
                      <a16:colId xmlns:a16="http://schemas.microsoft.com/office/drawing/2014/main" val="4053253633"/>
                    </a:ext>
                  </a:extLst>
                </a:gridCol>
                <a:gridCol w="2131695">
                  <a:extLst>
                    <a:ext uri="{9D8B030D-6E8A-4147-A177-3AD203B41FA5}">
                      <a16:colId xmlns:a16="http://schemas.microsoft.com/office/drawing/2014/main" val="3663002029"/>
                    </a:ext>
                  </a:extLst>
                </a:gridCol>
                <a:gridCol w="2131695">
                  <a:extLst>
                    <a:ext uri="{9D8B030D-6E8A-4147-A177-3AD203B41FA5}">
                      <a16:colId xmlns:a16="http://schemas.microsoft.com/office/drawing/2014/main" val="3576911320"/>
                    </a:ext>
                  </a:extLst>
                </a:gridCol>
                <a:gridCol w="2131695">
                  <a:extLst>
                    <a:ext uri="{9D8B030D-6E8A-4147-A177-3AD203B41FA5}">
                      <a16:colId xmlns:a16="http://schemas.microsoft.com/office/drawing/2014/main" val="2984893480"/>
                    </a:ext>
                  </a:extLst>
                </a:gridCol>
                <a:gridCol w="2131695">
                  <a:extLst>
                    <a:ext uri="{9D8B030D-6E8A-4147-A177-3AD203B41FA5}">
                      <a16:colId xmlns:a16="http://schemas.microsoft.com/office/drawing/2014/main" val="2131542527"/>
                    </a:ext>
                  </a:extLst>
                </a:gridCol>
              </a:tblGrid>
              <a:tr h="370840">
                <a:tc>
                  <a:txBody>
                    <a:bodyPr/>
                    <a:lstStyle/>
                    <a:p>
                      <a:r>
                        <a:rPr lang="pt-PT" sz="3200" b="1" dirty="0">
                          <a:solidFill>
                            <a:schemeClr val="tx2"/>
                          </a:solidFill>
                        </a:rPr>
                        <a:t>1.</a:t>
                      </a:r>
                    </a:p>
                    <a:p>
                      <a:r>
                        <a:rPr lang="pt-PT" sz="2000" b="1" dirty="0" err="1">
                          <a:solidFill>
                            <a:schemeClr val="tx2"/>
                          </a:solidFill>
                        </a:rPr>
                        <a:t>Introduction</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6006807"/>
                  </a:ext>
                </a:extLst>
              </a:tr>
              <a:tr h="370840">
                <a:tc>
                  <a:txBody>
                    <a:bodyPr/>
                    <a:lstStyle/>
                    <a:p>
                      <a:r>
                        <a:rPr lang="pt-PT" sz="3200" b="1" dirty="0">
                          <a:solidFill>
                            <a:schemeClr val="tx2"/>
                          </a:solidFill>
                        </a:rPr>
                        <a:t>2.</a:t>
                      </a:r>
                    </a:p>
                    <a:p>
                      <a:r>
                        <a:rPr lang="pt-PT" sz="2000" b="1" dirty="0" err="1">
                          <a:solidFill>
                            <a:schemeClr val="tx2"/>
                          </a:solidFill>
                        </a:rPr>
                        <a:t>Method</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2.1.</a:t>
                      </a:r>
                    </a:p>
                    <a:p>
                      <a:r>
                        <a:rPr lang="pt-PT" sz="2000" b="1" dirty="0" err="1">
                          <a:solidFill>
                            <a:schemeClr val="tx2"/>
                          </a:solidFill>
                        </a:rPr>
                        <a:t>Test</a:t>
                      </a:r>
                      <a:r>
                        <a:rPr lang="pt-PT" sz="2000" b="1" dirty="0">
                          <a:solidFill>
                            <a:schemeClr val="tx2"/>
                          </a:solidFill>
                        </a:rPr>
                        <a:t> </a:t>
                      </a:r>
                      <a:r>
                        <a:rPr lang="pt-PT" sz="2000" b="1" dirty="0" err="1">
                          <a:solidFill>
                            <a:schemeClr val="tx2"/>
                          </a:solidFill>
                        </a:rPr>
                        <a:t>Vehicle</a:t>
                      </a:r>
                      <a:r>
                        <a:rPr lang="pt-PT" sz="2000" b="1" dirty="0">
                          <a:solidFill>
                            <a:schemeClr val="tx2"/>
                          </a:solidFill>
                        </a:rPr>
                        <a:t> </a:t>
                      </a:r>
                      <a:r>
                        <a:rPr lang="pt-PT" sz="2000" b="1" dirty="0" err="1">
                          <a:solidFill>
                            <a:schemeClr val="tx2"/>
                          </a:solidFill>
                        </a:rPr>
                        <a:t>and</a:t>
                      </a:r>
                      <a:r>
                        <a:rPr lang="pt-PT" sz="2000" b="1" dirty="0">
                          <a:solidFill>
                            <a:schemeClr val="tx2"/>
                          </a:solidFill>
                        </a:rPr>
                        <a:t> </a:t>
                      </a:r>
                      <a:r>
                        <a:rPr lang="pt-PT" sz="2000" b="1" dirty="0" err="1">
                          <a:solidFill>
                            <a:schemeClr val="tx2"/>
                          </a:solidFill>
                        </a:rPr>
                        <a:t>Automation</a:t>
                      </a:r>
                      <a:r>
                        <a:rPr lang="pt-PT" sz="2000" b="1" dirty="0">
                          <a:solidFill>
                            <a:schemeClr val="tx2"/>
                          </a:solidFill>
                        </a:rPr>
                        <a:t> </a:t>
                      </a:r>
                      <a:r>
                        <a:rPr lang="pt-PT" sz="2000" b="1" dirty="0" err="1">
                          <a:solidFill>
                            <a:schemeClr val="tx2"/>
                          </a:solidFill>
                        </a:rPr>
                        <a:t>System</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2.2.</a:t>
                      </a:r>
                    </a:p>
                    <a:p>
                      <a:r>
                        <a:rPr lang="pt-PT" sz="2000" b="1" dirty="0" err="1">
                          <a:solidFill>
                            <a:schemeClr val="tx2"/>
                          </a:solidFill>
                        </a:rPr>
                        <a:t>Test</a:t>
                      </a:r>
                      <a:r>
                        <a:rPr lang="pt-PT" sz="2000" b="1" dirty="0">
                          <a:solidFill>
                            <a:schemeClr val="tx2"/>
                          </a:solidFill>
                        </a:rPr>
                        <a:t> Setup </a:t>
                      </a:r>
                      <a:r>
                        <a:rPr lang="pt-PT" sz="2000" b="1" dirty="0" err="1">
                          <a:solidFill>
                            <a:schemeClr val="tx2"/>
                          </a:solidFill>
                        </a:rPr>
                        <a:t>and</a:t>
                      </a:r>
                      <a:r>
                        <a:rPr lang="pt-PT" sz="2000" b="1" dirty="0">
                          <a:solidFill>
                            <a:schemeClr val="tx2"/>
                          </a:solidFill>
                        </a:rPr>
                        <a:t> </a:t>
                      </a:r>
                      <a:r>
                        <a:rPr lang="pt-PT" sz="2000" b="1" dirty="0" err="1">
                          <a:solidFill>
                            <a:schemeClr val="tx2"/>
                          </a:solidFill>
                        </a:rPr>
                        <a:t>Procedure</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2.3.</a:t>
                      </a:r>
                    </a:p>
                    <a:p>
                      <a:r>
                        <a:rPr lang="en-US" sz="2000" b="1" i="0" u="none" strike="noStrike" kern="1200" baseline="0" dirty="0">
                          <a:solidFill>
                            <a:schemeClr val="tx2"/>
                          </a:solidFill>
                          <a:latin typeface="+mn-lt"/>
                          <a:ea typeface="+mn-ea"/>
                          <a:cs typeface="+mn-cs"/>
                        </a:rPr>
                        <a:t>Processing and Evaluation of the Data </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2.4.</a:t>
                      </a:r>
                    </a:p>
                    <a:p>
                      <a:r>
                        <a:rPr lang="pt-PT" sz="2000" b="1" dirty="0">
                          <a:solidFill>
                            <a:schemeClr val="tx2"/>
                          </a:solidFill>
                        </a:rPr>
                        <a:t>Sample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405115"/>
                  </a:ext>
                </a:extLst>
              </a:tr>
              <a:tr h="370840">
                <a:tc>
                  <a:txBody>
                    <a:bodyPr/>
                    <a:lstStyle/>
                    <a:p>
                      <a:r>
                        <a:rPr lang="pt-PT" sz="3200" b="1" dirty="0">
                          <a:solidFill>
                            <a:schemeClr val="tx2"/>
                          </a:solidFill>
                        </a:rPr>
                        <a:t>3.</a:t>
                      </a:r>
                    </a:p>
                    <a:p>
                      <a:r>
                        <a:rPr lang="pt-PT" sz="2000" b="1" dirty="0" err="1">
                          <a:solidFill>
                            <a:schemeClr val="tx2"/>
                          </a:solidFill>
                        </a:rPr>
                        <a:t>Results</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3.1.</a:t>
                      </a:r>
                    </a:p>
                    <a:p>
                      <a:r>
                        <a:rPr lang="en-US" sz="2000" b="1" i="0" u="none" strike="noStrike" kern="1200" baseline="0" dirty="0">
                          <a:solidFill>
                            <a:schemeClr val="tx2"/>
                          </a:solidFill>
                          <a:latin typeface="+mn-lt"/>
                          <a:ea typeface="+mn-ea"/>
                          <a:cs typeface="+mn-cs"/>
                        </a:rPr>
                        <a:t>General Assessment of Automation System </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3.2.</a:t>
                      </a:r>
                    </a:p>
                    <a:p>
                      <a:r>
                        <a:rPr lang="pt-PT" sz="2000" b="1" i="0" u="none" strike="noStrike" kern="1200" baseline="0" dirty="0" err="1">
                          <a:solidFill>
                            <a:schemeClr val="tx2"/>
                          </a:solidFill>
                          <a:latin typeface="+mn-lt"/>
                          <a:ea typeface="+mn-ea"/>
                          <a:cs typeface="+mn-cs"/>
                        </a:rPr>
                        <a:t>Driving</a:t>
                      </a:r>
                      <a:r>
                        <a:rPr lang="pt-PT" sz="2000" b="1" i="0" u="none" strike="noStrike" kern="1200" baseline="0" dirty="0">
                          <a:solidFill>
                            <a:schemeClr val="tx2"/>
                          </a:solidFill>
                          <a:latin typeface="+mn-lt"/>
                          <a:ea typeface="+mn-ea"/>
                          <a:cs typeface="+mn-cs"/>
                        </a:rPr>
                        <a:t> </a:t>
                      </a:r>
                      <a:r>
                        <a:rPr lang="pt-PT" sz="2000" b="1" i="0" u="none" strike="noStrike" kern="1200" baseline="0" dirty="0" err="1">
                          <a:solidFill>
                            <a:schemeClr val="tx2"/>
                          </a:solidFill>
                          <a:latin typeface="+mn-lt"/>
                          <a:ea typeface="+mn-ea"/>
                          <a:cs typeface="+mn-cs"/>
                        </a:rPr>
                        <a:t>Strategy</a:t>
                      </a:r>
                      <a:r>
                        <a:rPr lang="pt-PT" sz="2000" b="1" i="0" u="none" strike="noStrike" kern="1200" baseline="0" dirty="0">
                          <a:solidFill>
                            <a:schemeClr val="tx2"/>
                          </a:solidFill>
                          <a:latin typeface="+mn-lt"/>
                          <a:ea typeface="+mn-ea"/>
                          <a:cs typeface="+mn-cs"/>
                        </a:rPr>
                        <a:t> </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pt-PT" sz="3200" b="1" dirty="0">
                          <a:solidFill>
                            <a:schemeClr val="tx2"/>
                          </a:solidFill>
                        </a:rPr>
                        <a:t>3.3.</a:t>
                      </a:r>
                    </a:p>
                    <a:p>
                      <a:r>
                        <a:rPr lang="en-US" sz="2000" b="1" i="0" u="none" strike="noStrike" kern="1200" baseline="0" dirty="0">
                          <a:solidFill>
                            <a:schemeClr val="tx2"/>
                          </a:solidFill>
                          <a:latin typeface="+mn-lt"/>
                          <a:ea typeface="+mn-ea"/>
                          <a:cs typeface="+mn-cs"/>
                        </a:rPr>
                        <a:t>Factors </a:t>
                      </a:r>
                      <a:r>
                        <a:rPr lang="en-US" sz="2000" b="1" i="0" u="none" strike="noStrike" kern="1200" baseline="0" dirty="0" err="1">
                          <a:solidFill>
                            <a:schemeClr val="tx2"/>
                          </a:solidFill>
                          <a:latin typeface="+mn-lt"/>
                          <a:ea typeface="+mn-ea"/>
                          <a:cs typeface="+mn-cs"/>
                        </a:rPr>
                        <a:t>Infuencing</a:t>
                      </a:r>
                      <a:r>
                        <a:rPr lang="en-US" sz="2000" b="1" i="0" u="none" strike="noStrike" kern="1200" baseline="0" dirty="0">
                          <a:solidFill>
                            <a:schemeClr val="tx2"/>
                          </a:solidFill>
                          <a:latin typeface="+mn-lt"/>
                          <a:ea typeface="+mn-ea"/>
                          <a:cs typeface="+mn-cs"/>
                        </a:rPr>
                        <a:t> Lane Change Decisions </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89259834"/>
                  </a:ext>
                </a:extLst>
              </a:tr>
              <a:tr h="370840">
                <a:tc>
                  <a:txBody>
                    <a:bodyPr/>
                    <a:lstStyle/>
                    <a:p>
                      <a:r>
                        <a:rPr lang="pt-PT" sz="3200" b="1" dirty="0">
                          <a:solidFill>
                            <a:schemeClr val="tx2"/>
                          </a:solidFill>
                        </a:rPr>
                        <a:t>4.</a:t>
                      </a:r>
                    </a:p>
                    <a:p>
                      <a:r>
                        <a:rPr lang="pt-PT" sz="2000" b="1" i="0" u="none" strike="noStrike" kern="1200" baseline="0" dirty="0">
                          <a:solidFill>
                            <a:schemeClr val="tx2"/>
                          </a:solidFill>
                          <a:latin typeface="+mn-lt"/>
                          <a:ea typeface="+mn-ea"/>
                          <a:cs typeface="+mn-cs"/>
                        </a:rPr>
                        <a:t>DISCUSSION </a:t>
                      </a:r>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PT" sz="2000" b="1"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1485371"/>
                  </a:ext>
                </a:extLst>
              </a:tr>
            </a:tbl>
          </a:graphicData>
        </a:graphic>
      </p:graphicFrame>
      <p:sp>
        <p:nvSpPr>
          <p:cNvPr id="8" name="Marcador de Posição do Número do Diapositivo 7">
            <a:extLst>
              <a:ext uri="{FF2B5EF4-FFF2-40B4-BE49-F238E27FC236}">
                <a16:creationId xmlns:a16="http://schemas.microsoft.com/office/drawing/2014/main" id="{49FF8AE7-3714-262B-6840-5FC5A95B2F7E}"/>
              </a:ext>
            </a:extLst>
          </p:cNvPr>
          <p:cNvSpPr>
            <a:spLocks noGrp="1"/>
          </p:cNvSpPr>
          <p:nvPr>
            <p:ph type="sldNum" sz="quarter" idx="12"/>
          </p:nvPr>
        </p:nvSpPr>
        <p:spPr/>
        <p:txBody>
          <a:bodyPr/>
          <a:lstStyle/>
          <a:p>
            <a:fld id="{35747434-7036-48DB-A148-6B3D8EE75CDA}" type="slidenum">
              <a:rPr lang="en-US" smtClean="0"/>
              <a:t>3</a:t>
            </a:fld>
            <a:endParaRPr lang="en-US"/>
          </a:p>
        </p:txBody>
      </p:sp>
    </p:spTree>
    <p:extLst>
      <p:ext uri="{BB962C8B-B14F-4D97-AF65-F5344CB8AC3E}">
        <p14:creationId xmlns:p14="http://schemas.microsoft.com/office/powerpoint/2010/main" val="213968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27DF8B-AF40-4916-BF81-7B4B1D6A0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E0E191-47BD-46BD-846E-E994713F2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ítulo 1">
            <a:extLst>
              <a:ext uri="{FF2B5EF4-FFF2-40B4-BE49-F238E27FC236}">
                <a16:creationId xmlns:a16="http://schemas.microsoft.com/office/drawing/2014/main" id="{D1881D0E-09E2-8BAF-3101-4FCD6EA947C7}"/>
              </a:ext>
            </a:extLst>
          </p:cNvPr>
          <p:cNvSpPr>
            <a:spLocks noGrp="1"/>
          </p:cNvSpPr>
          <p:nvPr>
            <p:ph type="title"/>
          </p:nvPr>
        </p:nvSpPr>
        <p:spPr>
          <a:xfrm>
            <a:off x="777240" y="777240"/>
            <a:ext cx="4606280" cy="2493876"/>
          </a:xfrm>
        </p:spPr>
        <p:txBody>
          <a:bodyPr anchor="b">
            <a:normAutofit/>
          </a:bodyPr>
          <a:lstStyle/>
          <a:p>
            <a:r>
              <a:rPr lang="pt-PT" dirty="0"/>
              <a:t>1. </a:t>
            </a:r>
            <a:r>
              <a:rPr lang="pt-PT" dirty="0" err="1"/>
              <a:t>Introduction</a:t>
            </a:r>
            <a:endParaRPr lang="pt-PT" dirty="0"/>
          </a:p>
        </p:txBody>
      </p:sp>
      <p:sp>
        <p:nvSpPr>
          <p:cNvPr id="3" name="Marcador de Posição de Conteúdo 2">
            <a:extLst>
              <a:ext uri="{FF2B5EF4-FFF2-40B4-BE49-F238E27FC236}">
                <a16:creationId xmlns:a16="http://schemas.microsoft.com/office/drawing/2014/main" id="{05A46497-C4DC-AECA-437C-D4F8EECF5633}"/>
              </a:ext>
            </a:extLst>
          </p:cNvPr>
          <p:cNvSpPr>
            <a:spLocks noGrp="1"/>
          </p:cNvSpPr>
          <p:nvPr>
            <p:ph idx="1"/>
          </p:nvPr>
        </p:nvSpPr>
        <p:spPr>
          <a:xfrm>
            <a:off x="777240" y="3428999"/>
            <a:ext cx="4606280" cy="2747963"/>
          </a:xfrm>
        </p:spPr>
        <p:txBody>
          <a:bodyPr anchor="t">
            <a:normAutofit/>
          </a:bodyPr>
          <a:lstStyle/>
          <a:p>
            <a:r>
              <a:rPr lang="en-US" sz="3200" dirty="0"/>
              <a:t>Automated Driving and the Driver. What do today's drivers expect from an automated system?</a:t>
            </a:r>
            <a:endParaRPr lang="pt-PT" sz="3200" dirty="0"/>
          </a:p>
        </p:txBody>
      </p:sp>
      <p:sp>
        <p:nvSpPr>
          <p:cNvPr id="14" name="Oval 1">
            <a:extLst>
              <a:ext uri="{FF2B5EF4-FFF2-40B4-BE49-F238E27FC236}">
                <a16:creationId xmlns:a16="http://schemas.microsoft.com/office/drawing/2014/main" id="{D60DC0FE-B192-4898-9A42-DD3CA106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5068" y="1214970"/>
            <a:ext cx="5716933" cy="5643030"/>
          </a:xfrm>
          <a:custGeom>
            <a:avLst/>
            <a:gdLst>
              <a:gd name="connsiteX0" fmla="*/ 3371933 w 5716933"/>
              <a:gd name="connsiteY0" fmla="*/ 0 h 5643030"/>
              <a:gd name="connsiteX1" fmla="*/ 5516795 w 5716933"/>
              <a:gd name="connsiteY1" fmla="*/ 769986 h 5643030"/>
              <a:gd name="connsiteX2" fmla="*/ 5716933 w 5716933"/>
              <a:gd name="connsiteY2" fmla="*/ 951883 h 5643030"/>
              <a:gd name="connsiteX3" fmla="*/ 5716933 w 5716933"/>
              <a:gd name="connsiteY3" fmla="*/ 5643030 h 5643030"/>
              <a:gd name="connsiteX4" fmla="*/ 884716 w 5716933"/>
              <a:gd name="connsiteY4" fmla="*/ 5643030 h 5643030"/>
              <a:gd name="connsiteX5" fmla="*/ 769986 w 5716933"/>
              <a:gd name="connsiteY5" fmla="*/ 5516796 h 5643030"/>
              <a:gd name="connsiteX6" fmla="*/ 0 w 5716933"/>
              <a:gd name="connsiteY6" fmla="*/ 3371933 h 5643030"/>
              <a:gd name="connsiteX7" fmla="*/ 3371933 w 5716933"/>
              <a:gd name="connsiteY7" fmla="*/ 0 h 564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6933" h="5643030">
                <a:moveTo>
                  <a:pt x="3371933" y="0"/>
                </a:moveTo>
                <a:cubicBezTo>
                  <a:pt x="4186675" y="0"/>
                  <a:pt x="4933927" y="288960"/>
                  <a:pt x="5516795" y="769986"/>
                </a:cubicBezTo>
                <a:lnTo>
                  <a:pt x="5716933" y="951883"/>
                </a:lnTo>
                <a:lnTo>
                  <a:pt x="5716933" y="5643030"/>
                </a:lnTo>
                <a:lnTo>
                  <a:pt x="884716" y="5643030"/>
                </a:lnTo>
                <a:lnTo>
                  <a:pt x="769986" y="5516796"/>
                </a:lnTo>
                <a:cubicBezTo>
                  <a:pt x="288960" y="4933927"/>
                  <a:pt x="0" y="4186675"/>
                  <a:pt x="0" y="3371933"/>
                </a:cubicBezTo>
                <a:cubicBezTo>
                  <a:pt x="0" y="1509666"/>
                  <a:pt x="1509666" y="0"/>
                  <a:pt x="33719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47154ABD-A760-4C29-A394-422706C2C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17" name="Oval 16">
              <a:extLst>
                <a:ext uri="{FF2B5EF4-FFF2-40B4-BE49-F238E27FC236}">
                  <a16:creationId xmlns:a16="http://schemas.microsoft.com/office/drawing/2014/main" id="{87E907A3-04C3-40DF-AF5B-74DFD9858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C341F19-78FA-4078-B1AD-5E1646DD0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E0C6E1-CEDB-4511-B675-C5C48112E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3F213-E875-41B8-A148-A90BCD837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6FF8E98-A1E7-49FB-95C2-4518E16B54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Carro">
            <a:extLst>
              <a:ext uri="{FF2B5EF4-FFF2-40B4-BE49-F238E27FC236}">
                <a16:creationId xmlns:a16="http://schemas.microsoft.com/office/drawing/2014/main" id="{C9E8D932-C49B-0384-71C5-425E832F7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9594" y="2480831"/>
            <a:ext cx="3536756" cy="3536756"/>
          </a:xfrm>
          <a:prstGeom prst="rect">
            <a:avLst/>
          </a:prstGeom>
        </p:spPr>
      </p:pic>
      <p:sp>
        <p:nvSpPr>
          <p:cNvPr id="4" name="Marcador de Posição do Número do Diapositivo 3">
            <a:extLst>
              <a:ext uri="{FF2B5EF4-FFF2-40B4-BE49-F238E27FC236}">
                <a16:creationId xmlns:a16="http://schemas.microsoft.com/office/drawing/2014/main" id="{C22A7F08-0093-6A9C-E3DC-DE21EEAF76BE}"/>
              </a:ext>
            </a:extLst>
          </p:cNvPr>
          <p:cNvSpPr>
            <a:spLocks noGrp="1"/>
          </p:cNvSpPr>
          <p:nvPr>
            <p:ph type="sldNum" sz="quarter" idx="12"/>
          </p:nvPr>
        </p:nvSpPr>
        <p:spPr/>
        <p:txBody>
          <a:bodyPr/>
          <a:lstStyle/>
          <a:p>
            <a:fld id="{35747434-7036-48DB-A148-6B3D8EE75CDA}" type="slidenum">
              <a:rPr lang="en-US" smtClean="0"/>
              <a:t>4</a:t>
            </a:fld>
            <a:endParaRPr lang="en-US"/>
          </a:p>
        </p:txBody>
      </p:sp>
    </p:spTree>
    <p:extLst>
      <p:ext uri="{BB962C8B-B14F-4D97-AF65-F5344CB8AC3E}">
        <p14:creationId xmlns:p14="http://schemas.microsoft.com/office/powerpoint/2010/main" val="251406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B896EB-25E3-EC0A-4765-5A58943FE782}"/>
              </a:ext>
            </a:extLst>
          </p:cNvPr>
          <p:cNvSpPr>
            <a:spLocks noGrp="1"/>
          </p:cNvSpPr>
          <p:nvPr>
            <p:ph type="title"/>
          </p:nvPr>
        </p:nvSpPr>
        <p:spPr>
          <a:xfrm>
            <a:off x="755650" y="428472"/>
            <a:ext cx="10659110" cy="1325563"/>
          </a:xfrm>
        </p:spPr>
        <p:txBody>
          <a:bodyPr>
            <a:normAutofit fontScale="90000"/>
          </a:bodyPr>
          <a:lstStyle/>
          <a:p>
            <a:r>
              <a:rPr lang="pt-PT" dirty="0"/>
              <a:t>2.1 </a:t>
            </a:r>
            <a:r>
              <a:rPr lang="pt-PT" dirty="0" err="1"/>
              <a:t>Test</a:t>
            </a:r>
            <a:r>
              <a:rPr lang="pt-PT" dirty="0"/>
              <a:t> </a:t>
            </a:r>
            <a:r>
              <a:rPr lang="pt-PT" dirty="0" err="1"/>
              <a:t>Vehicle</a:t>
            </a:r>
            <a:r>
              <a:rPr lang="pt-PT" dirty="0"/>
              <a:t> </a:t>
            </a:r>
            <a:r>
              <a:rPr lang="pt-PT" dirty="0" err="1"/>
              <a:t>and</a:t>
            </a:r>
            <a:r>
              <a:rPr lang="pt-PT" dirty="0"/>
              <a:t> </a:t>
            </a:r>
            <a:r>
              <a:rPr lang="pt-PT" dirty="0" err="1"/>
              <a:t>Automation</a:t>
            </a:r>
            <a:r>
              <a:rPr lang="pt-PT" dirty="0"/>
              <a:t> </a:t>
            </a:r>
            <a:r>
              <a:rPr lang="pt-PT" dirty="0" err="1"/>
              <a:t>System</a:t>
            </a:r>
            <a:endParaRPr lang="pt-PT" dirty="0"/>
          </a:p>
        </p:txBody>
      </p:sp>
      <p:sp>
        <p:nvSpPr>
          <p:cNvPr id="3" name="Marcador de Posição de Conteúdo 2">
            <a:extLst>
              <a:ext uri="{FF2B5EF4-FFF2-40B4-BE49-F238E27FC236}">
                <a16:creationId xmlns:a16="http://schemas.microsoft.com/office/drawing/2014/main" id="{CF245B18-9D24-F10C-DE94-2666927C2D2E}"/>
              </a:ext>
            </a:extLst>
          </p:cNvPr>
          <p:cNvSpPr>
            <a:spLocks noGrp="1"/>
          </p:cNvSpPr>
          <p:nvPr>
            <p:ph idx="1"/>
          </p:nvPr>
        </p:nvSpPr>
        <p:spPr>
          <a:xfrm>
            <a:off x="777240" y="2077375"/>
            <a:ext cx="10659110" cy="4099587"/>
          </a:xfrm>
        </p:spPr>
        <p:txBody>
          <a:bodyPr>
            <a:normAutofit/>
          </a:bodyPr>
          <a:lstStyle/>
          <a:p>
            <a:r>
              <a:rPr lang="en-US" dirty="0"/>
              <a:t>Test vehicle: Audi A7 2010 with sensors for environment perception and GPS</a:t>
            </a:r>
          </a:p>
          <a:p>
            <a:r>
              <a:rPr lang="en-US" b="0" i="0" u="none" strike="noStrike" baseline="0" dirty="0">
                <a:solidFill>
                  <a:srgbClr val="000000"/>
                </a:solidFill>
              </a:rPr>
              <a:t>The target velocity was set to 120 </a:t>
            </a:r>
            <a:r>
              <a:rPr lang="en-US" b="0" i="1" u="none" strike="noStrike" baseline="0" dirty="0">
                <a:solidFill>
                  <a:srgbClr val="000000"/>
                </a:solidFill>
              </a:rPr>
              <a:t>km/h </a:t>
            </a:r>
            <a:r>
              <a:rPr lang="en-US" b="0" i="0" u="none" strike="noStrike" baseline="0" dirty="0">
                <a:solidFill>
                  <a:srgbClr val="000000"/>
                </a:solidFill>
              </a:rPr>
              <a:t>or equal to the current speed limit</a:t>
            </a:r>
          </a:p>
          <a:p>
            <a:r>
              <a:rPr lang="en-US" dirty="0">
                <a:solidFill>
                  <a:srgbClr val="000000"/>
                </a:solidFill>
              </a:rPr>
              <a:t>The decisions on the tactical layer of the automation was triggered by the participants</a:t>
            </a:r>
          </a:p>
          <a:p>
            <a:r>
              <a:rPr lang="en-US" dirty="0">
                <a:solidFill>
                  <a:srgbClr val="000000"/>
                </a:solidFill>
              </a:rPr>
              <a:t>D</a:t>
            </a:r>
            <a:r>
              <a:rPr lang="en-US" b="0" i="0" u="none" strike="noStrike" baseline="0" dirty="0">
                <a:solidFill>
                  <a:srgbClr val="000000"/>
                </a:solidFill>
              </a:rPr>
              <a:t>efined maximum lateral acceleration of 0.75 </a:t>
            </a:r>
            <a:r>
              <a:rPr lang="en-US" b="0" i="1" u="none" strike="noStrike" baseline="0" dirty="0">
                <a:solidFill>
                  <a:srgbClr val="000000"/>
                </a:solidFill>
              </a:rPr>
              <a:t>m/s</a:t>
            </a:r>
            <a:r>
              <a:rPr lang="en-US" b="0" i="1" u="none" strike="noStrike" baseline="30000" dirty="0">
                <a:solidFill>
                  <a:srgbClr val="000000"/>
                </a:solidFill>
              </a:rPr>
              <a:t>2 </a:t>
            </a:r>
            <a:r>
              <a:rPr lang="en-US" b="0" i="0" u="none" strike="noStrike" baseline="0" dirty="0">
                <a:solidFill>
                  <a:srgbClr val="000000"/>
                </a:solidFill>
              </a:rPr>
              <a:t>and jerk of 0.8 </a:t>
            </a:r>
            <a:r>
              <a:rPr lang="en-US" b="0" i="1" u="none" strike="noStrike" baseline="0" dirty="0">
                <a:solidFill>
                  <a:srgbClr val="000000"/>
                </a:solidFill>
              </a:rPr>
              <a:t>m/s</a:t>
            </a:r>
            <a:r>
              <a:rPr lang="en-US" b="0" i="1" u="none" strike="noStrike" baseline="30000" dirty="0">
                <a:solidFill>
                  <a:srgbClr val="000000"/>
                </a:solidFill>
              </a:rPr>
              <a:t>3 </a:t>
            </a:r>
            <a:r>
              <a:rPr lang="en-US" b="0" i="0" u="none" strike="noStrike" baseline="0" dirty="0">
                <a:solidFill>
                  <a:srgbClr val="000000"/>
                </a:solidFill>
              </a:rPr>
              <a:t>for both LC right and left </a:t>
            </a:r>
            <a:endParaRPr lang="pt-PT" dirty="0"/>
          </a:p>
        </p:txBody>
      </p:sp>
      <p:sp>
        <p:nvSpPr>
          <p:cNvPr id="4" name="Título 1">
            <a:extLst>
              <a:ext uri="{FF2B5EF4-FFF2-40B4-BE49-F238E27FC236}">
                <a16:creationId xmlns:a16="http://schemas.microsoft.com/office/drawing/2014/main" id="{D7022702-4EE7-2025-191E-6148FDE3F2E4}"/>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2. </a:t>
            </a:r>
            <a:r>
              <a:rPr lang="pt-PT" sz="2400" dirty="0" err="1"/>
              <a:t>Method</a:t>
            </a:r>
            <a:endParaRPr lang="pt-PT" sz="2400" dirty="0"/>
          </a:p>
        </p:txBody>
      </p:sp>
      <p:pic>
        <p:nvPicPr>
          <p:cNvPr id="7" name="Imagem 6">
            <a:extLst>
              <a:ext uri="{FF2B5EF4-FFF2-40B4-BE49-F238E27FC236}">
                <a16:creationId xmlns:a16="http://schemas.microsoft.com/office/drawing/2014/main" id="{33158A51-62EB-03DE-BBBD-79B42A94CBC3}"/>
              </a:ext>
            </a:extLst>
          </p:cNvPr>
          <p:cNvPicPr>
            <a:picLocks noChangeAspect="1"/>
          </p:cNvPicPr>
          <p:nvPr/>
        </p:nvPicPr>
        <p:blipFill>
          <a:blip r:embed="rId3"/>
          <a:stretch>
            <a:fillRect/>
          </a:stretch>
        </p:blipFill>
        <p:spPr>
          <a:xfrm>
            <a:off x="3472624" y="4043501"/>
            <a:ext cx="5268341" cy="2133461"/>
          </a:xfrm>
          <a:prstGeom prst="rect">
            <a:avLst/>
          </a:prstGeom>
        </p:spPr>
      </p:pic>
      <p:sp>
        <p:nvSpPr>
          <p:cNvPr id="8" name="Marcador de Posição do Número do Diapositivo 7">
            <a:extLst>
              <a:ext uri="{FF2B5EF4-FFF2-40B4-BE49-F238E27FC236}">
                <a16:creationId xmlns:a16="http://schemas.microsoft.com/office/drawing/2014/main" id="{963FE31A-A37A-7AFF-8C76-574F7B07304C}"/>
              </a:ext>
            </a:extLst>
          </p:cNvPr>
          <p:cNvSpPr>
            <a:spLocks noGrp="1"/>
          </p:cNvSpPr>
          <p:nvPr>
            <p:ph type="sldNum" sz="quarter" idx="12"/>
          </p:nvPr>
        </p:nvSpPr>
        <p:spPr/>
        <p:txBody>
          <a:bodyPr/>
          <a:lstStyle/>
          <a:p>
            <a:fld id="{35747434-7036-48DB-A148-6B3D8EE75CDA}" type="slidenum">
              <a:rPr lang="en-US" smtClean="0"/>
              <a:t>5</a:t>
            </a:fld>
            <a:endParaRPr lang="en-US"/>
          </a:p>
        </p:txBody>
      </p:sp>
    </p:spTree>
    <p:extLst>
      <p:ext uri="{BB962C8B-B14F-4D97-AF65-F5344CB8AC3E}">
        <p14:creationId xmlns:p14="http://schemas.microsoft.com/office/powerpoint/2010/main" val="27063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A5B03E4-67F6-30FC-A250-C07ACB6FAC2C}"/>
              </a:ext>
            </a:extLst>
          </p:cNvPr>
          <p:cNvSpPr txBox="1">
            <a:spLocks/>
          </p:cNvSpPr>
          <p:nvPr/>
        </p:nvSpPr>
        <p:spPr>
          <a:xfrm>
            <a:off x="755650"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dirty="0"/>
              <a:t>2.2. </a:t>
            </a:r>
            <a:r>
              <a:rPr lang="pt-PT" dirty="0" err="1"/>
              <a:t>Test</a:t>
            </a:r>
            <a:r>
              <a:rPr lang="pt-PT" dirty="0"/>
              <a:t> Setup </a:t>
            </a:r>
            <a:r>
              <a:rPr lang="pt-PT" dirty="0" err="1"/>
              <a:t>and</a:t>
            </a:r>
            <a:r>
              <a:rPr lang="pt-PT" dirty="0"/>
              <a:t> </a:t>
            </a:r>
            <a:r>
              <a:rPr lang="pt-PT" dirty="0" err="1"/>
              <a:t>Procedure</a:t>
            </a:r>
            <a:endParaRPr lang="pt-PT" dirty="0"/>
          </a:p>
        </p:txBody>
      </p:sp>
      <p:sp>
        <p:nvSpPr>
          <p:cNvPr id="3" name="Marcador de Posição de Conteúdo 2">
            <a:extLst>
              <a:ext uri="{FF2B5EF4-FFF2-40B4-BE49-F238E27FC236}">
                <a16:creationId xmlns:a16="http://schemas.microsoft.com/office/drawing/2014/main" id="{466EB94C-466C-0AF3-9D79-6A93EAA05ECF}"/>
              </a:ext>
            </a:extLst>
          </p:cNvPr>
          <p:cNvSpPr>
            <a:spLocks noGrp="1"/>
          </p:cNvSpPr>
          <p:nvPr>
            <p:ph idx="1"/>
          </p:nvPr>
        </p:nvSpPr>
        <p:spPr/>
        <p:txBody>
          <a:bodyPr/>
          <a:lstStyle/>
          <a:p>
            <a:r>
              <a:rPr lang="pt-PT" sz="2800" dirty="0"/>
              <a:t>90-minute </a:t>
            </a:r>
            <a:r>
              <a:rPr lang="pt-PT" sz="2800" dirty="0" err="1"/>
              <a:t>test</a:t>
            </a:r>
            <a:r>
              <a:rPr lang="pt-PT" sz="2800" dirty="0"/>
              <a:t> per </a:t>
            </a:r>
            <a:r>
              <a:rPr lang="pt-PT" sz="2800" dirty="0" err="1"/>
              <a:t>participant</a:t>
            </a:r>
            <a:endParaRPr lang="pt-PT" sz="2800" dirty="0"/>
          </a:p>
          <a:p>
            <a:r>
              <a:rPr lang="en-US" sz="2800" dirty="0"/>
              <a:t>Each participant was accompanied by two experimenters.</a:t>
            </a:r>
          </a:p>
          <a:p>
            <a:r>
              <a:rPr lang="en-US" sz="2800" dirty="0"/>
              <a:t>The participant had the task of analyzing the traffic and choosing the moment to make a LC.</a:t>
            </a:r>
          </a:p>
          <a:p>
            <a:r>
              <a:rPr lang="en-US" sz="2800" dirty="0"/>
              <a:t>One of the experimenters was seated next to the participant and acted as a safety driver.</a:t>
            </a:r>
          </a:p>
          <a:p>
            <a:r>
              <a:rPr lang="en-US" sz="2800" dirty="0"/>
              <a:t>The other was responsible for giving directions to the participant and asking him/her questions.</a:t>
            </a:r>
          </a:p>
          <a:p>
            <a:endParaRPr lang="pt-PT" dirty="0"/>
          </a:p>
        </p:txBody>
      </p:sp>
      <p:sp>
        <p:nvSpPr>
          <p:cNvPr id="5" name="Título 1">
            <a:extLst>
              <a:ext uri="{FF2B5EF4-FFF2-40B4-BE49-F238E27FC236}">
                <a16:creationId xmlns:a16="http://schemas.microsoft.com/office/drawing/2014/main" id="{0644E73D-7984-06A7-4893-5560AAFAD088}"/>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2. </a:t>
            </a:r>
            <a:r>
              <a:rPr lang="pt-PT" sz="2400" dirty="0" err="1"/>
              <a:t>Method</a:t>
            </a:r>
            <a:endParaRPr lang="pt-PT" sz="2400" dirty="0"/>
          </a:p>
        </p:txBody>
      </p:sp>
      <p:sp>
        <p:nvSpPr>
          <p:cNvPr id="13" name="Marcador de Posição do Número do Diapositivo 12">
            <a:extLst>
              <a:ext uri="{FF2B5EF4-FFF2-40B4-BE49-F238E27FC236}">
                <a16:creationId xmlns:a16="http://schemas.microsoft.com/office/drawing/2014/main" id="{A8CB6523-C02D-813C-6B0A-01CD6FBB16C9}"/>
              </a:ext>
            </a:extLst>
          </p:cNvPr>
          <p:cNvSpPr>
            <a:spLocks noGrp="1"/>
          </p:cNvSpPr>
          <p:nvPr>
            <p:ph type="sldNum" sz="quarter" idx="12"/>
          </p:nvPr>
        </p:nvSpPr>
        <p:spPr/>
        <p:txBody>
          <a:bodyPr/>
          <a:lstStyle/>
          <a:p>
            <a:fld id="{35747434-7036-48DB-A148-6B3D8EE75CDA}" type="slidenum">
              <a:rPr lang="en-US" smtClean="0"/>
              <a:t>6</a:t>
            </a:fld>
            <a:endParaRPr lang="en-US"/>
          </a:p>
        </p:txBody>
      </p:sp>
    </p:spTree>
    <p:extLst>
      <p:ext uri="{BB962C8B-B14F-4D97-AF65-F5344CB8AC3E}">
        <p14:creationId xmlns:p14="http://schemas.microsoft.com/office/powerpoint/2010/main" val="207179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F80FB63-C443-EC91-EF81-1E117241F1ED}"/>
              </a:ext>
            </a:extLst>
          </p:cNvPr>
          <p:cNvSpPr txBox="1">
            <a:spLocks/>
          </p:cNvSpPr>
          <p:nvPr/>
        </p:nvSpPr>
        <p:spPr>
          <a:xfrm>
            <a:off x="755650"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5000" dirty="0"/>
              <a:t>2.3. </a:t>
            </a:r>
            <a:r>
              <a:rPr lang="pt-PT" sz="4800" dirty="0" err="1"/>
              <a:t>Processing</a:t>
            </a:r>
            <a:r>
              <a:rPr lang="pt-PT" sz="4800" dirty="0"/>
              <a:t> </a:t>
            </a:r>
            <a:r>
              <a:rPr lang="pt-PT" sz="4800" dirty="0" err="1"/>
              <a:t>and</a:t>
            </a:r>
            <a:r>
              <a:rPr lang="pt-PT" sz="4800" dirty="0"/>
              <a:t> </a:t>
            </a:r>
            <a:r>
              <a:rPr lang="pt-PT" sz="4800" dirty="0" err="1"/>
              <a:t>Evaluation</a:t>
            </a:r>
            <a:r>
              <a:rPr lang="pt-PT" sz="4800" dirty="0"/>
              <a:t> </a:t>
            </a:r>
            <a:r>
              <a:rPr lang="pt-PT" sz="4800" dirty="0" err="1"/>
              <a:t>of</a:t>
            </a:r>
            <a:r>
              <a:rPr lang="pt-PT" sz="4800" dirty="0"/>
              <a:t> </a:t>
            </a:r>
            <a:r>
              <a:rPr lang="pt-PT" sz="4800" dirty="0" err="1"/>
              <a:t>the</a:t>
            </a:r>
            <a:r>
              <a:rPr lang="pt-PT" sz="4800" dirty="0"/>
              <a:t> Data</a:t>
            </a:r>
          </a:p>
        </p:txBody>
      </p:sp>
      <p:sp>
        <p:nvSpPr>
          <p:cNvPr id="3" name="Marcador de Posição de Conteúdo 2">
            <a:extLst>
              <a:ext uri="{FF2B5EF4-FFF2-40B4-BE49-F238E27FC236}">
                <a16:creationId xmlns:a16="http://schemas.microsoft.com/office/drawing/2014/main" id="{C8AC5B18-85F7-650B-45DA-507475F6A6D5}"/>
              </a:ext>
            </a:extLst>
          </p:cNvPr>
          <p:cNvSpPr>
            <a:spLocks noGrp="1"/>
          </p:cNvSpPr>
          <p:nvPr>
            <p:ph idx="1"/>
          </p:nvPr>
        </p:nvSpPr>
        <p:spPr/>
        <p:txBody>
          <a:bodyPr/>
          <a:lstStyle/>
          <a:p>
            <a:r>
              <a:rPr lang="en-US" dirty="0"/>
              <a:t>Decisions were taken as a reference when an LC is performed (positive) and when the driver did not want to perform it (negative)</a:t>
            </a:r>
          </a:p>
          <a:p>
            <a:r>
              <a:rPr lang="en-US" dirty="0"/>
              <a:t>Any LC made within 60 (+/- 3) seconds after a negative LC is considered negative.</a:t>
            </a:r>
          </a:p>
          <a:p>
            <a:r>
              <a:rPr lang="en-US" dirty="0"/>
              <a:t>Speed limits were determined using recorded GPS-positions</a:t>
            </a:r>
          </a:p>
          <a:p>
            <a:r>
              <a:rPr lang="en-US" dirty="0"/>
              <a:t>Several additional variables unrelated to the study were videotaped</a:t>
            </a:r>
          </a:p>
          <a:p>
            <a:r>
              <a:rPr lang="en-US" dirty="0"/>
              <a:t>Relevant variables were </a:t>
            </a:r>
            <a:r>
              <a:rPr lang="en-US" dirty="0" err="1"/>
              <a:t>specifed</a:t>
            </a:r>
            <a:r>
              <a:rPr lang="en-US" dirty="0"/>
              <a:t> and calculated</a:t>
            </a:r>
            <a:endParaRPr lang="pt-PT" dirty="0"/>
          </a:p>
        </p:txBody>
      </p:sp>
      <p:pic>
        <p:nvPicPr>
          <p:cNvPr id="5" name="Imagem 4">
            <a:extLst>
              <a:ext uri="{FF2B5EF4-FFF2-40B4-BE49-F238E27FC236}">
                <a16:creationId xmlns:a16="http://schemas.microsoft.com/office/drawing/2014/main" id="{BEF0A444-73EB-36F6-DEE0-BD693BB6A307}"/>
              </a:ext>
            </a:extLst>
          </p:cNvPr>
          <p:cNvPicPr>
            <a:picLocks noChangeAspect="1"/>
          </p:cNvPicPr>
          <p:nvPr/>
        </p:nvPicPr>
        <p:blipFill>
          <a:blip r:embed="rId3"/>
          <a:stretch>
            <a:fillRect/>
          </a:stretch>
        </p:blipFill>
        <p:spPr>
          <a:xfrm>
            <a:off x="777240" y="4087442"/>
            <a:ext cx="6865398" cy="2699537"/>
          </a:xfrm>
          <a:prstGeom prst="rect">
            <a:avLst/>
          </a:prstGeom>
        </p:spPr>
      </p:pic>
      <p:sp>
        <p:nvSpPr>
          <p:cNvPr id="7" name="Título 1">
            <a:extLst>
              <a:ext uri="{FF2B5EF4-FFF2-40B4-BE49-F238E27FC236}">
                <a16:creationId xmlns:a16="http://schemas.microsoft.com/office/drawing/2014/main" id="{B04B0BF7-8E95-A294-9AD5-F5B4C98935AD}"/>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2. </a:t>
            </a:r>
            <a:r>
              <a:rPr lang="pt-PT" sz="2400" dirty="0" err="1"/>
              <a:t>Method</a:t>
            </a:r>
            <a:endParaRPr lang="pt-PT" sz="2400" dirty="0"/>
          </a:p>
        </p:txBody>
      </p:sp>
      <p:sp>
        <p:nvSpPr>
          <p:cNvPr id="12" name="Marcador de Posição do Número do Diapositivo 11">
            <a:extLst>
              <a:ext uri="{FF2B5EF4-FFF2-40B4-BE49-F238E27FC236}">
                <a16:creationId xmlns:a16="http://schemas.microsoft.com/office/drawing/2014/main" id="{320036FA-CA95-ED87-6033-6D650951928B}"/>
              </a:ext>
            </a:extLst>
          </p:cNvPr>
          <p:cNvSpPr>
            <a:spLocks noGrp="1"/>
          </p:cNvSpPr>
          <p:nvPr>
            <p:ph type="sldNum" sz="quarter" idx="12"/>
          </p:nvPr>
        </p:nvSpPr>
        <p:spPr/>
        <p:txBody>
          <a:bodyPr/>
          <a:lstStyle/>
          <a:p>
            <a:fld id="{35747434-7036-48DB-A148-6B3D8EE75CDA}" type="slidenum">
              <a:rPr lang="en-US" smtClean="0"/>
              <a:t>7</a:t>
            </a:fld>
            <a:endParaRPr lang="en-US"/>
          </a:p>
        </p:txBody>
      </p:sp>
    </p:spTree>
    <p:extLst>
      <p:ext uri="{BB962C8B-B14F-4D97-AF65-F5344CB8AC3E}">
        <p14:creationId xmlns:p14="http://schemas.microsoft.com/office/powerpoint/2010/main" val="389412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e Conteúdo 2">
            <a:extLst>
              <a:ext uri="{FF2B5EF4-FFF2-40B4-BE49-F238E27FC236}">
                <a16:creationId xmlns:a16="http://schemas.microsoft.com/office/drawing/2014/main" id="{0227BC4E-5CF9-180B-F799-C13CE75FF102}"/>
              </a:ext>
            </a:extLst>
          </p:cNvPr>
          <p:cNvSpPr>
            <a:spLocks noGrp="1"/>
          </p:cNvSpPr>
          <p:nvPr>
            <p:ph idx="1"/>
          </p:nvPr>
        </p:nvSpPr>
        <p:spPr/>
        <p:txBody>
          <a:bodyPr>
            <a:noAutofit/>
          </a:bodyPr>
          <a:lstStyle/>
          <a:p>
            <a:r>
              <a:rPr lang="pt-PT" sz="3200" dirty="0"/>
              <a:t>36 </a:t>
            </a:r>
            <a:r>
              <a:rPr lang="pt-PT" sz="3200" dirty="0" err="1"/>
              <a:t>participants</a:t>
            </a:r>
            <a:r>
              <a:rPr lang="pt-PT" sz="3200" dirty="0"/>
              <a:t> (35 </a:t>
            </a:r>
            <a:r>
              <a:rPr lang="pt-PT" sz="3200" dirty="0" err="1"/>
              <a:t>valid</a:t>
            </a:r>
            <a:r>
              <a:rPr lang="pt-PT" sz="3200" dirty="0"/>
              <a:t>)</a:t>
            </a:r>
          </a:p>
          <a:p>
            <a:r>
              <a:rPr lang="pt-PT" sz="3200" dirty="0" err="1"/>
              <a:t>Mean</a:t>
            </a:r>
            <a:r>
              <a:rPr lang="pt-PT" sz="3200" dirty="0"/>
              <a:t> age </a:t>
            </a:r>
            <a:r>
              <a:rPr lang="pt-PT" sz="3200" dirty="0" err="1"/>
              <a:t>of</a:t>
            </a:r>
            <a:r>
              <a:rPr lang="pt-PT" sz="3200" dirty="0"/>
              <a:t> 33,7 </a:t>
            </a:r>
            <a:r>
              <a:rPr lang="pt-PT" sz="3200" dirty="0" err="1"/>
              <a:t>years</a:t>
            </a:r>
            <a:r>
              <a:rPr lang="pt-PT" sz="3200" dirty="0"/>
              <a:t> (MIN=21, MAX=62)</a:t>
            </a:r>
          </a:p>
          <a:p>
            <a:r>
              <a:rPr lang="pt-PT" sz="3200" dirty="0" err="1"/>
              <a:t>Technical</a:t>
            </a:r>
            <a:r>
              <a:rPr lang="pt-PT" sz="3200" dirty="0"/>
              <a:t> 54,3% (22,9% </a:t>
            </a:r>
            <a:r>
              <a:rPr lang="pt-PT" sz="3200" dirty="0" err="1"/>
              <a:t>female</a:t>
            </a:r>
            <a:r>
              <a:rPr lang="pt-PT" sz="3200" dirty="0"/>
              <a:t>, 31,4% male)</a:t>
            </a:r>
          </a:p>
          <a:p>
            <a:r>
              <a:rPr lang="pt-PT" sz="3200" dirty="0"/>
              <a:t>Non-</a:t>
            </a:r>
            <a:r>
              <a:rPr lang="pt-PT" sz="3200" dirty="0" err="1"/>
              <a:t>technical</a:t>
            </a:r>
            <a:r>
              <a:rPr lang="pt-PT" sz="3200" dirty="0"/>
              <a:t> 45,7% (25,7% </a:t>
            </a:r>
            <a:r>
              <a:rPr lang="pt-PT" sz="3200" dirty="0" err="1"/>
              <a:t>female</a:t>
            </a:r>
            <a:r>
              <a:rPr lang="pt-PT" sz="3200" dirty="0"/>
              <a:t>, 20,0% male)</a:t>
            </a:r>
          </a:p>
          <a:p>
            <a:r>
              <a:rPr lang="en-US" sz="3200" b="0" i="0" u="none" strike="noStrike" baseline="0" dirty="0">
                <a:solidFill>
                  <a:srgbClr val="000000"/>
                </a:solidFill>
              </a:rPr>
              <a:t>The median mileage per year was 10,001-15,000 </a:t>
            </a:r>
            <a:r>
              <a:rPr lang="en-US" sz="3200" b="0" i="1" u="none" strike="noStrike" baseline="0" dirty="0">
                <a:solidFill>
                  <a:srgbClr val="000000"/>
                </a:solidFill>
              </a:rPr>
              <a:t>km (average </a:t>
            </a:r>
            <a:r>
              <a:rPr lang="en-US" sz="3200" b="0" i="0" u="none" strike="noStrike" baseline="0" dirty="0">
                <a:solidFill>
                  <a:srgbClr val="000000"/>
                </a:solidFill>
              </a:rPr>
              <a:t>47.2% highway, 27,1% rural and 28,7% cities )</a:t>
            </a:r>
          </a:p>
          <a:p>
            <a:r>
              <a:rPr lang="en-US" sz="3200" b="0" i="0" u="none" strike="noStrike" baseline="0" dirty="0">
                <a:solidFill>
                  <a:srgbClr val="000000"/>
                </a:solidFill>
              </a:rPr>
              <a:t>All participants had used adaptive cruise control, 80.0% lane keeping assistance, and 48.6% partially automated driving systems before</a:t>
            </a:r>
            <a:endParaRPr lang="pt-PT" sz="3200" dirty="0"/>
          </a:p>
        </p:txBody>
      </p:sp>
      <p:sp>
        <p:nvSpPr>
          <p:cNvPr id="10" name="Título 1">
            <a:extLst>
              <a:ext uri="{FF2B5EF4-FFF2-40B4-BE49-F238E27FC236}">
                <a16:creationId xmlns:a16="http://schemas.microsoft.com/office/drawing/2014/main" id="{3B429E9A-F790-8933-1456-AF7378AAFEF7}"/>
              </a:ext>
            </a:extLst>
          </p:cNvPr>
          <p:cNvSpPr txBox="1">
            <a:spLocks/>
          </p:cNvSpPr>
          <p:nvPr/>
        </p:nvSpPr>
        <p:spPr>
          <a:xfrm>
            <a:off x="755650" y="428472"/>
            <a:ext cx="1065911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dirty="0"/>
              <a:t>2.4. Sample</a:t>
            </a:r>
          </a:p>
        </p:txBody>
      </p:sp>
      <p:sp>
        <p:nvSpPr>
          <p:cNvPr id="11" name="Título 1">
            <a:extLst>
              <a:ext uri="{FF2B5EF4-FFF2-40B4-BE49-F238E27FC236}">
                <a16:creationId xmlns:a16="http://schemas.microsoft.com/office/drawing/2014/main" id="{FEA5B033-848A-4D15-86F3-9465FB3F5503}"/>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2. </a:t>
            </a:r>
            <a:r>
              <a:rPr lang="pt-PT" sz="2400" dirty="0" err="1"/>
              <a:t>Method</a:t>
            </a:r>
            <a:endParaRPr lang="pt-PT" sz="2400" dirty="0"/>
          </a:p>
        </p:txBody>
      </p:sp>
      <p:sp>
        <p:nvSpPr>
          <p:cNvPr id="12" name="Marcador de Posição do Número do Diapositivo 11">
            <a:extLst>
              <a:ext uri="{FF2B5EF4-FFF2-40B4-BE49-F238E27FC236}">
                <a16:creationId xmlns:a16="http://schemas.microsoft.com/office/drawing/2014/main" id="{A6E05039-7ADA-8D64-A1AC-B35971F00297}"/>
              </a:ext>
            </a:extLst>
          </p:cNvPr>
          <p:cNvSpPr>
            <a:spLocks noGrp="1"/>
          </p:cNvSpPr>
          <p:nvPr>
            <p:ph type="sldNum" sz="quarter" idx="12"/>
          </p:nvPr>
        </p:nvSpPr>
        <p:spPr/>
        <p:txBody>
          <a:bodyPr/>
          <a:lstStyle/>
          <a:p>
            <a:fld id="{35747434-7036-48DB-A148-6B3D8EE75CDA}" type="slidenum">
              <a:rPr lang="en-US" smtClean="0"/>
              <a:t>8</a:t>
            </a:fld>
            <a:endParaRPr lang="en-US"/>
          </a:p>
        </p:txBody>
      </p:sp>
    </p:spTree>
    <p:extLst>
      <p:ext uri="{BB962C8B-B14F-4D97-AF65-F5344CB8AC3E}">
        <p14:creationId xmlns:p14="http://schemas.microsoft.com/office/powerpoint/2010/main" val="340407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1DB970E-64E5-2D03-F83E-14B7F7D6FA66}"/>
              </a:ext>
            </a:extLst>
          </p:cNvPr>
          <p:cNvSpPr txBox="1">
            <a:spLocks/>
          </p:cNvSpPr>
          <p:nvPr/>
        </p:nvSpPr>
        <p:spPr>
          <a:xfrm>
            <a:off x="755650" y="428472"/>
            <a:ext cx="1065911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4900" dirty="0"/>
              <a:t>3.1. </a:t>
            </a:r>
            <a:r>
              <a:rPr lang="pt-PT" sz="4000" dirty="0"/>
              <a:t>General </a:t>
            </a:r>
            <a:r>
              <a:rPr lang="pt-PT" sz="4000" dirty="0" err="1"/>
              <a:t>Assessment</a:t>
            </a:r>
            <a:r>
              <a:rPr lang="pt-PT" sz="4000" dirty="0"/>
              <a:t> </a:t>
            </a:r>
            <a:r>
              <a:rPr lang="pt-PT" sz="4000" dirty="0" err="1"/>
              <a:t>of</a:t>
            </a:r>
            <a:r>
              <a:rPr lang="pt-PT" sz="4000" dirty="0"/>
              <a:t> </a:t>
            </a:r>
            <a:r>
              <a:rPr lang="pt-PT" sz="4000" dirty="0" err="1"/>
              <a:t>Automation</a:t>
            </a:r>
            <a:r>
              <a:rPr lang="pt-PT" sz="4000" dirty="0"/>
              <a:t> </a:t>
            </a:r>
            <a:r>
              <a:rPr lang="pt-PT" sz="4000" dirty="0" err="1"/>
              <a:t>System</a:t>
            </a:r>
            <a:endParaRPr lang="pt-PT" sz="4000" dirty="0"/>
          </a:p>
        </p:txBody>
      </p:sp>
      <p:sp>
        <p:nvSpPr>
          <p:cNvPr id="5" name="Título 1">
            <a:extLst>
              <a:ext uri="{FF2B5EF4-FFF2-40B4-BE49-F238E27FC236}">
                <a16:creationId xmlns:a16="http://schemas.microsoft.com/office/drawing/2014/main" id="{E2329B31-4B2D-8E09-7ACE-10FD5ACC27D3}"/>
              </a:ext>
            </a:extLst>
          </p:cNvPr>
          <p:cNvSpPr txBox="1">
            <a:spLocks/>
          </p:cNvSpPr>
          <p:nvPr/>
        </p:nvSpPr>
        <p:spPr>
          <a:xfrm>
            <a:off x="755650" y="175905"/>
            <a:ext cx="10659110" cy="5051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pt-PT" sz="2400" dirty="0"/>
              <a:t>3. </a:t>
            </a:r>
            <a:r>
              <a:rPr lang="pt-PT" sz="2400" dirty="0" err="1"/>
              <a:t>Results</a:t>
            </a:r>
            <a:endParaRPr lang="pt-PT" sz="2400" dirty="0"/>
          </a:p>
        </p:txBody>
      </p:sp>
      <p:sp>
        <p:nvSpPr>
          <p:cNvPr id="3" name="Marcador de Posição de Conteúdo 2">
            <a:extLst>
              <a:ext uri="{FF2B5EF4-FFF2-40B4-BE49-F238E27FC236}">
                <a16:creationId xmlns:a16="http://schemas.microsoft.com/office/drawing/2014/main" id="{8317C2D7-3E92-272B-3A68-D51D5164FA12}"/>
              </a:ext>
            </a:extLst>
          </p:cNvPr>
          <p:cNvSpPr>
            <a:spLocks noGrp="1"/>
          </p:cNvSpPr>
          <p:nvPr>
            <p:ph idx="1"/>
          </p:nvPr>
        </p:nvSpPr>
        <p:spPr/>
        <p:txBody>
          <a:bodyPr>
            <a:normAutofit/>
          </a:bodyPr>
          <a:lstStyle/>
          <a:p>
            <a:endParaRPr lang="pt-PT" sz="3200" b="0" i="1" u="none" strike="noStrike" baseline="0" dirty="0">
              <a:solidFill>
                <a:srgbClr val="000000"/>
              </a:solidFill>
            </a:endParaRPr>
          </a:p>
          <a:p>
            <a:endParaRPr lang="pt-PT" sz="3200" i="1" dirty="0">
              <a:solidFill>
                <a:srgbClr val="000000"/>
              </a:solidFill>
            </a:endParaRPr>
          </a:p>
          <a:p>
            <a:r>
              <a:rPr lang="pt-PT" sz="3200" b="0" i="1" u="none" strike="noStrike" baseline="0" dirty="0" err="1">
                <a:solidFill>
                  <a:srgbClr val="000000"/>
                </a:solidFill>
              </a:rPr>
              <a:t>Well-being</a:t>
            </a:r>
            <a:r>
              <a:rPr lang="pt-PT" sz="3200" b="0" i="1" u="none" strike="noStrike" baseline="0" dirty="0">
                <a:solidFill>
                  <a:srgbClr val="000000"/>
                </a:solidFill>
              </a:rPr>
              <a:t> </a:t>
            </a:r>
            <a:r>
              <a:rPr lang="pt-PT" sz="3200" b="0" i="1" u="none" strike="noStrike" baseline="0" dirty="0" err="1">
                <a:solidFill>
                  <a:srgbClr val="000000"/>
                </a:solidFill>
              </a:rPr>
              <a:t>and</a:t>
            </a:r>
            <a:r>
              <a:rPr lang="pt-PT" sz="3200" b="0" i="1" u="none" strike="noStrike" baseline="0" dirty="0">
                <a:solidFill>
                  <a:srgbClr val="000000"/>
                </a:solidFill>
              </a:rPr>
              <a:t> Trust</a:t>
            </a:r>
          </a:p>
          <a:p>
            <a:r>
              <a:rPr lang="pt-PT" sz="3200" b="0" i="1" u="none" strike="noStrike" baseline="0" dirty="0" err="1">
                <a:solidFill>
                  <a:srgbClr val="000000"/>
                </a:solidFill>
              </a:rPr>
              <a:t>Lane</a:t>
            </a:r>
            <a:r>
              <a:rPr lang="pt-PT" sz="3200" b="0" i="1" u="none" strike="noStrike" baseline="0" dirty="0">
                <a:solidFill>
                  <a:srgbClr val="000000"/>
                </a:solidFill>
              </a:rPr>
              <a:t> </a:t>
            </a:r>
            <a:r>
              <a:rPr lang="pt-PT" sz="3200" b="0" i="1" u="none" strike="noStrike" baseline="0" dirty="0" err="1">
                <a:solidFill>
                  <a:srgbClr val="000000"/>
                </a:solidFill>
              </a:rPr>
              <a:t>Change</a:t>
            </a:r>
            <a:r>
              <a:rPr lang="pt-PT" sz="3200" b="0" i="1" u="none" strike="noStrike" baseline="0" dirty="0">
                <a:solidFill>
                  <a:srgbClr val="000000"/>
                </a:solidFill>
              </a:rPr>
              <a:t> Dynamics</a:t>
            </a:r>
            <a:endParaRPr lang="pt-PT" sz="3200" dirty="0"/>
          </a:p>
        </p:txBody>
      </p:sp>
      <p:pic>
        <p:nvPicPr>
          <p:cNvPr id="7" name="Imagem 6">
            <a:extLst>
              <a:ext uri="{FF2B5EF4-FFF2-40B4-BE49-F238E27FC236}">
                <a16:creationId xmlns:a16="http://schemas.microsoft.com/office/drawing/2014/main" id="{14A49228-6114-4641-D738-DEE81F8DDDF0}"/>
              </a:ext>
            </a:extLst>
          </p:cNvPr>
          <p:cNvPicPr>
            <a:picLocks noChangeAspect="1"/>
          </p:cNvPicPr>
          <p:nvPr/>
        </p:nvPicPr>
        <p:blipFill>
          <a:blip r:embed="rId3"/>
          <a:stretch>
            <a:fillRect/>
          </a:stretch>
        </p:blipFill>
        <p:spPr>
          <a:xfrm>
            <a:off x="6338980" y="1754035"/>
            <a:ext cx="4458322" cy="1247949"/>
          </a:xfrm>
          <a:prstGeom prst="rect">
            <a:avLst/>
          </a:prstGeom>
        </p:spPr>
      </p:pic>
      <p:pic>
        <p:nvPicPr>
          <p:cNvPr id="9" name="Imagem 8">
            <a:extLst>
              <a:ext uri="{FF2B5EF4-FFF2-40B4-BE49-F238E27FC236}">
                <a16:creationId xmlns:a16="http://schemas.microsoft.com/office/drawing/2014/main" id="{DD9B2211-A60E-FE0C-5EFC-CDF9C14FB8C6}"/>
              </a:ext>
            </a:extLst>
          </p:cNvPr>
          <p:cNvPicPr>
            <a:picLocks noChangeAspect="1"/>
          </p:cNvPicPr>
          <p:nvPr/>
        </p:nvPicPr>
        <p:blipFill>
          <a:blip r:embed="rId4"/>
          <a:stretch>
            <a:fillRect/>
          </a:stretch>
        </p:blipFill>
        <p:spPr>
          <a:xfrm>
            <a:off x="6310401" y="3328028"/>
            <a:ext cx="4515480" cy="2343477"/>
          </a:xfrm>
          <a:prstGeom prst="rect">
            <a:avLst/>
          </a:prstGeom>
        </p:spPr>
      </p:pic>
      <p:sp>
        <p:nvSpPr>
          <p:cNvPr id="10" name="Marcador de Posição do Número do Diapositivo 9">
            <a:extLst>
              <a:ext uri="{FF2B5EF4-FFF2-40B4-BE49-F238E27FC236}">
                <a16:creationId xmlns:a16="http://schemas.microsoft.com/office/drawing/2014/main" id="{33C93CC0-2029-F18D-DB3E-8D1E394576B6}"/>
              </a:ext>
            </a:extLst>
          </p:cNvPr>
          <p:cNvSpPr>
            <a:spLocks noGrp="1"/>
          </p:cNvSpPr>
          <p:nvPr>
            <p:ph type="sldNum" sz="quarter" idx="12"/>
          </p:nvPr>
        </p:nvSpPr>
        <p:spPr/>
        <p:txBody>
          <a:bodyPr/>
          <a:lstStyle/>
          <a:p>
            <a:fld id="{35747434-7036-48DB-A148-6B3D8EE75CDA}" type="slidenum">
              <a:rPr lang="en-US" smtClean="0"/>
              <a:t>9</a:t>
            </a:fld>
            <a:endParaRPr lang="en-US"/>
          </a:p>
        </p:txBody>
      </p:sp>
    </p:spTree>
    <p:extLst>
      <p:ext uri="{BB962C8B-B14F-4D97-AF65-F5344CB8AC3E}">
        <p14:creationId xmlns:p14="http://schemas.microsoft.com/office/powerpoint/2010/main" val="87650215"/>
      </p:ext>
    </p:extLst>
  </p:cSld>
  <p:clrMapOvr>
    <a:masterClrMapping/>
  </p:clrMapOvr>
</p:sld>
</file>

<file path=ppt/theme/theme1.xml><?xml version="1.0" encoding="utf-8"?>
<a:theme xmlns:a="http://schemas.openxmlformats.org/drawingml/2006/main" name="ConfettiVTI">
  <a:themeElements>
    <a:clrScheme name="AnalogousFromDarkSeedLeftStep">
      <a:dk1>
        <a:srgbClr val="000000"/>
      </a:dk1>
      <a:lt1>
        <a:srgbClr val="FFFFFF"/>
      </a:lt1>
      <a:dk2>
        <a:srgbClr val="181A32"/>
      </a:dk2>
      <a:lt2>
        <a:srgbClr val="F0F3F1"/>
      </a:lt2>
      <a:accent1>
        <a:srgbClr val="E729C4"/>
      </a:accent1>
      <a:accent2>
        <a:srgbClr val="A817D5"/>
      </a:accent2>
      <a:accent3>
        <a:srgbClr val="6B29E7"/>
      </a:accent3>
      <a:accent4>
        <a:srgbClr val="2531D7"/>
      </a:accent4>
      <a:accent5>
        <a:srgbClr val="2985E7"/>
      </a:accent5>
      <a:accent6>
        <a:srgbClr val="17BDCF"/>
      </a:accent6>
      <a:hlink>
        <a:srgbClr val="3F68B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1321</Words>
  <Application>Microsoft Office PowerPoint</Application>
  <PresentationFormat>Ecrã Panorâmico</PresentationFormat>
  <Paragraphs>170</Paragraphs>
  <Slides>14</Slides>
  <Notes>9</Notes>
  <HiddenSlides>0</HiddenSlides>
  <MMClips>0</MMClips>
  <ScaleCrop>false</ScaleCrop>
  <HeadingPairs>
    <vt:vector size="6" baseType="variant">
      <vt:variant>
        <vt:lpstr>Tipos de letra usados</vt:lpstr>
      </vt:variant>
      <vt:variant>
        <vt:i4>9</vt:i4>
      </vt:variant>
      <vt:variant>
        <vt:lpstr>Tema</vt:lpstr>
      </vt:variant>
      <vt:variant>
        <vt:i4>1</vt:i4>
      </vt:variant>
      <vt:variant>
        <vt:lpstr>Títulos dos diapositivos</vt:lpstr>
      </vt:variant>
      <vt:variant>
        <vt:i4>14</vt:i4>
      </vt:variant>
    </vt:vector>
  </HeadingPairs>
  <TitlesOfParts>
    <vt:vector size="24" baseType="lpstr">
      <vt:lpstr>Abadi</vt:lpstr>
      <vt:lpstr>Arial</vt:lpstr>
      <vt:lpstr>AvenirNext LT Pro Medium</vt:lpstr>
      <vt:lpstr>Calibri</vt:lpstr>
      <vt:lpstr>Courier New</vt:lpstr>
      <vt:lpstr>Gill Sans Nova</vt:lpstr>
      <vt:lpstr>inherit</vt:lpstr>
      <vt:lpstr>Linux Biolinum T</vt:lpstr>
      <vt:lpstr>Whitney</vt:lpstr>
      <vt:lpstr>ConfettiVTI</vt:lpstr>
      <vt:lpstr>Lane Change Decision Making for Automated Driving</vt:lpstr>
      <vt:lpstr>Why this paper?</vt:lpstr>
      <vt:lpstr>Table of contents</vt:lpstr>
      <vt:lpstr>1. Introduction</vt:lpstr>
      <vt:lpstr>2.1 Test Vehicle and Automation System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4. Discussion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Lane Change Decision Making for Automated Driving</dc:title>
  <dc:creator>Guilherme Antunes</dc:creator>
  <cp:lastModifiedBy>Guilherme Antunes</cp:lastModifiedBy>
  <cp:revision>1</cp:revision>
  <dcterms:created xsi:type="dcterms:W3CDTF">2022-06-08T04:00:29Z</dcterms:created>
  <dcterms:modified xsi:type="dcterms:W3CDTF">2022-06-08T09:00:59Z</dcterms:modified>
</cp:coreProperties>
</file>