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5" r:id="rId20"/>
    <p:sldId id="274" r:id="rId21"/>
    <p:sldId id="276" r:id="rId22"/>
    <p:sldId id="279" r:id="rId23"/>
    <p:sldId id="277" r:id="rId24"/>
    <p:sldId id="278" r:id="rId2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0A9778-CD7C-4F30-9C02-4576136EDD5B}" v="142" dt="2022-06-21T05:12:18.5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herme Antunes" userId="e9d9e7d103b41e42" providerId="LiveId" clId="{680A9778-CD7C-4F30-9C02-4576136EDD5B}"/>
    <pc:docChg chg="undo custSel addSld delSld modSld">
      <pc:chgData name="Guilherme Antunes" userId="e9d9e7d103b41e42" providerId="LiveId" clId="{680A9778-CD7C-4F30-9C02-4576136EDD5B}" dt="2022-06-21T10:08:31.854" v="630" actId="20577"/>
      <pc:docMkLst>
        <pc:docMk/>
      </pc:docMkLst>
      <pc:sldChg chg="modSp mod">
        <pc:chgData name="Guilherme Antunes" userId="e9d9e7d103b41e42" providerId="LiveId" clId="{680A9778-CD7C-4F30-9C02-4576136EDD5B}" dt="2022-06-21T09:03:06.440" v="594" actId="20577"/>
        <pc:sldMkLst>
          <pc:docMk/>
          <pc:sldMk cId="2350115144" sldId="258"/>
        </pc:sldMkLst>
        <pc:spChg chg="mod">
          <ac:chgData name="Guilherme Antunes" userId="e9d9e7d103b41e42" providerId="LiveId" clId="{680A9778-CD7C-4F30-9C02-4576136EDD5B}" dt="2022-06-21T09:03:06.440" v="594" actId="20577"/>
          <ac:spMkLst>
            <pc:docMk/>
            <pc:sldMk cId="2350115144" sldId="258"/>
            <ac:spMk id="4" creationId="{C877C84D-44D6-81E9-C1D3-6B9D64990E15}"/>
          </ac:spMkLst>
        </pc:spChg>
      </pc:sldChg>
      <pc:sldChg chg="modSp mod">
        <pc:chgData name="Guilherme Antunes" userId="e9d9e7d103b41e42" providerId="LiveId" clId="{680A9778-CD7C-4F30-9C02-4576136EDD5B}" dt="2022-06-21T09:05:53.191" v="604" actId="20577"/>
        <pc:sldMkLst>
          <pc:docMk/>
          <pc:sldMk cId="873185226" sldId="264"/>
        </pc:sldMkLst>
        <pc:spChg chg="mod">
          <ac:chgData name="Guilherme Antunes" userId="e9d9e7d103b41e42" providerId="LiveId" clId="{680A9778-CD7C-4F30-9C02-4576136EDD5B}" dt="2022-06-21T09:05:53.191" v="604" actId="20577"/>
          <ac:spMkLst>
            <pc:docMk/>
            <pc:sldMk cId="873185226" sldId="264"/>
            <ac:spMk id="20" creationId="{70EE5F2A-5430-C619-08F7-D0E5651FEF17}"/>
          </ac:spMkLst>
        </pc:spChg>
      </pc:sldChg>
      <pc:sldChg chg="modSp mod">
        <pc:chgData name="Guilherme Antunes" userId="e9d9e7d103b41e42" providerId="LiveId" clId="{680A9778-CD7C-4F30-9C02-4576136EDD5B}" dt="2022-06-21T05:10:28.420" v="542" actId="20577"/>
        <pc:sldMkLst>
          <pc:docMk/>
          <pc:sldMk cId="2818687100" sldId="268"/>
        </pc:sldMkLst>
        <pc:spChg chg="mod">
          <ac:chgData name="Guilherme Antunes" userId="e9d9e7d103b41e42" providerId="LiveId" clId="{680A9778-CD7C-4F30-9C02-4576136EDD5B}" dt="2022-06-21T05:10:28.420" v="542" actId="20577"/>
          <ac:spMkLst>
            <pc:docMk/>
            <pc:sldMk cId="2818687100" sldId="268"/>
            <ac:spMk id="6" creationId="{B00297F0-0671-48E6-3938-FCD213FAFC1F}"/>
          </ac:spMkLst>
        </pc:spChg>
      </pc:sldChg>
      <pc:sldChg chg="modSp mod modNotesTx">
        <pc:chgData name="Guilherme Antunes" userId="e9d9e7d103b41e42" providerId="LiveId" clId="{680A9778-CD7C-4F30-9C02-4576136EDD5B}" dt="2022-06-21T10:08:31.854" v="630" actId="20577"/>
        <pc:sldMkLst>
          <pc:docMk/>
          <pc:sldMk cId="3059054079" sldId="269"/>
        </pc:sldMkLst>
        <pc:spChg chg="mod">
          <ac:chgData name="Guilherme Antunes" userId="e9d9e7d103b41e42" providerId="LiveId" clId="{680A9778-CD7C-4F30-9C02-4576136EDD5B}" dt="2022-06-21T04:33:37.124" v="430" actId="114"/>
          <ac:spMkLst>
            <pc:docMk/>
            <pc:sldMk cId="3059054079" sldId="269"/>
            <ac:spMk id="3" creationId="{C0E9D672-25B8-EE32-59EC-470F40E60E19}"/>
          </ac:spMkLst>
        </pc:spChg>
      </pc:sldChg>
      <pc:sldChg chg="addSp delSp modSp mod">
        <pc:chgData name="Guilherme Antunes" userId="e9d9e7d103b41e42" providerId="LiveId" clId="{680A9778-CD7C-4F30-9C02-4576136EDD5B}" dt="2022-06-21T04:00:05.677" v="84" actId="20577"/>
        <pc:sldMkLst>
          <pc:docMk/>
          <pc:sldMk cId="4160546651" sldId="271"/>
        </pc:sldMkLst>
        <pc:spChg chg="mod">
          <ac:chgData name="Guilherme Antunes" userId="e9d9e7d103b41e42" providerId="LiveId" clId="{680A9778-CD7C-4F30-9C02-4576136EDD5B}" dt="2022-06-21T03:56:19.659" v="40" actId="255"/>
          <ac:spMkLst>
            <pc:docMk/>
            <pc:sldMk cId="4160546651" sldId="271"/>
            <ac:spMk id="2" creationId="{6EC61F50-6DDE-72BC-7827-0944D05C92E3}"/>
          </ac:spMkLst>
        </pc:spChg>
        <pc:spChg chg="add del mod">
          <ac:chgData name="Guilherme Antunes" userId="e9d9e7d103b41e42" providerId="LiveId" clId="{680A9778-CD7C-4F30-9C02-4576136EDD5B}" dt="2022-06-21T04:00:05.677" v="84" actId="20577"/>
          <ac:spMkLst>
            <pc:docMk/>
            <pc:sldMk cId="4160546651" sldId="271"/>
            <ac:spMk id="3" creationId="{8B24A07E-3F03-6892-560C-5CC43BF6F046}"/>
          </ac:spMkLst>
        </pc:spChg>
        <pc:spChg chg="add del mod">
          <ac:chgData name="Guilherme Antunes" userId="e9d9e7d103b41e42" providerId="LiveId" clId="{680A9778-CD7C-4F30-9C02-4576136EDD5B}" dt="2022-06-21T03:58:23.028" v="43"/>
          <ac:spMkLst>
            <pc:docMk/>
            <pc:sldMk cId="4160546651" sldId="271"/>
            <ac:spMk id="5" creationId="{1CE649EF-D0CC-F34F-0557-097AB8A99ADC}"/>
          </ac:spMkLst>
        </pc:spChg>
      </pc:sldChg>
      <pc:sldChg chg="addSp delSp modSp new mod">
        <pc:chgData name="Guilherme Antunes" userId="e9d9e7d103b41e42" providerId="LiveId" clId="{680A9778-CD7C-4F30-9C02-4576136EDD5B}" dt="2022-06-21T05:10:17.546" v="536" actId="20577"/>
        <pc:sldMkLst>
          <pc:docMk/>
          <pc:sldMk cId="3675603694" sldId="272"/>
        </pc:sldMkLst>
        <pc:spChg chg="del">
          <ac:chgData name="Guilherme Antunes" userId="e9d9e7d103b41e42" providerId="LiveId" clId="{680A9778-CD7C-4F30-9C02-4576136EDD5B}" dt="2022-06-21T04:08:35.278" v="147" actId="478"/>
          <ac:spMkLst>
            <pc:docMk/>
            <pc:sldMk cId="3675603694" sldId="272"/>
            <ac:spMk id="2" creationId="{4FB68CAD-F4C2-2AFB-0309-5D5349B1BC5D}"/>
          </ac:spMkLst>
        </pc:spChg>
        <pc:spChg chg="del">
          <ac:chgData name="Guilherme Antunes" userId="e9d9e7d103b41e42" providerId="LiveId" clId="{680A9778-CD7C-4F30-9C02-4576136EDD5B}" dt="2022-06-21T04:09:43.489" v="150" actId="1957"/>
          <ac:spMkLst>
            <pc:docMk/>
            <pc:sldMk cId="3675603694" sldId="272"/>
            <ac:spMk id="3" creationId="{DD57A41A-64A2-7464-FF10-B8230AF1F9E4}"/>
          </ac:spMkLst>
        </pc:spChg>
        <pc:spChg chg="add mod">
          <ac:chgData name="Guilherme Antunes" userId="e9d9e7d103b41e42" providerId="LiveId" clId="{680A9778-CD7C-4F30-9C02-4576136EDD5B}" dt="2022-06-21T04:08:37.376" v="148" actId="1076"/>
          <ac:spMkLst>
            <pc:docMk/>
            <pc:sldMk cId="3675603694" sldId="272"/>
            <ac:spMk id="5" creationId="{FB8AEAA1-F8FE-CC29-C693-C65C6E773D82}"/>
          </ac:spMkLst>
        </pc:spChg>
        <pc:spChg chg="add del">
          <ac:chgData name="Guilherme Antunes" userId="e9d9e7d103b41e42" providerId="LiveId" clId="{680A9778-CD7C-4F30-9C02-4576136EDD5B}" dt="2022-06-21T04:20:45.962" v="285"/>
          <ac:spMkLst>
            <pc:docMk/>
            <pc:sldMk cId="3675603694" sldId="272"/>
            <ac:spMk id="9" creationId="{B0C7437D-8684-BB00-3ECA-899C8CFFEA53}"/>
          </ac:spMkLst>
        </pc:spChg>
        <pc:spChg chg="add del">
          <ac:chgData name="Guilherme Antunes" userId="e9d9e7d103b41e42" providerId="LiveId" clId="{680A9778-CD7C-4F30-9C02-4576136EDD5B}" dt="2022-06-21T04:21:06.551" v="288"/>
          <ac:spMkLst>
            <pc:docMk/>
            <pc:sldMk cId="3675603694" sldId="272"/>
            <ac:spMk id="10" creationId="{71DBAC51-B30B-C1B6-D8B1-1D8DA42B9E84}"/>
          </ac:spMkLst>
        </pc:spChg>
        <pc:spChg chg="add mod">
          <ac:chgData name="Guilherme Antunes" userId="e9d9e7d103b41e42" providerId="LiveId" clId="{680A9778-CD7C-4F30-9C02-4576136EDD5B}" dt="2022-06-21T05:10:17.546" v="536" actId="20577"/>
          <ac:spMkLst>
            <pc:docMk/>
            <pc:sldMk cId="3675603694" sldId="272"/>
            <ac:spMk id="11" creationId="{966BEB02-A0FC-0A5D-78A0-27AF5090FE07}"/>
          </ac:spMkLst>
        </pc:spChg>
        <pc:graphicFrameChg chg="add mod">
          <ac:chgData name="Guilherme Antunes" userId="e9d9e7d103b41e42" providerId="LiveId" clId="{680A9778-CD7C-4F30-9C02-4576136EDD5B}" dt="2022-06-21T04:22:32.288" v="315" actId="1076"/>
          <ac:graphicFrameMkLst>
            <pc:docMk/>
            <pc:sldMk cId="3675603694" sldId="272"/>
            <ac:graphicFrameMk id="8" creationId="{18CE7592-0A0F-ED4B-5613-989D9D1A2946}"/>
          </ac:graphicFrameMkLst>
        </pc:graphicFrameChg>
      </pc:sldChg>
      <pc:sldChg chg="addSp delSp modSp add mod">
        <pc:chgData name="Guilherme Antunes" userId="e9d9e7d103b41e42" providerId="LiveId" clId="{680A9778-CD7C-4F30-9C02-4576136EDD5B}" dt="2022-06-21T09:08:21.471" v="614" actId="20577"/>
        <pc:sldMkLst>
          <pc:docMk/>
          <pc:sldMk cId="520559678" sldId="273"/>
        </pc:sldMkLst>
        <pc:spChg chg="mod">
          <ac:chgData name="Guilherme Antunes" userId="e9d9e7d103b41e42" providerId="LiveId" clId="{680A9778-CD7C-4F30-9C02-4576136EDD5B}" dt="2022-06-21T09:08:21.471" v="614" actId="20577"/>
          <ac:spMkLst>
            <pc:docMk/>
            <pc:sldMk cId="520559678" sldId="273"/>
            <ac:spMk id="3" creationId="{8B24A07E-3F03-6892-560C-5CC43BF6F046}"/>
          </ac:spMkLst>
        </pc:spChg>
        <pc:spChg chg="add del">
          <ac:chgData name="Guilherme Antunes" userId="e9d9e7d103b41e42" providerId="LiveId" clId="{680A9778-CD7C-4F30-9C02-4576136EDD5B}" dt="2022-06-21T04:00:44.869" v="88"/>
          <ac:spMkLst>
            <pc:docMk/>
            <pc:sldMk cId="520559678" sldId="273"/>
            <ac:spMk id="5" creationId="{3EFF91B1-FC57-FA28-D733-DF9C7DC1768F}"/>
          </ac:spMkLst>
        </pc:spChg>
        <pc:spChg chg="add del">
          <ac:chgData name="Guilherme Antunes" userId="e9d9e7d103b41e42" providerId="LiveId" clId="{680A9778-CD7C-4F30-9C02-4576136EDD5B}" dt="2022-06-21T04:01:41.762" v="116"/>
          <ac:spMkLst>
            <pc:docMk/>
            <pc:sldMk cId="520559678" sldId="273"/>
            <ac:spMk id="6" creationId="{7E1DEBC5-C4F1-6DF6-EB8A-F980FB600C92}"/>
          </ac:spMkLst>
        </pc:spChg>
        <pc:spChg chg="add del">
          <ac:chgData name="Guilherme Antunes" userId="e9d9e7d103b41e42" providerId="LiveId" clId="{680A9778-CD7C-4F30-9C02-4576136EDD5B}" dt="2022-06-21T04:02:09.856" v="121"/>
          <ac:spMkLst>
            <pc:docMk/>
            <pc:sldMk cId="520559678" sldId="273"/>
            <ac:spMk id="7" creationId="{EFE2A558-4265-B693-307B-1A5FCAFD7CB6}"/>
          </ac:spMkLst>
        </pc:spChg>
        <pc:spChg chg="add del">
          <ac:chgData name="Guilherme Antunes" userId="e9d9e7d103b41e42" providerId="LiveId" clId="{680A9778-CD7C-4F30-9C02-4576136EDD5B}" dt="2022-06-21T04:03:58.192" v="129"/>
          <ac:spMkLst>
            <pc:docMk/>
            <pc:sldMk cId="520559678" sldId="273"/>
            <ac:spMk id="8" creationId="{7ED7558E-FF1A-EBCD-23BC-2EB2AE1F2782}"/>
          </ac:spMkLst>
        </pc:spChg>
        <pc:spChg chg="add del">
          <ac:chgData name="Guilherme Antunes" userId="e9d9e7d103b41e42" providerId="LiveId" clId="{680A9778-CD7C-4F30-9C02-4576136EDD5B}" dt="2022-06-21T04:04:53.501" v="136"/>
          <ac:spMkLst>
            <pc:docMk/>
            <pc:sldMk cId="520559678" sldId="273"/>
            <ac:spMk id="9" creationId="{85F598CD-32E7-184C-D0EE-F36A8FBFEFFE}"/>
          </ac:spMkLst>
        </pc:spChg>
        <pc:spChg chg="add del">
          <ac:chgData name="Guilherme Antunes" userId="e9d9e7d103b41e42" providerId="LiveId" clId="{680A9778-CD7C-4F30-9C02-4576136EDD5B}" dt="2022-06-21T04:05:28.882" v="141"/>
          <ac:spMkLst>
            <pc:docMk/>
            <pc:sldMk cId="520559678" sldId="273"/>
            <ac:spMk id="10" creationId="{57F6D8C3-43AE-D75E-928F-247B8801BBD5}"/>
          </ac:spMkLst>
        </pc:spChg>
      </pc:sldChg>
      <pc:sldChg chg="addSp delSp modSp new mod modAnim">
        <pc:chgData name="Guilherme Antunes" userId="e9d9e7d103b41e42" providerId="LiveId" clId="{680A9778-CD7C-4F30-9C02-4576136EDD5B}" dt="2022-06-21T05:12:56.129" v="565" actId="1076"/>
        <pc:sldMkLst>
          <pc:docMk/>
          <pc:sldMk cId="2539633267" sldId="274"/>
        </pc:sldMkLst>
        <pc:spChg chg="mod">
          <ac:chgData name="Guilherme Antunes" userId="e9d9e7d103b41e42" providerId="LiveId" clId="{680A9778-CD7C-4F30-9C02-4576136EDD5B}" dt="2022-06-21T04:42:53.892" v="456" actId="255"/>
          <ac:spMkLst>
            <pc:docMk/>
            <pc:sldMk cId="2539633267" sldId="274"/>
            <ac:spMk id="2" creationId="{3F789018-E4B0-4738-98E1-5E04D96212FC}"/>
          </ac:spMkLst>
        </pc:spChg>
        <pc:spChg chg="del">
          <ac:chgData name="Guilherme Antunes" userId="e9d9e7d103b41e42" providerId="LiveId" clId="{680A9778-CD7C-4F30-9C02-4576136EDD5B}" dt="2022-06-21T05:11:51.944" v="560" actId="478"/>
          <ac:spMkLst>
            <pc:docMk/>
            <pc:sldMk cId="2539633267" sldId="274"/>
            <ac:spMk id="3" creationId="{2CC0C764-F2A3-AF87-19AB-D5B2DAB594F9}"/>
          </ac:spMkLst>
        </pc:spChg>
        <pc:picChg chg="add mod">
          <ac:chgData name="Guilherme Antunes" userId="e9d9e7d103b41e42" providerId="LiveId" clId="{680A9778-CD7C-4F30-9C02-4576136EDD5B}" dt="2022-06-21T05:12:56.129" v="565" actId="1076"/>
          <ac:picMkLst>
            <pc:docMk/>
            <pc:sldMk cId="2539633267" sldId="274"/>
            <ac:picMk id="5" creationId="{5C9036BF-0EBB-7463-82C1-F5D7F85B5EE9}"/>
          </ac:picMkLst>
        </pc:picChg>
      </pc:sldChg>
      <pc:sldChg chg="addSp delSp modSp add mod">
        <pc:chgData name="Guilherme Antunes" userId="e9d9e7d103b41e42" providerId="LiveId" clId="{680A9778-CD7C-4F30-9C02-4576136EDD5B}" dt="2022-06-21T04:35:27.563" v="449" actId="1076"/>
        <pc:sldMkLst>
          <pc:docMk/>
          <pc:sldMk cId="2934069399" sldId="275"/>
        </pc:sldMkLst>
        <pc:spChg chg="add del mod">
          <ac:chgData name="Guilherme Antunes" userId="e9d9e7d103b41e42" providerId="LiveId" clId="{680A9778-CD7C-4F30-9C02-4576136EDD5B}" dt="2022-06-21T04:28:44.343" v="370" actId="478"/>
          <ac:spMkLst>
            <pc:docMk/>
            <pc:sldMk cId="2934069399" sldId="275"/>
            <ac:spMk id="3" creationId="{E59095B2-2F41-0DE8-475F-C0AE73F7CC5D}"/>
          </ac:spMkLst>
        </pc:spChg>
        <pc:spChg chg="add del">
          <ac:chgData name="Guilherme Antunes" userId="e9d9e7d103b41e42" providerId="LiveId" clId="{680A9778-CD7C-4F30-9C02-4576136EDD5B}" dt="2022-06-21T04:33:59.367" v="436"/>
          <ac:spMkLst>
            <pc:docMk/>
            <pc:sldMk cId="2934069399" sldId="275"/>
            <ac:spMk id="6" creationId="{B33D2637-F823-48A1-CA5C-3C78798CC55C}"/>
          </ac:spMkLst>
        </pc:spChg>
        <pc:spChg chg="add del">
          <ac:chgData name="Guilherme Antunes" userId="e9d9e7d103b41e42" providerId="LiveId" clId="{680A9778-CD7C-4F30-9C02-4576136EDD5B}" dt="2022-06-21T04:35:20.046" v="446"/>
          <ac:spMkLst>
            <pc:docMk/>
            <pc:sldMk cId="2934069399" sldId="275"/>
            <ac:spMk id="7" creationId="{16BF5266-56EB-C0FB-B78F-E4C5EB6530C0}"/>
          </ac:spMkLst>
        </pc:spChg>
        <pc:spChg chg="add del mod">
          <ac:chgData name="Guilherme Antunes" userId="e9d9e7d103b41e42" providerId="LiveId" clId="{680A9778-CD7C-4F30-9C02-4576136EDD5B}" dt="2022-06-21T04:35:27.563" v="449" actId="1076"/>
          <ac:spMkLst>
            <pc:docMk/>
            <pc:sldMk cId="2934069399" sldId="275"/>
            <ac:spMk id="11" creationId="{966BEB02-A0FC-0A5D-78A0-27AF5090FE07}"/>
          </ac:spMkLst>
        </pc:spChg>
        <pc:graphicFrameChg chg="del">
          <ac:chgData name="Guilherme Antunes" userId="e9d9e7d103b41e42" providerId="LiveId" clId="{680A9778-CD7C-4F30-9C02-4576136EDD5B}" dt="2022-06-21T04:28:38.492" v="367" actId="478"/>
          <ac:graphicFrameMkLst>
            <pc:docMk/>
            <pc:sldMk cId="2934069399" sldId="275"/>
            <ac:graphicFrameMk id="8" creationId="{18CE7592-0A0F-ED4B-5613-989D9D1A2946}"/>
          </ac:graphicFrameMkLst>
        </pc:graphicFrameChg>
      </pc:sldChg>
      <pc:sldChg chg="addSp delSp modSp new mod setBg">
        <pc:chgData name="Guilherme Antunes" userId="e9d9e7d103b41e42" providerId="LiveId" clId="{680A9778-CD7C-4F30-9C02-4576136EDD5B}" dt="2022-06-21T05:10:56.614" v="544" actId="26606"/>
        <pc:sldMkLst>
          <pc:docMk/>
          <pc:sldMk cId="477104041" sldId="276"/>
        </pc:sldMkLst>
        <pc:spChg chg="mod">
          <ac:chgData name="Guilherme Antunes" userId="e9d9e7d103b41e42" providerId="LiveId" clId="{680A9778-CD7C-4F30-9C02-4576136EDD5B}" dt="2022-06-21T05:10:56.614" v="544" actId="26606"/>
          <ac:spMkLst>
            <pc:docMk/>
            <pc:sldMk cId="477104041" sldId="276"/>
            <ac:spMk id="2" creationId="{94E253A3-FE86-B004-43BC-3BAE8782584A}"/>
          </ac:spMkLst>
        </pc:spChg>
        <pc:spChg chg="mod">
          <ac:chgData name="Guilherme Antunes" userId="e9d9e7d103b41e42" providerId="LiveId" clId="{680A9778-CD7C-4F30-9C02-4576136EDD5B}" dt="2022-06-21T05:10:56.614" v="544" actId="26606"/>
          <ac:spMkLst>
            <pc:docMk/>
            <pc:sldMk cId="477104041" sldId="276"/>
            <ac:spMk id="3" creationId="{DC3FC29E-0A6A-1EF7-E36E-E3F63950017F}"/>
          </ac:spMkLst>
        </pc:spChg>
        <pc:spChg chg="mod">
          <ac:chgData name="Guilherme Antunes" userId="e9d9e7d103b41e42" providerId="LiveId" clId="{680A9778-CD7C-4F30-9C02-4576136EDD5B}" dt="2022-06-21T05:10:56.614" v="544" actId="26606"/>
          <ac:spMkLst>
            <pc:docMk/>
            <pc:sldMk cId="477104041" sldId="276"/>
            <ac:spMk id="4" creationId="{E407F380-E135-35B4-A548-1814E42899CB}"/>
          </ac:spMkLst>
        </pc:spChg>
        <pc:spChg chg="add del">
          <ac:chgData name="Guilherme Antunes" userId="e9d9e7d103b41e42" providerId="LiveId" clId="{680A9778-CD7C-4F30-9C02-4576136EDD5B}" dt="2022-06-21T05:02:25.961" v="477"/>
          <ac:spMkLst>
            <pc:docMk/>
            <pc:sldMk cId="477104041" sldId="276"/>
            <ac:spMk id="5" creationId="{F25DE1F5-7F02-2EA3-ADB7-CC2F53BFED6D}"/>
          </ac:spMkLst>
        </pc:spChg>
        <pc:spChg chg="add del">
          <ac:chgData name="Guilherme Antunes" userId="e9d9e7d103b41e42" providerId="LiveId" clId="{680A9778-CD7C-4F30-9C02-4576136EDD5B}" dt="2022-06-21T05:04:36.020" v="488"/>
          <ac:spMkLst>
            <pc:docMk/>
            <pc:sldMk cId="477104041" sldId="276"/>
            <ac:spMk id="6" creationId="{C8AFD64D-3E74-A8F4-49BA-7A0BE3A30063}"/>
          </ac:spMkLst>
        </pc:spChg>
        <pc:spChg chg="add del">
          <ac:chgData name="Guilherme Antunes" userId="e9d9e7d103b41e42" providerId="LiveId" clId="{680A9778-CD7C-4F30-9C02-4576136EDD5B}" dt="2022-06-21T05:04:59.020" v="493"/>
          <ac:spMkLst>
            <pc:docMk/>
            <pc:sldMk cId="477104041" sldId="276"/>
            <ac:spMk id="7" creationId="{6094FD71-EB5B-C14E-83D6-2839D558F8C0}"/>
          </ac:spMkLst>
        </pc:spChg>
        <pc:spChg chg="add del">
          <ac:chgData name="Guilherme Antunes" userId="e9d9e7d103b41e42" providerId="LiveId" clId="{680A9778-CD7C-4F30-9C02-4576136EDD5B}" dt="2022-06-21T05:07:08.145" v="504"/>
          <ac:spMkLst>
            <pc:docMk/>
            <pc:sldMk cId="477104041" sldId="276"/>
            <ac:spMk id="8" creationId="{9DE3CC46-EAB3-D8A1-EFEC-15FC199ACBC8}"/>
          </ac:spMkLst>
        </pc:spChg>
        <pc:spChg chg="add">
          <ac:chgData name="Guilherme Antunes" userId="e9d9e7d103b41e42" providerId="LiveId" clId="{680A9778-CD7C-4F30-9C02-4576136EDD5B}" dt="2022-06-21T05:10:56.614" v="544" actId="26606"/>
          <ac:spMkLst>
            <pc:docMk/>
            <pc:sldMk cId="477104041" sldId="276"/>
            <ac:spMk id="11" creationId="{C868C70C-E5C4-CD47-888C-FCB3373B6D38}"/>
          </ac:spMkLst>
        </pc:spChg>
        <pc:spChg chg="add">
          <ac:chgData name="Guilherme Antunes" userId="e9d9e7d103b41e42" providerId="LiveId" clId="{680A9778-CD7C-4F30-9C02-4576136EDD5B}" dt="2022-06-21T05:10:56.614" v="544" actId="26606"/>
          <ac:spMkLst>
            <pc:docMk/>
            <pc:sldMk cId="477104041" sldId="276"/>
            <ac:spMk id="13" creationId="{6DA97320-228E-48F3-BCFA-423F983C8557}"/>
          </ac:spMkLst>
        </pc:spChg>
        <pc:spChg chg="add">
          <ac:chgData name="Guilherme Antunes" userId="e9d9e7d103b41e42" providerId="LiveId" clId="{680A9778-CD7C-4F30-9C02-4576136EDD5B}" dt="2022-06-21T05:10:56.614" v="544" actId="26606"/>
          <ac:spMkLst>
            <pc:docMk/>
            <pc:sldMk cId="477104041" sldId="276"/>
            <ac:spMk id="15" creationId="{2C9F0975-851A-4FEC-B19A-6EC12C0D540C}"/>
          </ac:spMkLst>
        </pc:spChg>
        <pc:picChg chg="add">
          <ac:chgData name="Guilherme Antunes" userId="e9d9e7d103b41e42" providerId="LiveId" clId="{680A9778-CD7C-4F30-9C02-4576136EDD5B}" dt="2022-06-21T05:10:56.614" v="544" actId="26606"/>
          <ac:picMkLst>
            <pc:docMk/>
            <pc:sldMk cId="477104041" sldId="276"/>
            <ac:picMk id="9" creationId="{B179DD3D-B7A0-5FB4-3150-FD2EDE95649C}"/>
          </ac:picMkLst>
        </pc:picChg>
      </pc:sldChg>
      <pc:sldChg chg="addSp modSp new mod setBg">
        <pc:chgData name="Guilherme Antunes" userId="e9d9e7d103b41e42" providerId="LiveId" clId="{680A9778-CD7C-4F30-9C02-4576136EDD5B}" dt="2022-06-21T05:10:46.946" v="543" actId="26606"/>
        <pc:sldMkLst>
          <pc:docMk/>
          <pc:sldMk cId="1562075592" sldId="277"/>
        </pc:sldMkLst>
        <pc:spChg chg="mod">
          <ac:chgData name="Guilherme Antunes" userId="e9d9e7d103b41e42" providerId="LiveId" clId="{680A9778-CD7C-4F30-9C02-4576136EDD5B}" dt="2022-06-21T05:10:46.946" v="543" actId="26606"/>
          <ac:spMkLst>
            <pc:docMk/>
            <pc:sldMk cId="1562075592" sldId="277"/>
            <ac:spMk id="2" creationId="{5D5937EA-A8A4-65A1-AF90-EB4C78FE6818}"/>
          </ac:spMkLst>
        </pc:spChg>
        <pc:spChg chg="mod">
          <ac:chgData name="Guilherme Antunes" userId="e9d9e7d103b41e42" providerId="LiveId" clId="{680A9778-CD7C-4F30-9C02-4576136EDD5B}" dt="2022-06-21T05:10:46.946" v="543" actId="26606"/>
          <ac:spMkLst>
            <pc:docMk/>
            <pc:sldMk cId="1562075592" sldId="277"/>
            <ac:spMk id="3" creationId="{67F68CD2-E765-86AF-E978-DC52E8818A0D}"/>
          </ac:spMkLst>
        </pc:spChg>
        <pc:spChg chg="mod">
          <ac:chgData name="Guilherme Antunes" userId="e9d9e7d103b41e42" providerId="LiveId" clId="{680A9778-CD7C-4F30-9C02-4576136EDD5B}" dt="2022-06-21T05:10:46.946" v="543" actId="26606"/>
          <ac:spMkLst>
            <pc:docMk/>
            <pc:sldMk cId="1562075592" sldId="277"/>
            <ac:spMk id="4" creationId="{12508A83-9950-E8D9-62E3-434EE2DB7183}"/>
          </ac:spMkLst>
        </pc:spChg>
        <pc:spChg chg="add">
          <ac:chgData name="Guilherme Antunes" userId="e9d9e7d103b41e42" providerId="LiveId" clId="{680A9778-CD7C-4F30-9C02-4576136EDD5B}" dt="2022-06-21T05:10:46.946" v="543" actId="26606"/>
          <ac:spMkLst>
            <pc:docMk/>
            <pc:sldMk cId="1562075592" sldId="277"/>
            <ac:spMk id="11" creationId="{C868C70C-E5C4-CD47-888C-FCB3373B6D38}"/>
          </ac:spMkLst>
        </pc:spChg>
        <pc:spChg chg="add">
          <ac:chgData name="Guilherme Antunes" userId="e9d9e7d103b41e42" providerId="LiveId" clId="{680A9778-CD7C-4F30-9C02-4576136EDD5B}" dt="2022-06-21T05:10:46.946" v="543" actId="26606"/>
          <ac:spMkLst>
            <pc:docMk/>
            <pc:sldMk cId="1562075592" sldId="277"/>
            <ac:spMk id="13" creationId="{6DA97320-228E-48F3-BCFA-423F983C8557}"/>
          </ac:spMkLst>
        </pc:spChg>
        <pc:spChg chg="add">
          <ac:chgData name="Guilherme Antunes" userId="e9d9e7d103b41e42" providerId="LiveId" clId="{680A9778-CD7C-4F30-9C02-4576136EDD5B}" dt="2022-06-21T05:10:46.946" v="543" actId="26606"/>
          <ac:spMkLst>
            <pc:docMk/>
            <pc:sldMk cId="1562075592" sldId="277"/>
            <ac:spMk id="15" creationId="{2C9F0975-851A-4FEC-B19A-6EC12C0D540C}"/>
          </ac:spMkLst>
        </pc:spChg>
        <pc:picChg chg="add">
          <ac:chgData name="Guilherme Antunes" userId="e9d9e7d103b41e42" providerId="LiveId" clId="{680A9778-CD7C-4F30-9C02-4576136EDD5B}" dt="2022-06-21T05:10:46.946" v="543" actId="26606"/>
          <ac:picMkLst>
            <pc:docMk/>
            <pc:sldMk cId="1562075592" sldId="277"/>
            <ac:picMk id="8" creationId="{7C43EA49-1FAE-4656-8B86-2C07A2A1218D}"/>
          </ac:picMkLst>
        </pc:picChg>
      </pc:sldChg>
      <pc:sldChg chg="modSp new del mod">
        <pc:chgData name="Guilherme Antunes" userId="e9d9e7d103b41e42" providerId="LiveId" clId="{680A9778-CD7C-4F30-9C02-4576136EDD5B}" dt="2022-06-21T05:07:56.224" v="522" actId="47"/>
        <pc:sldMkLst>
          <pc:docMk/>
          <pc:sldMk cId="1617270578" sldId="277"/>
        </pc:sldMkLst>
        <pc:spChg chg="mod">
          <ac:chgData name="Guilherme Antunes" userId="e9d9e7d103b41e42" providerId="LiveId" clId="{680A9778-CD7C-4F30-9C02-4576136EDD5B}" dt="2022-06-21T05:07:42.420" v="511"/>
          <ac:spMkLst>
            <pc:docMk/>
            <pc:sldMk cId="1617270578" sldId="277"/>
            <ac:spMk id="2" creationId="{E3657806-0C76-D336-52B6-55E2EB6217C5}"/>
          </ac:spMkLst>
        </pc:spChg>
        <pc:spChg chg="mod">
          <ac:chgData name="Guilherme Antunes" userId="e9d9e7d103b41e42" providerId="LiveId" clId="{680A9778-CD7C-4F30-9C02-4576136EDD5B}" dt="2022-06-21T05:07:50.281" v="521" actId="20577"/>
          <ac:spMkLst>
            <pc:docMk/>
            <pc:sldMk cId="1617270578" sldId="277"/>
            <ac:spMk id="3" creationId="{AE458F96-21F2-C77E-F81C-B2732E51B5FD}"/>
          </ac:spMkLst>
        </pc:spChg>
      </pc:sldChg>
      <pc:sldChg chg="addSp delSp modSp new mod setBg">
        <pc:chgData name="Guilherme Antunes" userId="e9d9e7d103b41e42" providerId="LiveId" clId="{680A9778-CD7C-4F30-9C02-4576136EDD5B}" dt="2022-06-21T05:11:23.577" v="559" actId="26606"/>
        <pc:sldMkLst>
          <pc:docMk/>
          <pc:sldMk cId="2489788654" sldId="278"/>
        </pc:sldMkLst>
        <pc:spChg chg="mod">
          <ac:chgData name="Guilherme Antunes" userId="e9d9e7d103b41e42" providerId="LiveId" clId="{680A9778-CD7C-4F30-9C02-4576136EDD5B}" dt="2022-06-21T05:11:23.577" v="559" actId="26606"/>
          <ac:spMkLst>
            <pc:docMk/>
            <pc:sldMk cId="2489788654" sldId="278"/>
            <ac:spMk id="2" creationId="{9E56DC40-6384-4FAC-4489-E9874C2E9147}"/>
          </ac:spMkLst>
        </pc:spChg>
        <pc:spChg chg="del">
          <ac:chgData name="Guilherme Antunes" userId="e9d9e7d103b41e42" providerId="LiveId" clId="{680A9778-CD7C-4F30-9C02-4576136EDD5B}" dt="2022-06-21T05:11:17.522" v="558" actId="478"/>
          <ac:spMkLst>
            <pc:docMk/>
            <pc:sldMk cId="2489788654" sldId="278"/>
            <ac:spMk id="3" creationId="{25BD80FD-60BD-AB4E-63B3-0780509A2D24}"/>
          </ac:spMkLst>
        </pc:spChg>
        <pc:spChg chg="mod">
          <ac:chgData name="Guilherme Antunes" userId="e9d9e7d103b41e42" providerId="LiveId" clId="{680A9778-CD7C-4F30-9C02-4576136EDD5B}" dt="2022-06-21T05:11:23.577" v="559" actId="26606"/>
          <ac:spMkLst>
            <pc:docMk/>
            <pc:sldMk cId="2489788654" sldId="278"/>
            <ac:spMk id="4" creationId="{C5B8BC6F-5FCA-2C24-E294-D14E6BEFC152}"/>
          </ac:spMkLst>
        </pc:spChg>
        <pc:spChg chg="add">
          <ac:chgData name="Guilherme Antunes" userId="e9d9e7d103b41e42" providerId="LiveId" clId="{680A9778-CD7C-4F30-9C02-4576136EDD5B}" dt="2022-06-21T05:11:23.577" v="559" actId="26606"/>
          <ac:spMkLst>
            <pc:docMk/>
            <pc:sldMk cId="2489788654" sldId="278"/>
            <ac:spMk id="9" creationId="{2D03A0B2-4A2F-D846-A5E6-FB7CB9A031F7}"/>
          </ac:spMkLst>
        </pc:spChg>
        <pc:spChg chg="add">
          <ac:chgData name="Guilherme Antunes" userId="e9d9e7d103b41e42" providerId="LiveId" clId="{680A9778-CD7C-4F30-9C02-4576136EDD5B}" dt="2022-06-21T05:11:23.577" v="559" actId="26606"/>
          <ac:spMkLst>
            <pc:docMk/>
            <pc:sldMk cId="2489788654" sldId="278"/>
            <ac:spMk id="11" creationId="{7F573F1D-73A7-FB41-BCAD-FC9AA7DEF4F5}"/>
          </ac:spMkLst>
        </pc:spChg>
        <pc:spChg chg="add">
          <ac:chgData name="Guilherme Antunes" userId="e9d9e7d103b41e42" providerId="LiveId" clId="{680A9778-CD7C-4F30-9C02-4576136EDD5B}" dt="2022-06-21T05:11:23.577" v="559" actId="26606"/>
          <ac:spMkLst>
            <pc:docMk/>
            <pc:sldMk cId="2489788654" sldId="278"/>
            <ac:spMk id="13" creationId="{281148B8-58D0-4E9A-A32C-B3B181A3A850}"/>
          </ac:spMkLst>
        </pc:spChg>
        <pc:spChg chg="add">
          <ac:chgData name="Guilherme Antunes" userId="e9d9e7d103b41e42" providerId="LiveId" clId="{680A9778-CD7C-4F30-9C02-4576136EDD5B}" dt="2022-06-21T05:11:23.577" v="559" actId="26606"/>
          <ac:spMkLst>
            <pc:docMk/>
            <pc:sldMk cId="2489788654" sldId="278"/>
            <ac:spMk id="15" creationId="{3B8154F5-2E4B-4EB4-9BE5-A38ED12389CA}"/>
          </ac:spMkLst>
        </pc:spChg>
        <pc:spChg chg="add">
          <ac:chgData name="Guilherme Antunes" userId="e9d9e7d103b41e42" providerId="LiveId" clId="{680A9778-CD7C-4F30-9C02-4576136EDD5B}" dt="2022-06-21T05:11:23.577" v="559" actId="26606"/>
          <ac:spMkLst>
            <pc:docMk/>
            <pc:sldMk cId="2489788654" sldId="278"/>
            <ac:spMk id="17" creationId="{9F217F6F-016A-42CB-9074-E8CBC6CC7596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dirty="0" err="1"/>
              <a:t>Usability</a:t>
            </a:r>
            <a:r>
              <a:rPr lang="pt-PT" dirty="0"/>
              <a:t> </a:t>
            </a:r>
            <a:r>
              <a:rPr lang="pt-PT" dirty="0" err="1"/>
              <a:t>Test</a:t>
            </a:r>
            <a:r>
              <a:rPr lang="pt-PT" baseline="0" dirty="0"/>
              <a:t> </a:t>
            </a:r>
            <a:r>
              <a:rPr lang="pt-PT" baseline="0" dirty="0" err="1"/>
              <a:t>Results</a:t>
            </a:r>
            <a:r>
              <a:rPr lang="pt-PT" baseline="0" dirty="0"/>
              <a:t> </a:t>
            </a:r>
            <a:r>
              <a:rPr lang="pt-PT" dirty="0"/>
              <a:t>(1-Very </a:t>
            </a:r>
            <a:r>
              <a:rPr lang="pt-PT" dirty="0" err="1"/>
              <a:t>Difficult</a:t>
            </a:r>
            <a:r>
              <a:rPr lang="pt-PT" dirty="0"/>
              <a:t>, 5-Very </a:t>
            </a:r>
            <a:r>
              <a:rPr lang="pt-PT" dirty="0" err="1"/>
              <a:t>Easy</a:t>
            </a:r>
            <a:r>
              <a:rPr lang="pt-PT" dirty="0"/>
              <a:t>)</a:t>
            </a:r>
          </a:p>
        </c:rich>
      </c:tx>
      <c:layout>
        <c:manualLayout>
          <c:xMode val="edge"/>
          <c:yMode val="edge"/>
          <c:x val="0.20228578355416416"/>
          <c:y val="3.23493773509018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Note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Folha1!$A$2:$A$8</c:f>
              <c:strCache>
                <c:ptCount val="7"/>
                <c:pt idx="0">
                  <c:v>Task 1</c:v>
                </c:pt>
                <c:pt idx="1">
                  <c:v>Task 2</c:v>
                </c:pt>
                <c:pt idx="2">
                  <c:v>Task 3</c:v>
                </c:pt>
                <c:pt idx="3">
                  <c:v>Task 4</c:v>
                </c:pt>
                <c:pt idx="4">
                  <c:v>Task 5</c:v>
                </c:pt>
                <c:pt idx="5">
                  <c:v>Task 6</c:v>
                </c:pt>
                <c:pt idx="6">
                  <c:v>Task 7</c:v>
                </c:pt>
              </c:strCache>
            </c:strRef>
          </c:cat>
          <c:val>
            <c:numRef>
              <c:f>Folha1!$B$2:$B$8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F4-4B9F-B330-2EE1E56B2FB8}"/>
            </c:ext>
          </c:extLst>
        </c:ser>
        <c:ser>
          <c:idx val="1"/>
          <c:order val="1"/>
          <c:tx>
            <c:strRef>
              <c:f>Folha1!$C$1</c:f>
              <c:strCache>
                <c:ptCount val="1"/>
                <c:pt idx="0">
                  <c:v>Note 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Folha1!$A$2:$A$8</c:f>
              <c:strCache>
                <c:ptCount val="7"/>
                <c:pt idx="0">
                  <c:v>Task 1</c:v>
                </c:pt>
                <c:pt idx="1">
                  <c:v>Task 2</c:v>
                </c:pt>
                <c:pt idx="2">
                  <c:v>Task 3</c:v>
                </c:pt>
                <c:pt idx="3">
                  <c:v>Task 4</c:v>
                </c:pt>
                <c:pt idx="4">
                  <c:v>Task 5</c:v>
                </c:pt>
                <c:pt idx="5">
                  <c:v>Task 6</c:v>
                </c:pt>
                <c:pt idx="6">
                  <c:v>Task 7</c:v>
                </c:pt>
              </c:strCache>
            </c:strRef>
          </c:cat>
          <c:val>
            <c:numRef>
              <c:f>Folha1!$C$2:$C$8</c:f>
              <c:numCache>
                <c:formatCode>General</c:formatCode>
                <c:ptCount val="7"/>
                <c:pt idx="0">
                  <c:v>2</c:v>
                </c:pt>
                <c:pt idx="1">
                  <c:v>5</c:v>
                </c:pt>
                <c:pt idx="2">
                  <c:v>4</c:v>
                </c:pt>
                <c:pt idx="3">
                  <c:v>4</c:v>
                </c:pt>
                <c:pt idx="4">
                  <c:v>3</c:v>
                </c:pt>
                <c:pt idx="5">
                  <c:v>5</c:v>
                </c:pt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AF4-4B9F-B330-2EE1E56B2FB8}"/>
            </c:ext>
          </c:extLst>
        </c:ser>
        <c:ser>
          <c:idx val="2"/>
          <c:order val="2"/>
          <c:tx>
            <c:strRef>
              <c:f>Folha1!$D$1</c:f>
              <c:strCache>
                <c:ptCount val="1"/>
                <c:pt idx="0">
                  <c:v>Note 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Folha1!$A$2:$A$8</c:f>
              <c:strCache>
                <c:ptCount val="7"/>
                <c:pt idx="0">
                  <c:v>Task 1</c:v>
                </c:pt>
                <c:pt idx="1">
                  <c:v>Task 2</c:v>
                </c:pt>
                <c:pt idx="2">
                  <c:v>Task 3</c:v>
                </c:pt>
                <c:pt idx="3">
                  <c:v>Task 4</c:v>
                </c:pt>
                <c:pt idx="4">
                  <c:v>Task 5</c:v>
                </c:pt>
                <c:pt idx="5">
                  <c:v>Task 6</c:v>
                </c:pt>
                <c:pt idx="6">
                  <c:v>Task 7</c:v>
                </c:pt>
              </c:strCache>
            </c:strRef>
          </c:cat>
          <c:val>
            <c:numRef>
              <c:f>Folha1!$D$2:$D$8</c:f>
              <c:numCache>
                <c:formatCode>General</c:formatCode>
                <c:ptCount val="7"/>
                <c:pt idx="0">
                  <c:v>6</c:v>
                </c:pt>
                <c:pt idx="1">
                  <c:v>2</c:v>
                </c:pt>
                <c:pt idx="2">
                  <c:v>4</c:v>
                </c:pt>
                <c:pt idx="3">
                  <c:v>3</c:v>
                </c:pt>
                <c:pt idx="4">
                  <c:v>5</c:v>
                </c:pt>
                <c:pt idx="5">
                  <c:v>3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AF4-4B9F-B330-2EE1E56B2F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8494944"/>
        <c:axId val="825874560"/>
      </c:barChart>
      <c:catAx>
        <c:axId val="238494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825874560"/>
        <c:crosses val="autoZero"/>
        <c:auto val="1"/>
        <c:lblAlgn val="ctr"/>
        <c:lblOffset val="100"/>
        <c:noMultiLvlLbl val="0"/>
      </c:catAx>
      <c:valAx>
        <c:axId val="82587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38494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CFAD38-12F1-4FA9-A784-DD710293ECC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AA3BC49-4C8D-44FB-9549-7E2F7AEE4634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A</a:t>
          </a:r>
          <a:r>
            <a:rPr lang="pt-PT" b="0"/>
            <a:t>vailable anytime</a:t>
          </a:r>
          <a:endParaRPr lang="en-US"/>
        </a:p>
      </dgm:t>
    </dgm:pt>
    <dgm:pt modelId="{7FD86470-88A7-46EC-A207-F4DCEE494DD8}" type="parTrans" cxnId="{F9D1B16E-0077-4EB1-9365-269C5883BB64}">
      <dgm:prSet/>
      <dgm:spPr/>
      <dgm:t>
        <a:bodyPr/>
        <a:lstStyle/>
        <a:p>
          <a:endParaRPr lang="en-US"/>
        </a:p>
      </dgm:t>
    </dgm:pt>
    <dgm:pt modelId="{BF4D9993-FA57-4E2F-A028-628F7B2AAEDD}" type="sibTrans" cxnId="{F9D1B16E-0077-4EB1-9365-269C5883BB64}">
      <dgm:prSet/>
      <dgm:spPr/>
      <dgm:t>
        <a:bodyPr/>
        <a:lstStyle/>
        <a:p>
          <a:endParaRPr lang="en-US"/>
        </a:p>
      </dgm:t>
    </dgm:pt>
    <dgm:pt modelId="{ADA741AD-DCDE-4D0B-A524-A342B0ADDCBC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E</a:t>
          </a:r>
          <a:r>
            <a:rPr lang="pt-PT" b="0"/>
            <a:t>asy to learn and use</a:t>
          </a:r>
          <a:endParaRPr lang="en-US"/>
        </a:p>
      </dgm:t>
    </dgm:pt>
    <dgm:pt modelId="{5AB84C57-4E37-4393-8F7A-2B8E53FB91FF}" type="parTrans" cxnId="{03B0AB5A-F7CB-4C51-BB7E-F1CFE50B5A1C}">
      <dgm:prSet/>
      <dgm:spPr/>
      <dgm:t>
        <a:bodyPr/>
        <a:lstStyle/>
        <a:p>
          <a:endParaRPr lang="en-US"/>
        </a:p>
      </dgm:t>
    </dgm:pt>
    <dgm:pt modelId="{A76BBB88-CF4D-440E-B959-1503011B610F}" type="sibTrans" cxnId="{03B0AB5A-F7CB-4C51-BB7E-F1CFE50B5A1C}">
      <dgm:prSet/>
      <dgm:spPr/>
      <dgm:t>
        <a:bodyPr/>
        <a:lstStyle/>
        <a:p>
          <a:endParaRPr lang="en-US"/>
        </a:p>
      </dgm:t>
    </dgm:pt>
    <dgm:pt modelId="{91D32016-62D9-4439-A754-0E5982A72DF9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S</a:t>
          </a:r>
          <a:r>
            <a:rPr lang="pt-PT" b="0"/>
            <a:t>tore data</a:t>
          </a:r>
          <a:endParaRPr lang="en-US"/>
        </a:p>
      </dgm:t>
    </dgm:pt>
    <dgm:pt modelId="{A58B9C98-F2B0-41B0-9FB0-98242883B0A6}" type="parTrans" cxnId="{45344532-F010-493A-B034-A2AC5D8908C3}">
      <dgm:prSet/>
      <dgm:spPr/>
      <dgm:t>
        <a:bodyPr/>
        <a:lstStyle/>
        <a:p>
          <a:endParaRPr lang="en-US"/>
        </a:p>
      </dgm:t>
    </dgm:pt>
    <dgm:pt modelId="{D3FF39A0-5ECF-4F4B-A695-88BF1D4A5D4C}" type="sibTrans" cxnId="{45344532-F010-493A-B034-A2AC5D8908C3}">
      <dgm:prSet/>
      <dgm:spPr/>
      <dgm:t>
        <a:bodyPr/>
        <a:lstStyle/>
        <a:p>
          <a:endParaRPr lang="en-US"/>
        </a:p>
      </dgm:t>
    </dgm:pt>
    <dgm:pt modelId="{A618CE38-9AE3-4B16-A62E-93AF900BD0A5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D</a:t>
          </a:r>
          <a:r>
            <a:rPr lang="pt-PT" b="0"/>
            <a:t>ata security</a:t>
          </a:r>
          <a:endParaRPr lang="en-US"/>
        </a:p>
      </dgm:t>
    </dgm:pt>
    <dgm:pt modelId="{A6CA9D99-BB1D-484E-AA62-03333AC150F6}" type="parTrans" cxnId="{71FB7142-3B3F-4F1B-AABB-EC9F17688740}">
      <dgm:prSet/>
      <dgm:spPr/>
      <dgm:t>
        <a:bodyPr/>
        <a:lstStyle/>
        <a:p>
          <a:endParaRPr lang="en-US"/>
        </a:p>
      </dgm:t>
    </dgm:pt>
    <dgm:pt modelId="{597CB7D5-E18A-4B98-B99F-F87AD4D000E0}" type="sibTrans" cxnId="{71FB7142-3B3F-4F1B-AABB-EC9F17688740}">
      <dgm:prSet/>
      <dgm:spPr/>
      <dgm:t>
        <a:bodyPr/>
        <a:lstStyle/>
        <a:p>
          <a:endParaRPr lang="en-US"/>
        </a:p>
      </dgm:t>
    </dgm:pt>
    <dgm:pt modelId="{4D1272BA-E17A-4BCB-8AD5-0E81B94A692C}" type="pres">
      <dgm:prSet presAssocID="{A7CFAD38-12F1-4FA9-A784-DD710293ECC0}" presName="root" presStyleCnt="0">
        <dgm:presLayoutVars>
          <dgm:dir/>
          <dgm:resizeHandles val="exact"/>
        </dgm:presLayoutVars>
      </dgm:prSet>
      <dgm:spPr/>
    </dgm:pt>
    <dgm:pt modelId="{7D26A5BD-C7C8-4AB2-91F7-8B59A85BBBA8}" type="pres">
      <dgm:prSet presAssocID="{4AA3BC49-4C8D-44FB-9549-7E2F7AEE4634}" presName="compNode" presStyleCnt="0"/>
      <dgm:spPr/>
    </dgm:pt>
    <dgm:pt modelId="{44F68677-1EB6-44BC-9EDB-A8E6E259BE0F}" type="pres">
      <dgm:prSet presAssocID="{4AA3BC49-4C8D-44FB-9549-7E2F7AEE463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8DD9A368-42E3-49FE-9A62-5E7018EAE831}" type="pres">
      <dgm:prSet presAssocID="{4AA3BC49-4C8D-44FB-9549-7E2F7AEE4634}" presName="spaceRect" presStyleCnt="0"/>
      <dgm:spPr/>
    </dgm:pt>
    <dgm:pt modelId="{51479958-72FF-4040-A0BB-B6D27C01AE09}" type="pres">
      <dgm:prSet presAssocID="{4AA3BC49-4C8D-44FB-9549-7E2F7AEE4634}" presName="textRect" presStyleLbl="revTx" presStyleIdx="0" presStyleCnt="4">
        <dgm:presLayoutVars>
          <dgm:chMax val="1"/>
          <dgm:chPref val="1"/>
        </dgm:presLayoutVars>
      </dgm:prSet>
      <dgm:spPr/>
    </dgm:pt>
    <dgm:pt modelId="{346E8E46-4F86-49F2-A326-88D6FA799C38}" type="pres">
      <dgm:prSet presAssocID="{BF4D9993-FA57-4E2F-A028-628F7B2AAEDD}" presName="sibTrans" presStyleCnt="0"/>
      <dgm:spPr/>
    </dgm:pt>
    <dgm:pt modelId="{48F1793B-CBDC-45ED-8952-72C69018FD16}" type="pres">
      <dgm:prSet presAssocID="{ADA741AD-DCDE-4D0B-A524-A342B0ADDCBC}" presName="compNode" presStyleCnt="0"/>
      <dgm:spPr/>
    </dgm:pt>
    <dgm:pt modelId="{15885864-B419-47DA-9DD0-5D0DC547810B}" type="pres">
      <dgm:prSet presAssocID="{ADA741AD-DCDE-4D0B-A524-A342B0ADDCB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rtátil"/>
        </a:ext>
      </dgm:extLst>
    </dgm:pt>
    <dgm:pt modelId="{8FD5CE05-8020-4178-86DE-707517E9086C}" type="pres">
      <dgm:prSet presAssocID="{ADA741AD-DCDE-4D0B-A524-A342B0ADDCBC}" presName="spaceRect" presStyleCnt="0"/>
      <dgm:spPr/>
    </dgm:pt>
    <dgm:pt modelId="{B073B330-2494-459F-914C-58BBC179C11A}" type="pres">
      <dgm:prSet presAssocID="{ADA741AD-DCDE-4D0B-A524-A342B0ADDCBC}" presName="textRect" presStyleLbl="revTx" presStyleIdx="1" presStyleCnt="4">
        <dgm:presLayoutVars>
          <dgm:chMax val="1"/>
          <dgm:chPref val="1"/>
        </dgm:presLayoutVars>
      </dgm:prSet>
      <dgm:spPr/>
    </dgm:pt>
    <dgm:pt modelId="{9B115AF6-0AA5-4325-BA05-9A52F0DEE29F}" type="pres">
      <dgm:prSet presAssocID="{A76BBB88-CF4D-440E-B959-1503011B610F}" presName="sibTrans" presStyleCnt="0"/>
      <dgm:spPr/>
    </dgm:pt>
    <dgm:pt modelId="{C3892F4C-1E0B-4D06-B13B-090FE7CB6657}" type="pres">
      <dgm:prSet presAssocID="{91D32016-62D9-4439-A754-0E5982A72DF9}" presName="compNode" presStyleCnt="0"/>
      <dgm:spPr/>
    </dgm:pt>
    <dgm:pt modelId="{45F91086-4502-4338-8B14-527B00A004EC}" type="pres">
      <dgm:prSet presAssocID="{91D32016-62D9-4439-A754-0E5982A72DF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dos"/>
        </a:ext>
      </dgm:extLst>
    </dgm:pt>
    <dgm:pt modelId="{3C7DDFC2-41A1-4FEF-A23A-D82A382259A9}" type="pres">
      <dgm:prSet presAssocID="{91D32016-62D9-4439-A754-0E5982A72DF9}" presName="spaceRect" presStyleCnt="0"/>
      <dgm:spPr/>
    </dgm:pt>
    <dgm:pt modelId="{49218244-6B51-4BC2-9BB5-176AD308B94C}" type="pres">
      <dgm:prSet presAssocID="{91D32016-62D9-4439-A754-0E5982A72DF9}" presName="textRect" presStyleLbl="revTx" presStyleIdx="2" presStyleCnt="4">
        <dgm:presLayoutVars>
          <dgm:chMax val="1"/>
          <dgm:chPref val="1"/>
        </dgm:presLayoutVars>
      </dgm:prSet>
      <dgm:spPr/>
    </dgm:pt>
    <dgm:pt modelId="{F1F47B7D-49C7-4E9D-BE92-5396D968ABF6}" type="pres">
      <dgm:prSet presAssocID="{D3FF39A0-5ECF-4F4B-A695-88BF1D4A5D4C}" presName="sibTrans" presStyleCnt="0"/>
      <dgm:spPr/>
    </dgm:pt>
    <dgm:pt modelId="{723D9AAB-C53C-4893-A603-3F0B18F6E2FC}" type="pres">
      <dgm:prSet presAssocID="{A618CE38-9AE3-4B16-A62E-93AF900BD0A5}" presName="compNode" presStyleCnt="0"/>
      <dgm:spPr/>
    </dgm:pt>
    <dgm:pt modelId="{B81B025A-AE73-43C4-806E-632DFDE3E13A}" type="pres">
      <dgm:prSet presAssocID="{A618CE38-9AE3-4B16-A62E-93AF900BD0A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quear"/>
        </a:ext>
      </dgm:extLst>
    </dgm:pt>
    <dgm:pt modelId="{728B3FB1-DACD-44A6-88D7-D0E7F72CB0FF}" type="pres">
      <dgm:prSet presAssocID="{A618CE38-9AE3-4B16-A62E-93AF900BD0A5}" presName="spaceRect" presStyleCnt="0"/>
      <dgm:spPr/>
    </dgm:pt>
    <dgm:pt modelId="{F21D2397-C6EE-493B-B2E9-0FD9BC5737E2}" type="pres">
      <dgm:prSet presAssocID="{A618CE38-9AE3-4B16-A62E-93AF900BD0A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20E9005-7579-4B21-81F2-D85B5C0341B8}" type="presOf" srcId="{A7CFAD38-12F1-4FA9-A784-DD710293ECC0}" destId="{4D1272BA-E17A-4BCB-8AD5-0E81B94A692C}" srcOrd="0" destOrd="0" presId="urn:microsoft.com/office/officeart/2018/2/layout/IconLabelList"/>
    <dgm:cxn modelId="{45344532-F010-493A-B034-A2AC5D8908C3}" srcId="{A7CFAD38-12F1-4FA9-A784-DD710293ECC0}" destId="{91D32016-62D9-4439-A754-0E5982A72DF9}" srcOrd="2" destOrd="0" parTransId="{A58B9C98-F2B0-41B0-9FB0-98242883B0A6}" sibTransId="{D3FF39A0-5ECF-4F4B-A695-88BF1D4A5D4C}"/>
    <dgm:cxn modelId="{54626E3D-F992-44B1-A568-860561835A44}" type="presOf" srcId="{ADA741AD-DCDE-4D0B-A524-A342B0ADDCBC}" destId="{B073B330-2494-459F-914C-58BBC179C11A}" srcOrd="0" destOrd="0" presId="urn:microsoft.com/office/officeart/2018/2/layout/IconLabelList"/>
    <dgm:cxn modelId="{71FB7142-3B3F-4F1B-AABB-EC9F17688740}" srcId="{A7CFAD38-12F1-4FA9-A784-DD710293ECC0}" destId="{A618CE38-9AE3-4B16-A62E-93AF900BD0A5}" srcOrd="3" destOrd="0" parTransId="{A6CA9D99-BB1D-484E-AA62-03333AC150F6}" sibTransId="{597CB7D5-E18A-4B98-B99F-F87AD4D000E0}"/>
    <dgm:cxn modelId="{EB2D796B-F712-420C-A768-2541E621D32A}" type="presOf" srcId="{4AA3BC49-4C8D-44FB-9549-7E2F7AEE4634}" destId="{51479958-72FF-4040-A0BB-B6D27C01AE09}" srcOrd="0" destOrd="0" presId="urn:microsoft.com/office/officeart/2018/2/layout/IconLabelList"/>
    <dgm:cxn modelId="{F9D1B16E-0077-4EB1-9365-269C5883BB64}" srcId="{A7CFAD38-12F1-4FA9-A784-DD710293ECC0}" destId="{4AA3BC49-4C8D-44FB-9549-7E2F7AEE4634}" srcOrd="0" destOrd="0" parTransId="{7FD86470-88A7-46EC-A207-F4DCEE494DD8}" sibTransId="{BF4D9993-FA57-4E2F-A028-628F7B2AAEDD}"/>
    <dgm:cxn modelId="{03B0AB5A-F7CB-4C51-BB7E-F1CFE50B5A1C}" srcId="{A7CFAD38-12F1-4FA9-A784-DD710293ECC0}" destId="{ADA741AD-DCDE-4D0B-A524-A342B0ADDCBC}" srcOrd="1" destOrd="0" parTransId="{5AB84C57-4E37-4393-8F7A-2B8E53FB91FF}" sibTransId="{A76BBB88-CF4D-440E-B959-1503011B610F}"/>
    <dgm:cxn modelId="{951DEC80-6874-4520-B8C7-67355B33B23D}" type="presOf" srcId="{A618CE38-9AE3-4B16-A62E-93AF900BD0A5}" destId="{F21D2397-C6EE-493B-B2E9-0FD9BC5737E2}" srcOrd="0" destOrd="0" presId="urn:microsoft.com/office/officeart/2018/2/layout/IconLabelList"/>
    <dgm:cxn modelId="{37DFC0E5-8EE6-4C66-9A53-F7F98D33769A}" type="presOf" srcId="{91D32016-62D9-4439-A754-0E5982A72DF9}" destId="{49218244-6B51-4BC2-9BB5-176AD308B94C}" srcOrd="0" destOrd="0" presId="urn:microsoft.com/office/officeart/2018/2/layout/IconLabelList"/>
    <dgm:cxn modelId="{E63B36B1-8885-43D2-8C3F-6D572CFB2286}" type="presParOf" srcId="{4D1272BA-E17A-4BCB-8AD5-0E81B94A692C}" destId="{7D26A5BD-C7C8-4AB2-91F7-8B59A85BBBA8}" srcOrd="0" destOrd="0" presId="urn:microsoft.com/office/officeart/2018/2/layout/IconLabelList"/>
    <dgm:cxn modelId="{BCA55674-54AC-49C2-BC06-458B591F28A7}" type="presParOf" srcId="{7D26A5BD-C7C8-4AB2-91F7-8B59A85BBBA8}" destId="{44F68677-1EB6-44BC-9EDB-A8E6E259BE0F}" srcOrd="0" destOrd="0" presId="urn:microsoft.com/office/officeart/2018/2/layout/IconLabelList"/>
    <dgm:cxn modelId="{D5378992-2A76-4276-9350-E21E08785481}" type="presParOf" srcId="{7D26A5BD-C7C8-4AB2-91F7-8B59A85BBBA8}" destId="{8DD9A368-42E3-49FE-9A62-5E7018EAE831}" srcOrd="1" destOrd="0" presId="urn:microsoft.com/office/officeart/2018/2/layout/IconLabelList"/>
    <dgm:cxn modelId="{3B4F0614-16D8-430C-ADCC-20036455BAB5}" type="presParOf" srcId="{7D26A5BD-C7C8-4AB2-91F7-8B59A85BBBA8}" destId="{51479958-72FF-4040-A0BB-B6D27C01AE09}" srcOrd="2" destOrd="0" presId="urn:microsoft.com/office/officeart/2018/2/layout/IconLabelList"/>
    <dgm:cxn modelId="{9CCE63ED-02CE-4FF9-B999-99A30AA71933}" type="presParOf" srcId="{4D1272BA-E17A-4BCB-8AD5-0E81B94A692C}" destId="{346E8E46-4F86-49F2-A326-88D6FA799C38}" srcOrd="1" destOrd="0" presId="urn:microsoft.com/office/officeart/2018/2/layout/IconLabelList"/>
    <dgm:cxn modelId="{4A80AAB6-C2CE-4F5D-A95F-E2611F25047C}" type="presParOf" srcId="{4D1272BA-E17A-4BCB-8AD5-0E81B94A692C}" destId="{48F1793B-CBDC-45ED-8952-72C69018FD16}" srcOrd="2" destOrd="0" presId="urn:microsoft.com/office/officeart/2018/2/layout/IconLabelList"/>
    <dgm:cxn modelId="{7554A00B-00FB-46B2-8DB8-571191D7C0B6}" type="presParOf" srcId="{48F1793B-CBDC-45ED-8952-72C69018FD16}" destId="{15885864-B419-47DA-9DD0-5D0DC547810B}" srcOrd="0" destOrd="0" presId="urn:microsoft.com/office/officeart/2018/2/layout/IconLabelList"/>
    <dgm:cxn modelId="{88258E35-EA34-47E2-86B6-0299073D80AE}" type="presParOf" srcId="{48F1793B-CBDC-45ED-8952-72C69018FD16}" destId="{8FD5CE05-8020-4178-86DE-707517E9086C}" srcOrd="1" destOrd="0" presId="urn:microsoft.com/office/officeart/2018/2/layout/IconLabelList"/>
    <dgm:cxn modelId="{65BFE51A-BBDA-43FC-AD60-856546F148BB}" type="presParOf" srcId="{48F1793B-CBDC-45ED-8952-72C69018FD16}" destId="{B073B330-2494-459F-914C-58BBC179C11A}" srcOrd="2" destOrd="0" presId="urn:microsoft.com/office/officeart/2018/2/layout/IconLabelList"/>
    <dgm:cxn modelId="{393CF54D-BF5E-4A9A-A6A6-9C2EABEFCACF}" type="presParOf" srcId="{4D1272BA-E17A-4BCB-8AD5-0E81B94A692C}" destId="{9B115AF6-0AA5-4325-BA05-9A52F0DEE29F}" srcOrd="3" destOrd="0" presId="urn:microsoft.com/office/officeart/2018/2/layout/IconLabelList"/>
    <dgm:cxn modelId="{F3CFE69B-BC17-4791-90EC-7C5E90E578A3}" type="presParOf" srcId="{4D1272BA-E17A-4BCB-8AD5-0E81B94A692C}" destId="{C3892F4C-1E0B-4D06-B13B-090FE7CB6657}" srcOrd="4" destOrd="0" presId="urn:microsoft.com/office/officeart/2018/2/layout/IconLabelList"/>
    <dgm:cxn modelId="{A41EF90D-3508-411B-9D0C-9EABDE1516B1}" type="presParOf" srcId="{C3892F4C-1E0B-4D06-B13B-090FE7CB6657}" destId="{45F91086-4502-4338-8B14-527B00A004EC}" srcOrd="0" destOrd="0" presId="urn:microsoft.com/office/officeart/2018/2/layout/IconLabelList"/>
    <dgm:cxn modelId="{84E1844B-84DC-4970-AFDC-7DD2F1ECF07D}" type="presParOf" srcId="{C3892F4C-1E0B-4D06-B13B-090FE7CB6657}" destId="{3C7DDFC2-41A1-4FEF-A23A-D82A382259A9}" srcOrd="1" destOrd="0" presId="urn:microsoft.com/office/officeart/2018/2/layout/IconLabelList"/>
    <dgm:cxn modelId="{C53041A6-45B6-4787-8DAF-32D1341DA74F}" type="presParOf" srcId="{C3892F4C-1E0B-4D06-B13B-090FE7CB6657}" destId="{49218244-6B51-4BC2-9BB5-176AD308B94C}" srcOrd="2" destOrd="0" presId="urn:microsoft.com/office/officeart/2018/2/layout/IconLabelList"/>
    <dgm:cxn modelId="{DE8B080C-681D-4CCC-BD28-A64D93BA0803}" type="presParOf" srcId="{4D1272BA-E17A-4BCB-8AD5-0E81B94A692C}" destId="{F1F47B7D-49C7-4E9D-BE92-5396D968ABF6}" srcOrd="5" destOrd="0" presId="urn:microsoft.com/office/officeart/2018/2/layout/IconLabelList"/>
    <dgm:cxn modelId="{2B775341-5D88-4560-BB93-B81158B67963}" type="presParOf" srcId="{4D1272BA-E17A-4BCB-8AD5-0E81B94A692C}" destId="{723D9AAB-C53C-4893-A603-3F0B18F6E2FC}" srcOrd="6" destOrd="0" presId="urn:microsoft.com/office/officeart/2018/2/layout/IconLabelList"/>
    <dgm:cxn modelId="{81FC57B2-52EA-4A5A-AC94-4FF4EF358D5C}" type="presParOf" srcId="{723D9AAB-C53C-4893-A603-3F0B18F6E2FC}" destId="{B81B025A-AE73-43C4-806E-632DFDE3E13A}" srcOrd="0" destOrd="0" presId="urn:microsoft.com/office/officeart/2018/2/layout/IconLabelList"/>
    <dgm:cxn modelId="{2F9BB998-5447-4578-970D-CE41FDEC02BD}" type="presParOf" srcId="{723D9AAB-C53C-4893-A603-3F0B18F6E2FC}" destId="{728B3FB1-DACD-44A6-88D7-D0E7F72CB0FF}" srcOrd="1" destOrd="0" presId="urn:microsoft.com/office/officeart/2018/2/layout/IconLabelList"/>
    <dgm:cxn modelId="{8359E4D0-DD7A-4B05-AD1F-37541DF05E3A}" type="presParOf" srcId="{723D9AAB-C53C-4893-A603-3F0B18F6E2FC}" destId="{F21D2397-C6EE-493B-B2E9-0FD9BC5737E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72F894-C9B0-4B32-B773-624471ACB7F6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BDAAFCA-4B63-416C-9C77-DCFBAD7E438E}">
      <dgm:prSet/>
      <dgm:spPr/>
      <dgm:t>
        <a:bodyPr/>
        <a:lstStyle/>
        <a:p>
          <a:r>
            <a:rPr lang="pt-PT" b="1"/>
            <a:t>Gonçalo Abrantes – 40%</a:t>
          </a:r>
          <a:endParaRPr lang="en-US"/>
        </a:p>
      </dgm:t>
    </dgm:pt>
    <dgm:pt modelId="{A4B75020-380C-4B40-B4C0-2AEFCF63AF2A}" type="parTrans" cxnId="{EA4B2E9B-D2FC-4F27-B643-887F61A74351}">
      <dgm:prSet/>
      <dgm:spPr/>
      <dgm:t>
        <a:bodyPr/>
        <a:lstStyle/>
        <a:p>
          <a:endParaRPr lang="en-US"/>
        </a:p>
      </dgm:t>
    </dgm:pt>
    <dgm:pt modelId="{096450EC-E2B9-4F23-B954-941DA17D8A26}" type="sibTrans" cxnId="{EA4B2E9B-D2FC-4F27-B643-887F61A74351}">
      <dgm:prSet/>
      <dgm:spPr/>
      <dgm:t>
        <a:bodyPr/>
        <a:lstStyle/>
        <a:p>
          <a:endParaRPr lang="en-US"/>
        </a:p>
      </dgm:t>
    </dgm:pt>
    <dgm:pt modelId="{DCFC6B8B-583E-4B06-B175-D80E76C0FE18}">
      <dgm:prSet/>
      <dgm:spPr/>
      <dgm:t>
        <a:bodyPr/>
        <a:lstStyle/>
        <a:p>
          <a:r>
            <a:rPr lang="pt-PT" b="1" dirty="0"/>
            <a:t>Guilherme Antunes – 60%</a:t>
          </a:r>
          <a:endParaRPr lang="en-US" dirty="0"/>
        </a:p>
      </dgm:t>
    </dgm:pt>
    <dgm:pt modelId="{5F4E9E29-B2F4-4FD8-B774-BB4059FC4EE6}" type="parTrans" cxnId="{03F44E53-6DB5-4356-8D21-171F81BC7C1E}">
      <dgm:prSet/>
      <dgm:spPr/>
      <dgm:t>
        <a:bodyPr/>
        <a:lstStyle/>
        <a:p>
          <a:endParaRPr lang="en-US"/>
        </a:p>
      </dgm:t>
    </dgm:pt>
    <dgm:pt modelId="{3451D747-86C3-46D3-9D0B-CB9E7D18827F}" type="sibTrans" cxnId="{03F44E53-6DB5-4356-8D21-171F81BC7C1E}">
      <dgm:prSet/>
      <dgm:spPr/>
      <dgm:t>
        <a:bodyPr/>
        <a:lstStyle/>
        <a:p>
          <a:endParaRPr lang="en-US"/>
        </a:p>
      </dgm:t>
    </dgm:pt>
    <dgm:pt modelId="{89E4FD86-3096-4AAE-9658-210F237478B5}" type="pres">
      <dgm:prSet presAssocID="{4C72F894-C9B0-4B32-B773-624471ACB7F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87CAF31-FE0B-4D0F-96C1-1C50CB95719A}" type="pres">
      <dgm:prSet presAssocID="{2BDAAFCA-4B63-416C-9C77-DCFBAD7E438E}" presName="hierRoot1" presStyleCnt="0"/>
      <dgm:spPr/>
    </dgm:pt>
    <dgm:pt modelId="{8977CD21-5159-47B9-9C12-5737D98AA10E}" type="pres">
      <dgm:prSet presAssocID="{2BDAAFCA-4B63-416C-9C77-DCFBAD7E438E}" presName="composite" presStyleCnt="0"/>
      <dgm:spPr/>
    </dgm:pt>
    <dgm:pt modelId="{A9DA2FE1-E1C1-4E1F-A332-1BAFA03EF472}" type="pres">
      <dgm:prSet presAssocID="{2BDAAFCA-4B63-416C-9C77-DCFBAD7E438E}" presName="background" presStyleLbl="node0" presStyleIdx="0" presStyleCnt="2"/>
      <dgm:spPr/>
    </dgm:pt>
    <dgm:pt modelId="{0C32256F-7B38-4415-B49A-B2E78C1237D4}" type="pres">
      <dgm:prSet presAssocID="{2BDAAFCA-4B63-416C-9C77-DCFBAD7E438E}" presName="text" presStyleLbl="fgAcc0" presStyleIdx="0" presStyleCnt="2">
        <dgm:presLayoutVars>
          <dgm:chPref val="3"/>
        </dgm:presLayoutVars>
      </dgm:prSet>
      <dgm:spPr/>
    </dgm:pt>
    <dgm:pt modelId="{5D8D51F2-770B-4391-B949-8610D7D093F4}" type="pres">
      <dgm:prSet presAssocID="{2BDAAFCA-4B63-416C-9C77-DCFBAD7E438E}" presName="hierChild2" presStyleCnt="0"/>
      <dgm:spPr/>
    </dgm:pt>
    <dgm:pt modelId="{19D5D059-985E-4C1B-897A-824E7346B809}" type="pres">
      <dgm:prSet presAssocID="{DCFC6B8B-583E-4B06-B175-D80E76C0FE18}" presName="hierRoot1" presStyleCnt="0"/>
      <dgm:spPr/>
    </dgm:pt>
    <dgm:pt modelId="{DEB94C9B-6209-4914-AD87-724B7216ED7C}" type="pres">
      <dgm:prSet presAssocID="{DCFC6B8B-583E-4B06-B175-D80E76C0FE18}" presName="composite" presStyleCnt="0"/>
      <dgm:spPr/>
    </dgm:pt>
    <dgm:pt modelId="{7A3D057E-91A8-40B5-A858-015877329A9D}" type="pres">
      <dgm:prSet presAssocID="{DCFC6B8B-583E-4B06-B175-D80E76C0FE18}" presName="background" presStyleLbl="node0" presStyleIdx="1" presStyleCnt="2"/>
      <dgm:spPr/>
    </dgm:pt>
    <dgm:pt modelId="{550132DA-9D4C-4076-898C-50F966106820}" type="pres">
      <dgm:prSet presAssocID="{DCFC6B8B-583E-4B06-B175-D80E76C0FE18}" presName="text" presStyleLbl="fgAcc0" presStyleIdx="1" presStyleCnt="2">
        <dgm:presLayoutVars>
          <dgm:chPref val="3"/>
        </dgm:presLayoutVars>
      </dgm:prSet>
      <dgm:spPr/>
    </dgm:pt>
    <dgm:pt modelId="{7F38F617-940C-4D87-B815-B68F4D763E28}" type="pres">
      <dgm:prSet presAssocID="{DCFC6B8B-583E-4B06-B175-D80E76C0FE18}" presName="hierChild2" presStyleCnt="0"/>
      <dgm:spPr/>
    </dgm:pt>
  </dgm:ptLst>
  <dgm:cxnLst>
    <dgm:cxn modelId="{3E76206B-E9E7-4A7E-BB82-482B36B1B789}" type="presOf" srcId="{DCFC6B8B-583E-4B06-B175-D80E76C0FE18}" destId="{550132DA-9D4C-4076-898C-50F966106820}" srcOrd="0" destOrd="0" presId="urn:microsoft.com/office/officeart/2005/8/layout/hierarchy1"/>
    <dgm:cxn modelId="{03F44E53-6DB5-4356-8D21-171F81BC7C1E}" srcId="{4C72F894-C9B0-4B32-B773-624471ACB7F6}" destId="{DCFC6B8B-583E-4B06-B175-D80E76C0FE18}" srcOrd="1" destOrd="0" parTransId="{5F4E9E29-B2F4-4FD8-B774-BB4059FC4EE6}" sibTransId="{3451D747-86C3-46D3-9D0B-CB9E7D18827F}"/>
    <dgm:cxn modelId="{EA4B2E9B-D2FC-4F27-B643-887F61A74351}" srcId="{4C72F894-C9B0-4B32-B773-624471ACB7F6}" destId="{2BDAAFCA-4B63-416C-9C77-DCFBAD7E438E}" srcOrd="0" destOrd="0" parTransId="{A4B75020-380C-4B40-B4C0-2AEFCF63AF2A}" sibTransId="{096450EC-E2B9-4F23-B954-941DA17D8A26}"/>
    <dgm:cxn modelId="{C1F7C5A5-B9ED-4CD5-9488-ED4815E7655D}" type="presOf" srcId="{4C72F894-C9B0-4B32-B773-624471ACB7F6}" destId="{89E4FD86-3096-4AAE-9658-210F237478B5}" srcOrd="0" destOrd="0" presId="urn:microsoft.com/office/officeart/2005/8/layout/hierarchy1"/>
    <dgm:cxn modelId="{0E18BCDD-7679-4C4F-94CD-9BF656AAB6E9}" type="presOf" srcId="{2BDAAFCA-4B63-416C-9C77-DCFBAD7E438E}" destId="{0C32256F-7B38-4415-B49A-B2E78C1237D4}" srcOrd="0" destOrd="0" presId="urn:microsoft.com/office/officeart/2005/8/layout/hierarchy1"/>
    <dgm:cxn modelId="{7B3EFF92-C7C6-41B0-A0C4-F50B2EB0E700}" type="presParOf" srcId="{89E4FD86-3096-4AAE-9658-210F237478B5}" destId="{787CAF31-FE0B-4D0F-96C1-1C50CB95719A}" srcOrd="0" destOrd="0" presId="urn:microsoft.com/office/officeart/2005/8/layout/hierarchy1"/>
    <dgm:cxn modelId="{F7A363F3-5628-4C34-88B4-A708C2D60F6B}" type="presParOf" srcId="{787CAF31-FE0B-4D0F-96C1-1C50CB95719A}" destId="{8977CD21-5159-47B9-9C12-5737D98AA10E}" srcOrd="0" destOrd="0" presId="urn:microsoft.com/office/officeart/2005/8/layout/hierarchy1"/>
    <dgm:cxn modelId="{7C36A90F-9977-4EE1-AF3B-5E160B238079}" type="presParOf" srcId="{8977CD21-5159-47B9-9C12-5737D98AA10E}" destId="{A9DA2FE1-E1C1-4E1F-A332-1BAFA03EF472}" srcOrd="0" destOrd="0" presId="urn:microsoft.com/office/officeart/2005/8/layout/hierarchy1"/>
    <dgm:cxn modelId="{FA0CD2DC-CFD1-4111-BE7D-0381379DBCCD}" type="presParOf" srcId="{8977CD21-5159-47B9-9C12-5737D98AA10E}" destId="{0C32256F-7B38-4415-B49A-B2E78C1237D4}" srcOrd="1" destOrd="0" presId="urn:microsoft.com/office/officeart/2005/8/layout/hierarchy1"/>
    <dgm:cxn modelId="{D2377B32-FE60-4707-8178-6EA003E30DF5}" type="presParOf" srcId="{787CAF31-FE0B-4D0F-96C1-1C50CB95719A}" destId="{5D8D51F2-770B-4391-B949-8610D7D093F4}" srcOrd="1" destOrd="0" presId="urn:microsoft.com/office/officeart/2005/8/layout/hierarchy1"/>
    <dgm:cxn modelId="{1D6B7ABE-0C67-42E4-A2ED-554B23AA274E}" type="presParOf" srcId="{89E4FD86-3096-4AAE-9658-210F237478B5}" destId="{19D5D059-985E-4C1B-897A-824E7346B809}" srcOrd="1" destOrd="0" presId="urn:microsoft.com/office/officeart/2005/8/layout/hierarchy1"/>
    <dgm:cxn modelId="{4F29749B-2742-451E-8A85-5A32F2D2A3CE}" type="presParOf" srcId="{19D5D059-985E-4C1B-897A-824E7346B809}" destId="{DEB94C9B-6209-4914-AD87-724B7216ED7C}" srcOrd="0" destOrd="0" presId="urn:microsoft.com/office/officeart/2005/8/layout/hierarchy1"/>
    <dgm:cxn modelId="{FFB410C7-593F-48AB-96BF-6BFD9ECB3C29}" type="presParOf" srcId="{DEB94C9B-6209-4914-AD87-724B7216ED7C}" destId="{7A3D057E-91A8-40B5-A858-015877329A9D}" srcOrd="0" destOrd="0" presId="urn:microsoft.com/office/officeart/2005/8/layout/hierarchy1"/>
    <dgm:cxn modelId="{A5045182-DD2A-4E9F-B348-3CA193F24DDB}" type="presParOf" srcId="{DEB94C9B-6209-4914-AD87-724B7216ED7C}" destId="{550132DA-9D4C-4076-898C-50F966106820}" srcOrd="1" destOrd="0" presId="urn:microsoft.com/office/officeart/2005/8/layout/hierarchy1"/>
    <dgm:cxn modelId="{BF9664FD-75DA-4648-A5CE-2C334D7F3E3D}" type="presParOf" srcId="{19D5D059-985E-4C1B-897A-824E7346B809}" destId="{7F38F617-940C-4D87-B815-B68F4D763E2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F68677-1EB6-44BC-9EDB-A8E6E259BE0F}">
      <dsp:nvSpPr>
        <dsp:cNvPr id="0" name=""/>
        <dsp:cNvSpPr/>
      </dsp:nvSpPr>
      <dsp:spPr>
        <a:xfrm>
          <a:off x="1017225" y="342734"/>
          <a:ext cx="1107749" cy="11077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479958-72FF-4040-A0BB-B6D27C01AE09}">
      <dsp:nvSpPr>
        <dsp:cNvPr id="0" name=""/>
        <dsp:cNvSpPr/>
      </dsp:nvSpPr>
      <dsp:spPr>
        <a:xfrm>
          <a:off x="340267" y="1788418"/>
          <a:ext cx="246166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A</a:t>
          </a:r>
          <a:r>
            <a:rPr lang="pt-PT" sz="2300" b="0" kern="1200"/>
            <a:t>vailable anytime</a:t>
          </a:r>
          <a:endParaRPr lang="en-US" sz="2300" kern="1200"/>
        </a:p>
      </dsp:txBody>
      <dsp:txXfrm>
        <a:off x="340267" y="1788418"/>
        <a:ext cx="2461665" cy="720000"/>
      </dsp:txXfrm>
    </dsp:sp>
    <dsp:sp modelId="{15885864-B419-47DA-9DD0-5D0DC547810B}">
      <dsp:nvSpPr>
        <dsp:cNvPr id="0" name=""/>
        <dsp:cNvSpPr/>
      </dsp:nvSpPr>
      <dsp:spPr>
        <a:xfrm>
          <a:off x="3909681" y="342734"/>
          <a:ext cx="1107749" cy="11077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73B330-2494-459F-914C-58BBC179C11A}">
      <dsp:nvSpPr>
        <dsp:cNvPr id="0" name=""/>
        <dsp:cNvSpPr/>
      </dsp:nvSpPr>
      <dsp:spPr>
        <a:xfrm>
          <a:off x="3232723" y="1788418"/>
          <a:ext cx="246166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E</a:t>
          </a:r>
          <a:r>
            <a:rPr lang="pt-PT" sz="2300" b="0" kern="1200"/>
            <a:t>asy to learn and use</a:t>
          </a:r>
          <a:endParaRPr lang="en-US" sz="2300" kern="1200"/>
        </a:p>
      </dsp:txBody>
      <dsp:txXfrm>
        <a:off x="3232723" y="1788418"/>
        <a:ext cx="2461665" cy="720000"/>
      </dsp:txXfrm>
    </dsp:sp>
    <dsp:sp modelId="{45F91086-4502-4338-8B14-527B00A004EC}">
      <dsp:nvSpPr>
        <dsp:cNvPr id="0" name=""/>
        <dsp:cNvSpPr/>
      </dsp:nvSpPr>
      <dsp:spPr>
        <a:xfrm>
          <a:off x="1017225" y="3123835"/>
          <a:ext cx="1107749" cy="11077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218244-6B51-4BC2-9BB5-176AD308B94C}">
      <dsp:nvSpPr>
        <dsp:cNvPr id="0" name=""/>
        <dsp:cNvSpPr/>
      </dsp:nvSpPr>
      <dsp:spPr>
        <a:xfrm>
          <a:off x="340267" y="4569519"/>
          <a:ext cx="246166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S</a:t>
          </a:r>
          <a:r>
            <a:rPr lang="pt-PT" sz="2300" b="0" kern="1200"/>
            <a:t>tore data</a:t>
          </a:r>
          <a:endParaRPr lang="en-US" sz="2300" kern="1200"/>
        </a:p>
      </dsp:txBody>
      <dsp:txXfrm>
        <a:off x="340267" y="4569519"/>
        <a:ext cx="2461665" cy="720000"/>
      </dsp:txXfrm>
    </dsp:sp>
    <dsp:sp modelId="{B81B025A-AE73-43C4-806E-632DFDE3E13A}">
      <dsp:nvSpPr>
        <dsp:cNvPr id="0" name=""/>
        <dsp:cNvSpPr/>
      </dsp:nvSpPr>
      <dsp:spPr>
        <a:xfrm>
          <a:off x="3909681" y="3123835"/>
          <a:ext cx="1107749" cy="11077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1D2397-C6EE-493B-B2E9-0FD9BC5737E2}">
      <dsp:nvSpPr>
        <dsp:cNvPr id="0" name=""/>
        <dsp:cNvSpPr/>
      </dsp:nvSpPr>
      <dsp:spPr>
        <a:xfrm>
          <a:off x="3232723" y="4569519"/>
          <a:ext cx="246166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D</a:t>
          </a:r>
          <a:r>
            <a:rPr lang="pt-PT" sz="2300" b="0" kern="1200"/>
            <a:t>ata security</a:t>
          </a:r>
          <a:endParaRPr lang="en-US" sz="2300" kern="1200"/>
        </a:p>
      </dsp:txBody>
      <dsp:txXfrm>
        <a:off x="3232723" y="4569519"/>
        <a:ext cx="246166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A2FE1-E1C1-4E1F-A332-1BAFA03EF472}">
      <dsp:nvSpPr>
        <dsp:cNvPr id="0" name=""/>
        <dsp:cNvSpPr/>
      </dsp:nvSpPr>
      <dsp:spPr>
        <a:xfrm>
          <a:off x="1163" y="437597"/>
          <a:ext cx="4082681" cy="25925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32256F-7B38-4415-B49A-B2E78C1237D4}">
      <dsp:nvSpPr>
        <dsp:cNvPr id="0" name=""/>
        <dsp:cNvSpPr/>
      </dsp:nvSpPr>
      <dsp:spPr>
        <a:xfrm>
          <a:off x="454794" y="868546"/>
          <a:ext cx="4082681" cy="25925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800" b="1" kern="1200"/>
            <a:t>Gonçalo Abrantes – 40%</a:t>
          </a:r>
          <a:endParaRPr lang="en-US" sz="4800" kern="1200"/>
        </a:p>
      </dsp:txBody>
      <dsp:txXfrm>
        <a:off x="530726" y="944478"/>
        <a:ext cx="3930817" cy="2440638"/>
      </dsp:txXfrm>
    </dsp:sp>
    <dsp:sp modelId="{7A3D057E-91A8-40B5-A858-015877329A9D}">
      <dsp:nvSpPr>
        <dsp:cNvPr id="0" name=""/>
        <dsp:cNvSpPr/>
      </dsp:nvSpPr>
      <dsp:spPr>
        <a:xfrm>
          <a:off x="4991107" y="437597"/>
          <a:ext cx="4082681" cy="25925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0132DA-9D4C-4076-898C-50F966106820}">
      <dsp:nvSpPr>
        <dsp:cNvPr id="0" name=""/>
        <dsp:cNvSpPr/>
      </dsp:nvSpPr>
      <dsp:spPr>
        <a:xfrm>
          <a:off x="5444738" y="868546"/>
          <a:ext cx="4082681" cy="25925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800" b="1" kern="1200" dirty="0"/>
            <a:t>Guilherme Antunes – 60%</a:t>
          </a:r>
          <a:endParaRPr lang="en-US" sz="4800" kern="1200" dirty="0"/>
        </a:p>
      </dsp:txBody>
      <dsp:txXfrm>
        <a:off x="5520670" y="944478"/>
        <a:ext cx="3930817" cy="24406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DCCE8-4B69-45C7-8555-5606B7CC90D0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BD019-0A17-44C3-9A1D-E02AD72689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36264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="0" i="0" dirty="0">
                <a:solidFill>
                  <a:srgbClr val="000000"/>
                </a:solidFill>
                <a:effectLst/>
                <a:latin typeface="inherit"/>
              </a:rPr>
              <a:t>Cartões -&gt; Cartões de Viagem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="0" i="0" dirty="0">
                <a:solidFill>
                  <a:srgbClr val="000000"/>
                </a:solidFill>
                <a:effectLst/>
                <a:latin typeface="inherit"/>
              </a:rPr>
              <a:t>Tecla para cancelar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="0" i="0" dirty="0" err="1">
                <a:solidFill>
                  <a:srgbClr val="000000"/>
                </a:solidFill>
                <a:effectLst/>
                <a:latin typeface="inherit"/>
              </a:rPr>
              <a:t>add</a:t>
            </a:r>
            <a:r>
              <a:rPr lang="pt-PT" b="0" i="0" dirty="0">
                <a:solidFill>
                  <a:srgbClr val="000000"/>
                </a:solidFill>
                <a:effectLst/>
                <a:latin typeface="inherit"/>
              </a:rPr>
              <a:t> Métodos de Pagamento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="0" i="0" dirty="0">
                <a:solidFill>
                  <a:srgbClr val="000000"/>
                </a:solidFill>
                <a:effectLst/>
                <a:latin typeface="inherit"/>
              </a:rPr>
              <a:t>Mudar </a:t>
            </a:r>
            <a:r>
              <a:rPr lang="pt-PT" b="0" i="0" dirty="0" err="1">
                <a:solidFill>
                  <a:srgbClr val="000000"/>
                </a:solidFill>
                <a:effectLst/>
                <a:latin typeface="inherit"/>
              </a:rPr>
              <a:t>ícon</a:t>
            </a:r>
            <a:r>
              <a:rPr lang="pt-PT" b="0" i="0" dirty="0">
                <a:solidFill>
                  <a:srgbClr val="000000"/>
                </a:solidFill>
                <a:effectLst/>
                <a:latin typeface="inherit"/>
              </a:rPr>
              <a:t> "detalhes“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="0" i="0" dirty="0">
                <a:solidFill>
                  <a:srgbClr val="000000"/>
                </a:solidFill>
                <a:effectLst/>
                <a:latin typeface="inherit"/>
              </a:rPr>
              <a:t>Origem e Destino negrito </a:t>
            </a:r>
            <a:r>
              <a:rPr lang="pt-PT" b="0" i="0" dirty="0" err="1">
                <a:solidFill>
                  <a:srgbClr val="000000"/>
                </a:solidFill>
                <a:effectLst/>
                <a:latin typeface="inherit"/>
              </a:rPr>
              <a:t>caps</a:t>
            </a:r>
            <a:r>
              <a:rPr lang="pt-PT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pt-PT" b="0" i="0" dirty="0" err="1">
                <a:solidFill>
                  <a:srgbClr val="000000"/>
                </a:solidFill>
                <a:effectLst/>
                <a:latin typeface="inherit"/>
              </a:rPr>
              <a:t>lock</a:t>
            </a:r>
            <a:endParaRPr lang="pt-PT" b="0" i="0" dirty="0">
              <a:solidFill>
                <a:srgbClr val="000000"/>
              </a:solidFill>
              <a:effectLst/>
              <a:latin typeface="inheri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="0" i="0" dirty="0" err="1">
                <a:solidFill>
                  <a:srgbClr val="000000"/>
                </a:solidFill>
                <a:effectLst/>
                <a:latin typeface="inherit"/>
              </a:rPr>
              <a:t>Add</a:t>
            </a:r>
            <a:r>
              <a:rPr lang="pt-PT" b="0" i="0" dirty="0">
                <a:solidFill>
                  <a:srgbClr val="000000"/>
                </a:solidFill>
                <a:effectLst/>
                <a:latin typeface="inherit"/>
              </a:rPr>
              <a:t> setas voltar atrás Menu de escolher linhas é pouco intuitivo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="0" i="0">
                <a:solidFill>
                  <a:srgbClr val="000000"/>
                </a:solidFill>
                <a:effectLst/>
                <a:latin typeface="inherit"/>
              </a:rPr>
              <a:t>Conciliar </a:t>
            </a:r>
            <a:r>
              <a:rPr lang="pt-PT" b="0" i="0" dirty="0">
                <a:solidFill>
                  <a:srgbClr val="000000"/>
                </a:solidFill>
                <a:effectLst/>
                <a:latin typeface="inherit"/>
              </a:rPr>
              <a:t>menu de horários com menu </a:t>
            </a:r>
            <a:r>
              <a:rPr lang="pt-PT" b="0" i="0">
                <a:solidFill>
                  <a:srgbClr val="000000"/>
                </a:solidFill>
                <a:effectLst/>
                <a:latin typeface="inherit"/>
              </a:rPr>
              <a:t>de pagamentos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="0" i="0">
                <a:solidFill>
                  <a:srgbClr val="000000"/>
                </a:solidFill>
                <a:effectLst/>
                <a:latin typeface="inherit"/>
              </a:rPr>
              <a:t>Separar </a:t>
            </a:r>
            <a:r>
              <a:rPr lang="pt-PT" b="0" i="0" dirty="0">
                <a:solidFill>
                  <a:srgbClr val="000000"/>
                </a:solidFill>
                <a:effectLst/>
                <a:latin typeface="inherit"/>
              </a:rPr>
              <a:t>"+" em dois botões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BD019-0A17-44C3-9A1D-E02AD7268937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4779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5F16629-D368-4A57-95EE-3D4A010EBF8D}" type="datetime1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3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BD18D-37B9-49DD-B3B4-2FBA2B59370C}" type="datetime1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2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13A8-B29D-4E8C-8754-149267FB51A5}" type="datetime1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7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0625C-7F3D-4A87-88E4-900A82AAF59E}" type="datetime1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75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BA6C-C238-40A5-8AC7-C26316FA8F1B}" type="datetime1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1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B8EC0-7FA7-4460-A5A5-89D2D1AE89E1}" type="datetime1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6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C0FF-76F2-4C26-9621-A203399EC897}" type="datetime1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1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F311-8EE8-4A53-BD5B-B4B76E00CF77}" type="datetime1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6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D482-46E1-401C-96C1-AA0ED8CDB8F7}" type="datetime1">
              <a:rPr lang="en-US" smtClean="0"/>
              <a:t>6/21/2022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4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1390-5E77-47D5-8791-A4D7906E22D7}" type="datetime1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4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8145-D6AF-4959-AD86-11A1C5D202B3}" type="datetime1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0A8AD-FD0E-4574-B05C-C84628E9AC2C}" type="datetime1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621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-RyaZAcL2Y?feature=oembed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Nuvens coloridas">
            <a:extLst>
              <a:ext uri="{FF2B5EF4-FFF2-40B4-BE49-F238E27FC236}">
                <a16:creationId xmlns:a16="http://schemas.microsoft.com/office/drawing/2014/main" id="{1A68781C-2308-22A2-ECCB-EC28DC6B1A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95" r="-1" b="-1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17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80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79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E5D571-2B20-3193-A09B-42EE6302E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65" y="1247140"/>
            <a:ext cx="6404554" cy="345084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+mn-lt"/>
              </a:rPr>
              <a:t>HCI - Assignment n.2</a:t>
            </a:r>
            <a:br>
              <a:rPr lang="en-US" sz="2800" dirty="0">
                <a:solidFill>
                  <a:srgbClr val="FFFFFF"/>
                </a:solidFill>
                <a:latin typeface="+mn-lt"/>
              </a:rPr>
            </a:br>
            <a:r>
              <a:rPr lang="en-US" sz="2800" dirty="0">
                <a:solidFill>
                  <a:srgbClr val="FFFFFF"/>
                </a:solidFill>
                <a:latin typeface="+mn-lt"/>
              </a:rPr>
              <a:t>Design and prototyping of an application using a human-centered approach </a:t>
            </a:r>
            <a:br>
              <a:rPr lang="en-US" sz="2800" dirty="0">
                <a:solidFill>
                  <a:srgbClr val="FFFFFF"/>
                </a:solidFill>
                <a:latin typeface="+mn-lt"/>
              </a:rPr>
            </a:br>
            <a:br>
              <a:rPr lang="en-US" sz="2800" dirty="0">
                <a:solidFill>
                  <a:srgbClr val="FFFFFF"/>
                </a:solidFill>
                <a:latin typeface="+mn-lt"/>
              </a:rPr>
            </a:br>
            <a:br>
              <a:rPr lang="en-US" sz="2800" dirty="0">
                <a:solidFill>
                  <a:srgbClr val="FFFFFF"/>
                </a:solidFill>
                <a:latin typeface="+mn-lt"/>
              </a:rPr>
            </a:br>
            <a:r>
              <a:rPr lang="en-US" sz="2800" dirty="0">
                <a:solidFill>
                  <a:srgbClr val="FFFFFF"/>
                </a:solidFill>
                <a:latin typeface="+mn-lt"/>
              </a:rPr>
              <a:t>Final presentation and demo</a:t>
            </a:r>
            <a:endParaRPr lang="pt-PT" sz="2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3BCA1F-B2A2-513A-C4C9-B4E26736A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864" y="4818126"/>
            <a:ext cx="6404555" cy="1268984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sz="2400" b="1" dirty="0" err="1">
                <a:solidFill>
                  <a:srgbClr val="FEFFFF"/>
                </a:solidFill>
              </a:rPr>
              <a:t>Carteira</a:t>
            </a:r>
            <a:r>
              <a:rPr lang="en-US" sz="2400" b="1" dirty="0">
                <a:solidFill>
                  <a:srgbClr val="FEFFFF"/>
                </a:solidFill>
              </a:rPr>
              <a:t> Virtual Urbanos do Porto </a:t>
            </a:r>
          </a:p>
          <a:p>
            <a:pPr algn="l"/>
            <a:r>
              <a:rPr lang="en-US" sz="2400" dirty="0" err="1">
                <a:solidFill>
                  <a:srgbClr val="FEFFFF"/>
                </a:solidFill>
              </a:rPr>
              <a:t>Gonçalo</a:t>
            </a:r>
            <a:r>
              <a:rPr lang="en-US" sz="2400" dirty="0">
                <a:solidFill>
                  <a:srgbClr val="FEFFFF"/>
                </a:solidFill>
              </a:rPr>
              <a:t> Abrantes 104152</a:t>
            </a:r>
          </a:p>
          <a:p>
            <a:pPr algn="l"/>
            <a:r>
              <a:rPr lang="en-US" sz="2400" dirty="0">
                <a:solidFill>
                  <a:srgbClr val="FEFFFF"/>
                </a:solidFill>
              </a:rPr>
              <a:t>Guilherme Antunes 103600</a:t>
            </a:r>
            <a:endParaRPr lang="en-US" sz="2400" dirty="0">
              <a:solidFill>
                <a:srgbClr val="FEFFFF"/>
              </a:solidFill>
              <a:highlight>
                <a:srgbClr val="FFFF00"/>
              </a:highlight>
            </a:endParaRPr>
          </a:p>
          <a:p>
            <a:pPr algn="l"/>
            <a:r>
              <a:rPr lang="en-US" sz="2400" dirty="0">
                <a:solidFill>
                  <a:srgbClr val="FEFFFF"/>
                </a:solidFill>
              </a:rPr>
              <a:t>P5</a:t>
            </a:r>
            <a:endParaRPr lang="pt-PT" sz="24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943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5" descr="A stack of bank cards">
            <a:extLst>
              <a:ext uri="{FF2B5EF4-FFF2-40B4-BE49-F238E27FC236}">
                <a16:creationId xmlns:a16="http://schemas.microsoft.com/office/drawing/2014/main" id="{6DDBAF46-D86C-6EB5-4E3F-220F244D77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04" r="2856" b="2"/>
          <a:stretch/>
        </p:blipFill>
        <p:spPr>
          <a:xfrm>
            <a:off x="20" y="10"/>
            <a:ext cx="4651228" cy="6857990"/>
          </a:xfrm>
          <a:prstGeom prst="rect">
            <a:avLst/>
          </a:prstGeom>
        </p:spPr>
      </p:pic>
      <p:sp>
        <p:nvSpPr>
          <p:cNvPr id="18" name="Rectangle 1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A2D329-8B8C-8451-42BC-E42D8CAF2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362" y="455362"/>
            <a:ext cx="6881728" cy="1550419"/>
          </a:xfrm>
        </p:spPr>
        <p:txBody>
          <a:bodyPr>
            <a:normAutofit fontScale="90000"/>
          </a:bodyPr>
          <a:lstStyle/>
          <a:p>
            <a:r>
              <a:rPr lang="pt-PT" sz="4900" dirty="0" err="1"/>
              <a:t>Functional</a:t>
            </a:r>
            <a:r>
              <a:rPr lang="pt-PT" sz="4900" dirty="0"/>
              <a:t> </a:t>
            </a:r>
            <a:r>
              <a:rPr lang="pt-PT" sz="4900" dirty="0" err="1"/>
              <a:t>Requirements</a:t>
            </a:r>
            <a:br>
              <a:rPr lang="pt-PT" dirty="0"/>
            </a:br>
            <a:r>
              <a:rPr lang="pt-PT" sz="2000" b="0" dirty="0"/>
              <a:t>Carteira Virtual Urbanos do Porto</a:t>
            </a:r>
            <a:endParaRPr lang="pt-PT" sz="2000" dirty="0"/>
          </a:p>
        </p:txBody>
      </p:sp>
      <p:sp>
        <p:nvSpPr>
          <p:cNvPr id="20" name="Marcador de Posição de Conteúdo 2">
            <a:extLst>
              <a:ext uri="{FF2B5EF4-FFF2-40B4-BE49-F238E27FC236}">
                <a16:creationId xmlns:a16="http://schemas.microsoft.com/office/drawing/2014/main" id="{70EE5F2A-5430-C619-08F7-D0E5651FE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5523" y="2889144"/>
            <a:ext cx="6881728" cy="3926152"/>
          </a:xfrm>
        </p:spPr>
        <p:txBody>
          <a:bodyPr>
            <a:normAutofit/>
          </a:bodyPr>
          <a:lstStyle/>
          <a:p>
            <a:pPr marL="343260" indent="-342900">
              <a:buClr>
                <a:schemeClr val="tx1"/>
              </a:buClr>
            </a:pPr>
            <a:r>
              <a:rPr lang="pt-PT" spc="-1" dirty="0" err="1">
                <a:ea typeface="Noto Serif CJK SC"/>
              </a:rPr>
              <a:t>H</a:t>
            </a:r>
            <a:r>
              <a:rPr lang="pt-PT" b="0" strike="noStrike" spc="-1" dirty="0" err="1">
                <a:ea typeface="Noto Serif CJK SC"/>
              </a:rPr>
              <a:t>ave</a:t>
            </a:r>
            <a:r>
              <a:rPr lang="pt-PT" b="0" strike="noStrike" spc="-1" dirty="0">
                <a:ea typeface="Noto Serif CJK SC"/>
              </a:rPr>
              <a:t> </a:t>
            </a:r>
            <a:r>
              <a:rPr lang="pt-PT" b="0" strike="noStrike" spc="-1" dirty="0" err="1">
                <a:ea typeface="Noto Serif CJK SC"/>
              </a:rPr>
              <a:t>multiple</a:t>
            </a:r>
            <a:r>
              <a:rPr lang="pt-PT" b="0" strike="noStrike" spc="-1" dirty="0">
                <a:ea typeface="Noto Serif CJK SC"/>
              </a:rPr>
              <a:t> </a:t>
            </a:r>
            <a:r>
              <a:rPr lang="pt-PT" b="0" strike="noStrike" spc="-1" dirty="0" err="1">
                <a:ea typeface="Noto Serif CJK SC"/>
              </a:rPr>
              <a:t>cards</a:t>
            </a:r>
            <a:r>
              <a:rPr lang="pt-PT" b="0" strike="noStrike" spc="-1" dirty="0">
                <a:ea typeface="Noto Serif CJK SC"/>
              </a:rPr>
              <a:t> </a:t>
            </a:r>
            <a:r>
              <a:rPr lang="pt-PT" spc="-1" dirty="0" err="1">
                <a:ea typeface="Noto Serif CJK SC"/>
              </a:rPr>
              <a:t>with</a:t>
            </a:r>
            <a:r>
              <a:rPr lang="pt-PT" b="0" strike="noStrike" spc="-1" dirty="0">
                <a:ea typeface="Noto Serif CJK SC"/>
              </a:rPr>
              <a:t> </a:t>
            </a:r>
            <a:r>
              <a:rPr lang="en-US" b="0" strike="noStrike" spc="-1" dirty="0">
                <a:ea typeface="Noto Serif CJK SC"/>
              </a:rPr>
              <a:t>each card holding only one trip</a:t>
            </a:r>
            <a:endParaRPr lang="pt-PT" b="0" strike="noStrike" spc="-1" dirty="0"/>
          </a:p>
          <a:p>
            <a:pPr marL="343260" indent="-342900">
              <a:buClr>
                <a:schemeClr val="tx1"/>
              </a:buClr>
            </a:pPr>
            <a:r>
              <a:rPr lang="pt-PT" spc="-1" dirty="0" err="1">
                <a:ea typeface="Noto Serif CJK SC"/>
              </a:rPr>
              <a:t>C</a:t>
            </a:r>
            <a:r>
              <a:rPr lang="pt-PT" b="0" strike="noStrike" spc="-1" dirty="0" err="1">
                <a:ea typeface="Noto Serif CJK SC"/>
              </a:rPr>
              <a:t>reate</a:t>
            </a:r>
            <a:r>
              <a:rPr lang="pt-PT" b="0" strike="noStrike" spc="-1" dirty="0">
                <a:ea typeface="Noto Serif CJK SC"/>
              </a:rPr>
              <a:t> </a:t>
            </a:r>
            <a:r>
              <a:rPr lang="pt-PT" b="0" strike="noStrike" spc="-1" dirty="0" err="1">
                <a:ea typeface="Noto Serif CJK SC"/>
              </a:rPr>
              <a:t>multiple</a:t>
            </a:r>
            <a:r>
              <a:rPr lang="pt-PT" b="0" strike="noStrike" spc="-1" dirty="0">
                <a:ea typeface="Noto Serif CJK SC"/>
              </a:rPr>
              <a:t> </a:t>
            </a:r>
            <a:r>
              <a:rPr lang="pt-PT" b="0" strike="noStrike" spc="-1" dirty="0" err="1">
                <a:ea typeface="Noto Serif CJK SC"/>
              </a:rPr>
              <a:t>cards</a:t>
            </a:r>
            <a:endParaRPr lang="pt-PT" b="0" strike="noStrike" spc="-1" dirty="0"/>
          </a:p>
          <a:p>
            <a:pPr marL="343260" indent="-342900">
              <a:buClr>
                <a:schemeClr val="tx1"/>
              </a:buClr>
            </a:pPr>
            <a:r>
              <a:rPr lang="en-US" spc="-1" dirty="0">
                <a:ea typeface="Noto Serif CJK SC"/>
              </a:rPr>
              <a:t>R</a:t>
            </a:r>
            <a:r>
              <a:rPr lang="en-US" b="0" strike="noStrike" spc="-1" dirty="0">
                <a:ea typeface="Noto Serif CJK SC"/>
              </a:rPr>
              <a:t>egister an existing physical card</a:t>
            </a:r>
            <a:endParaRPr lang="pt-PT" b="0" strike="noStrike" spc="-1" dirty="0"/>
          </a:p>
          <a:p>
            <a:pPr marL="343260" indent="-342900">
              <a:buClr>
                <a:schemeClr val="tx1"/>
              </a:buClr>
            </a:pPr>
            <a:r>
              <a:rPr lang="en-US" spc="-1" dirty="0">
                <a:ea typeface="Noto Serif CJK SC"/>
              </a:rPr>
              <a:t>B</a:t>
            </a:r>
            <a:r>
              <a:rPr lang="en-US" b="0" strike="noStrike" spc="-1" dirty="0">
                <a:ea typeface="Noto Serif CJK SC"/>
              </a:rPr>
              <a:t>uy tickets through digital payment methods</a:t>
            </a:r>
          </a:p>
          <a:p>
            <a:pPr marL="343260" indent="-342900">
              <a:buClr>
                <a:schemeClr val="tx1"/>
              </a:buClr>
            </a:pPr>
            <a:r>
              <a:rPr lang="pt-PT" spc="-1" dirty="0" err="1">
                <a:ea typeface="Noto Serif CJK SC"/>
              </a:rPr>
              <a:t>V</a:t>
            </a:r>
            <a:r>
              <a:rPr lang="pt-PT" b="0" strike="noStrike" spc="-1" dirty="0" err="1">
                <a:ea typeface="Noto Serif CJK SC"/>
              </a:rPr>
              <a:t>alidate</a:t>
            </a:r>
            <a:r>
              <a:rPr lang="pt-PT" b="0" strike="noStrike" spc="-1" dirty="0">
                <a:ea typeface="Noto Serif CJK SC"/>
              </a:rPr>
              <a:t> tickets </a:t>
            </a:r>
            <a:r>
              <a:rPr lang="pt-PT" b="0" strike="noStrike" spc="-1" dirty="0" err="1">
                <a:ea typeface="Noto Serif CJK SC"/>
              </a:rPr>
              <a:t>by</a:t>
            </a:r>
            <a:r>
              <a:rPr lang="pt-PT" b="0" strike="noStrike" spc="-1" dirty="0">
                <a:ea typeface="Noto Serif CJK SC"/>
              </a:rPr>
              <a:t> </a:t>
            </a:r>
            <a:r>
              <a:rPr lang="pt-PT" b="0" strike="noStrike" spc="-1" dirty="0" err="1">
                <a:ea typeface="Noto Serif CJK SC"/>
              </a:rPr>
              <a:t>nfc</a:t>
            </a:r>
            <a:endParaRPr lang="pt-PT" b="0" strike="noStrike" spc="-1" dirty="0"/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41D9F0F-6618-61E5-87C2-87CD55C83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4DFC975-2FD7-44A5-9E78-ECBA4615607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85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A8DDA3-B4FC-D445-AA06-C92ABAE24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3" y="5476671"/>
            <a:ext cx="2770698" cy="138132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D0692D-A304-5E4A-BCD9-C00690321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2" y="4101177"/>
            <a:ext cx="1373567" cy="275682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E85E0F-D92E-6218-5D5C-101812F10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542" y="455362"/>
            <a:ext cx="4059758" cy="3392972"/>
          </a:xfrm>
        </p:spPr>
        <p:txBody>
          <a:bodyPr>
            <a:normAutofit/>
          </a:bodyPr>
          <a:lstStyle/>
          <a:p>
            <a:r>
              <a:rPr lang="pt-PT" sz="4000" dirty="0"/>
              <a:t>Non-</a:t>
            </a:r>
            <a:r>
              <a:rPr lang="pt-PT" sz="4000" dirty="0" err="1"/>
              <a:t>functional</a:t>
            </a:r>
            <a:r>
              <a:rPr lang="pt-PT" dirty="0"/>
              <a:t> </a:t>
            </a:r>
            <a:r>
              <a:rPr lang="pt-PT" dirty="0" err="1"/>
              <a:t>Requirements</a:t>
            </a:r>
            <a:br>
              <a:rPr lang="pt-PT" dirty="0"/>
            </a:br>
            <a:r>
              <a:rPr lang="pt-PT" sz="2000" b="0" dirty="0"/>
              <a:t>Carteira Virtual Urbanos do Porto</a:t>
            </a:r>
            <a:endParaRPr lang="pt-PT" sz="20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8E7B116-AC3A-4392-C75C-657B70AE1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4DFC975-2FD7-44A5-9E78-ECBA4615607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19" name="Marcador de Posição de Conteúdo 2">
            <a:extLst>
              <a:ext uri="{FF2B5EF4-FFF2-40B4-BE49-F238E27FC236}">
                <a16:creationId xmlns:a16="http://schemas.microsoft.com/office/drawing/2014/main" id="{E864E5A4-3FA4-C354-1EB5-ED4D207F09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574844"/>
              </p:ext>
            </p:extLst>
          </p:nvPr>
        </p:nvGraphicFramePr>
        <p:xfrm>
          <a:off x="5224244" y="409518"/>
          <a:ext cx="6034656" cy="5632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2485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9AB790-226B-3375-5DB6-15C7E074A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Low</a:t>
            </a:r>
            <a:r>
              <a:rPr lang="pt-PT" dirty="0"/>
              <a:t> </a:t>
            </a:r>
            <a:r>
              <a:rPr lang="pt-PT" dirty="0" err="1"/>
              <a:t>Fidelity</a:t>
            </a:r>
            <a:r>
              <a:rPr lang="pt-PT" dirty="0"/>
              <a:t> </a:t>
            </a:r>
            <a:r>
              <a:rPr lang="pt-PT" dirty="0" err="1"/>
              <a:t>Prototype</a:t>
            </a:r>
            <a:r>
              <a:rPr lang="pt-PT" dirty="0"/>
              <a:t> (LFP)</a:t>
            </a:r>
            <a:br>
              <a:rPr lang="pt-PT" dirty="0"/>
            </a:br>
            <a:r>
              <a:rPr lang="pt-PT" sz="1800" b="0" dirty="0"/>
              <a:t>Carteira Virtual Urbanos do Porto</a:t>
            </a:r>
            <a:endParaRPr lang="pt-PT" sz="18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878547E-5DEB-6DAD-8D1F-2928BD62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12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CE17D6A-CEC2-1411-66AB-5E77AA413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860" y="1851543"/>
            <a:ext cx="1906860" cy="3971925"/>
          </a:xfrm>
          <a:prstGeom prst="rect">
            <a:avLst/>
          </a:prstGeom>
        </p:spPr>
      </p:pic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86763B2A-585C-D39D-ECC2-CFE7686D9A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221" y="1851543"/>
            <a:ext cx="1881438" cy="3971925"/>
          </a:xfrm>
          <a:prstGeom prst="rect">
            <a:avLst/>
          </a:prstGeom>
        </p:spPr>
      </p:pic>
      <p:pic>
        <p:nvPicPr>
          <p:cNvPr id="10" name="Imagem 9" descr="Uma imagem com mesa&#10;&#10;Descrição gerada automaticamente">
            <a:extLst>
              <a:ext uri="{FF2B5EF4-FFF2-40B4-BE49-F238E27FC236}">
                <a16:creationId xmlns:a16="http://schemas.microsoft.com/office/drawing/2014/main" id="{21575674-D15E-885A-807D-432DD262AF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843" y="1851543"/>
            <a:ext cx="1782177" cy="397192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DFBC18E2-EAEE-1040-566D-E7FEC1D7393A}"/>
              </a:ext>
            </a:extLst>
          </p:cNvPr>
          <p:cNvSpPr txBox="1"/>
          <p:nvPr/>
        </p:nvSpPr>
        <p:spPr>
          <a:xfrm>
            <a:off x="1587710" y="2136097"/>
            <a:ext cx="34118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prototype was made using the Proto.io program and its main features were: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err="1"/>
              <a:t>Validate</a:t>
            </a:r>
            <a:r>
              <a:rPr lang="pt-PT" sz="2400" dirty="0"/>
              <a:t> </a:t>
            </a:r>
            <a:r>
              <a:rPr lang="pt-PT" sz="2400" dirty="0" err="1"/>
              <a:t>cards</a:t>
            </a:r>
            <a:endParaRPr lang="pt-P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err="1"/>
              <a:t>See</a:t>
            </a:r>
            <a:r>
              <a:rPr lang="pt-PT" sz="2400" dirty="0"/>
              <a:t> </a:t>
            </a:r>
            <a:r>
              <a:rPr lang="pt-PT" sz="2400" dirty="0" err="1"/>
              <a:t>schedules</a:t>
            </a:r>
            <a:endParaRPr lang="pt-P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 err="1"/>
              <a:t>Make</a:t>
            </a:r>
            <a:r>
              <a:rPr lang="pt-PT" sz="2400" dirty="0"/>
              <a:t> </a:t>
            </a:r>
            <a:r>
              <a:rPr lang="pt-PT" sz="2400" dirty="0" err="1"/>
              <a:t>payments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3264433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62C5D-AB67-8B37-14F1-1C17E1AEA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LFP </a:t>
            </a:r>
            <a:r>
              <a:rPr lang="pt-PT" dirty="0" err="1"/>
              <a:t>User</a:t>
            </a:r>
            <a:r>
              <a:rPr lang="pt-PT" dirty="0"/>
              <a:t> </a:t>
            </a:r>
            <a:r>
              <a:rPr lang="pt-PT" dirty="0" err="1"/>
              <a:t>Evaluation</a:t>
            </a:r>
            <a:br>
              <a:rPr lang="pt-PT" dirty="0"/>
            </a:br>
            <a:r>
              <a:rPr lang="pt-PT" sz="1800" b="0" dirty="0"/>
              <a:t>Carteira Virtual Urbanos do Porto</a:t>
            </a:r>
            <a:endParaRPr lang="pt-PT" sz="18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2BB8478-7895-1381-C77E-C15CE8ACD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884" y="2347527"/>
            <a:ext cx="9486690" cy="72172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With this prototype we tried to find the main usability problems and inconsistencies and see if the tasks made sense</a:t>
            </a:r>
            <a:endParaRPr lang="pt-PT" b="1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F7C7689-5ACE-2C1D-BB0D-7D749D0E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13</a:t>
            </a:fld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00297F0-0671-48E6-3938-FCD213FAFC1F}"/>
              </a:ext>
            </a:extLst>
          </p:cNvPr>
          <p:cNvSpPr txBox="1"/>
          <p:nvPr/>
        </p:nvSpPr>
        <p:spPr>
          <a:xfrm>
            <a:off x="1662884" y="3992945"/>
            <a:ext cx="94115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The following tasks were all assigned to  IHC students aged 19 to 25: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Trying to buy and register a new card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Attempt to validate a card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Try to search for a time for a specific route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Trying to buy a ride for a specific route</a:t>
            </a:r>
          </a:p>
        </p:txBody>
      </p:sp>
      <p:pic>
        <p:nvPicPr>
          <p:cNvPr id="10" name="Picture 11">
            <a:extLst>
              <a:ext uri="{FF2B5EF4-FFF2-40B4-BE49-F238E27FC236}">
                <a16:creationId xmlns:a16="http://schemas.microsoft.com/office/drawing/2014/main" id="{B67D8872-DAEC-590B-9414-93ED3D08C5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39" b="95886" l="21310" r="86071">
                        <a14:foregroundMark x1="34167" y1="32916" x2="21310" y2="25939"/>
                        <a14:foregroundMark x1="63929" y1="96422" x2="41429" y2="89445"/>
                        <a14:foregroundMark x1="29881" y1="39893" x2="27857" y2="39356"/>
                        <a14:foregroundMark x1="27857" y1="21467" x2="26905" y2="20930"/>
                        <a14:foregroundMark x1="77738" y1="39356" x2="80714" y2="37925"/>
                        <a14:foregroundMark x1="81429" y1="40787" x2="81429" y2="37388"/>
                        <a14:foregroundMark x1="81786" y1="29875" x2="80714" y2="34347"/>
                        <a14:foregroundMark x1="83095" y1="37925" x2="83095" y2="39356"/>
                        <a14:foregroundMark x1="85000" y1="38283" x2="86071" y2="39893"/>
                        <a14:foregroundMark x1="34881" y1="35420" x2="33214" y2="38283"/>
                        <a14:foregroundMark x1="30238" y1="44365" x2="30238" y2="23435"/>
                      </a14:backgroundRemoval>
                    </a14:imgEffect>
                  </a14:imgLayer>
                </a14:imgProps>
              </a:ext>
            </a:extLst>
          </a:blip>
          <a:srcRect l="18146" r="11589"/>
          <a:stretch/>
        </p:blipFill>
        <p:spPr>
          <a:xfrm>
            <a:off x="9997576" y="200025"/>
            <a:ext cx="1965814" cy="186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687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413233-00C8-977A-EBFB-1E9D2E46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LFP </a:t>
            </a:r>
            <a:r>
              <a:rPr lang="pt-PT" dirty="0" err="1"/>
              <a:t>User</a:t>
            </a:r>
            <a:r>
              <a:rPr lang="pt-PT" dirty="0"/>
              <a:t> </a:t>
            </a:r>
            <a:r>
              <a:rPr lang="pt-PT" dirty="0" err="1"/>
              <a:t>Evaluation</a:t>
            </a:r>
            <a:br>
              <a:rPr lang="pt-PT" dirty="0"/>
            </a:br>
            <a:r>
              <a:rPr lang="pt-PT" sz="1800" b="0" dirty="0"/>
              <a:t>Carteira Virtual Urbanos do Porto</a:t>
            </a:r>
            <a:endParaRPr lang="pt-PT" sz="18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0E9D672-25B8-EE32-59EC-470F40E60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672178"/>
            <a:ext cx="9486690" cy="341398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Some of the main comments on LFP usability:</a:t>
            </a:r>
          </a:p>
          <a:p>
            <a:r>
              <a:rPr lang="en-US" i="1" dirty="0"/>
              <a:t>“The cards tab is not clear”</a:t>
            </a:r>
          </a:p>
          <a:p>
            <a:r>
              <a:rPr lang="en-US" i="1" dirty="0"/>
              <a:t>“The detail icon is not intuitive”</a:t>
            </a:r>
          </a:p>
          <a:p>
            <a:r>
              <a:rPr lang="en-US" i="1" dirty="0"/>
              <a:t>“The timetable and purchase menu must be linked”</a:t>
            </a:r>
          </a:p>
          <a:p>
            <a:r>
              <a:rPr lang="en-US" i="1" dirty="0"/>
              <a:t>“Lines menu is not easy to use”</a:t>
            </a:r>
            <a:endParaRPr lang="pt-PT" i="1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62B5D38-1F4C-C08F-50D6-E75E5C6E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54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8" name="Rectangle 5137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0" name="Rectangle 5139">
            <a:extLst>
              <a:ext uri="{FF2B5EF4-FFF2-40B4-BE49-F238E27FC236}">
                <a16:creationId xmlns:a16="http://schemas.microsoft.com/office/drawing/2014/main" id="{6DA97320-228E-48F3-BCFA-423F983C8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3398" y="566928"/>
            <a:ext cx="1133856" cy="6291072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142" name="Rectangle 5141">
            <a:extLst>
              <a:ext uri="{FF2B5EF4-FFF2-40B4-BE49-F238E27FC236}">
                <a16:creationId xmlns:a16="http://schemas.microsoft.com/office/drawing/2014/main" id="{2C9F0975-851A-4FEC-B19A-6EC12C0D5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8591" y="1"/>
            <a:ext cx="566928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AutoShape 4" descr="Expo Snack Lets You to Run Complete React Native Projects in The Browser">
            <a:extLst>
              <a:ext uri="{FF2B5EF4-FFF2-40B4-BE49-F238E27FC236}">
                <a16:creationId xmlns:a16="http://schemas.microsoft.com/office/drawing/2014/main" id="{13DC2229-8C99-98A8-E563-4A9D3314194B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6555300" y="455362"/>
            <a:ext cx="5071540" cy="15504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4000" dirty="0"/>
              <a:t>Platform Used for the functional prototype</a:t>
            </a:r>
            <a:br>
              <a:rPr lang="en-US" sz="4000" dirty="0"/>
            </a:br>
            <a:r>
              <a:rPr lang="pt-PT" sz="2000" b="0" dirty="0"/>
              <a:t>Carteira Virtual Urbanos do Porto</a:t>
            </a:r>
            <a:br>
              <a:rPr lang="en-US" sz="4000" dirty="0"/>
            </a:br>
            <a:endParaRPr lang="pt-PT" sz="4000" dirty="0"/>
          </a:p>
        </p:txBody>
      </p:sp>
      <p:sp>
        <p:nvSpPr>
          <p:cNvPr id="5135" name="Content Placeholder 5134">
            <a:extLst>
              <a:ext uri="{FF2B5EF4-FFF2-40B4-BE49-F238E27FC236}">
                <a16:creationId xmlns:a16="http://schemas.microsoft.com/office/drawing/2014/main" id="{61A7CC52-DE36-2343-6B04-5E46142C5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5300" y="2160016"/>
            <a:ext cx="5071540" cy="3926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The tools used were:</a:t>
            </a:r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b="1" dirty="0"/>
              <a:t>React Native (development language)</a:t>
            </a:r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b="1" dirty="0"/>
              <a:t>Expo Snack (IDE, code sharing and emulator)</a:t>
            </a:r>
          </a:p>
          <a:p>
            <a:pPr marL="0" indent="0">
              <a:buNone/>
            </a:pPr>
            <a:endParaRPr lang="en-US" sz="2000" b="1" dirty="0"/>
          </a:p>
        </p:txBody>
      </p:sp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A4F01CF7-9CAD-51CF-CACC-55B5ADEB6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440" y="565154"/>
            <a:ext cx="2526091" cy="2526091"/>
          </a:xfrm>
          <a:prstGeom prst="rect">
            <a:avLst/>
          </a:prstGeom>
        </p:spPr>
      </p:pic>
      <p:pic>
        <p:nvPicPr>
          <p:cNvPr id="5122" name="Picture 2" descr="React (JavaScript) – Wikipédia, a enciclopédia livre">
            <a:extLst>
              <a:ext uri="{FF2B5EF4-FFF2-40B4-BE49-F238E27FC236}">
                <a16:creationId xmlns:a16="http://schemas.microsoft.com/office/drawing/2014/main" id="{6D21DFEB-23DB-0A10-E664-9DFD49087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4287" y="3566734"/>
            <a:ext cx="2900855" cy="252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2A090DF-BC30-0A58-9F70-155AFEB0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4DFC975-2FD7-44A5-9E78-ECBA46156075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95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61F50-6DDE-72BC-7827-0944D05C9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/>
              <a:t>High Fidelity Prototype (HFP)</a:t>
            </a:r>
            <a:br>
              <a:rPr lang="en-US" b="1" dirty="0"/>
            </a:br>
            <a:r>
              <a:rPr lang="pt-PT" sz="2000" b="0" dirty="0"/>
              <a:t>Carteira Virtual Urbanos do Porto</a:t>
            </a:r>
            <a:br>
              <a:rPr lang="en-US" b="1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B24A07E-3F03-6892-560C-5CC43BF6F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The tasks we tested for this prototype were: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Try renaming one of your cards</a:t>
            </a:r>
            <a:endParaRPr lang="pt-PT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Point out the Porto-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Campanhã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station on the map</a:t>
            </a:r>
            <a:endParaRPr lang="pt-PT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Buy an Aveiro-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Espinho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trip and how much it cost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Try to validate one of your cards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Try to register a new card in the wallet using the code on the physical card</a:t>
            </a:r>
            <a:endParaRPr lang="pt-PT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Try buying a new card and how much it cost</a:t>
            </a:r>
            <a:endParaRPr lang="pt-PT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Check  the available times to make the Aveiro-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Ovar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trip.</a:t>
            </a:r>
            <a:endParaRPr lang="pt-PT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PT" b="1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04FB123-A429-BCB6-43C0-268C8662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46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61F50-6DDE-72BC-7827-0944D05C9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/>
              <a:t>High Fidelity Prototype (HFP)</a:t>
            </a:r>
            <a:br>
              <a:rPr lang="en-US" b="1" dirty="0"/>
            </a:br>
            <a:r>
              <a:rPr lang="pt-PT" sz="2000" b="0" dirty="0"/>
              <a:t>Carteira Virtual Urbanos do Porto</a:t>
            </a:r>
            <a:br>
              <a:rPr lang="en-US" b="1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B24A07E-3F03-6892-560C-5CC43BF6F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The following features have been added:</a:t>
            </a:r>
          </a:p>
          <a:p>
            <a:r>
              <a:rPr lang="pt-PT" dirty="0" err="1"/>
              <a:t>Scrollable</a:t>
            </a:r>
            <a:r>
              <a:rPr lang="pt-PT" dirty="0"/>
              <a:t> </a:t>
            </a:r>
            <a:r>
              <a:rPr lang="pt-PT" dirty="0" err="1"/>
              <a:t>card</a:t>
            </a:r>
            <a:r>
              <a:rPr lang="pt-PT" dirty="0"/>
              <a:t> menu</a:t>
            </a:r>
          </a:p>
          <a:p>
            <a:r>
              <a:rPr lang="pt-PT" dirty="0" err="1"/>
              <a:t>Map</a:t>
            </a:r>
            <a:endParaRPr lang="pt-PT" dirty="0"/>
          </a:p>
          <a:p>
            <a:r>
              <a:rPr lang="en-US" dirty="0"/>
              <a:t>Schedules and purchase tabs were merged</a:t>
            </a:r>
          </a:p>
          <a:p>
            <a:r>
              <a:rPr lang="en-US" dirty="0"/>
              <a:t>Buy menu works by search only</a:t>
            </a:r>
          </a:p>
          <a:p>
            <a:r>
              <a:rPr lang="en-US" dirty="0"/>
              <a:t>Changed button design and layout for more intuitiveness</a:t>
            </a:r>
          </a:p>
          <a:p>
            <a:r>
              <a:rPr lang="pt-PT" dirty="0" err="1"/>
              <a:t>Other</a:t>
            </a:r>
            <a:r>
              <a:rPr lang="pt-PT" dirty="0"/>
              <a:t> </a:t>
            </a:r>
            <a:r>
              <a:rPr lang="pt-PT" dirty="0" err="1"/>
              <a:t>aesthetic</a:t>
            </a:r>
            <a:r>
              <a:rPr lang="pt-PT" dirty="0"/>
              <a:t> </a:t>
            </a:r>
            <a:r>
              <a:rPr lang="pt-PT" dirty="0" err="1"/>
              <a:t>issues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04FB123-A429-BCB6-43C0-268C8662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59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Marcador de Posição de Conteúdo 7">
            <a:extLst>
              <a:ext uri="{FF2B5EF4-FFF2-40B4-BE49-F238E27FC236}">
                <a16:creationId xmlns:a16="http://schemas.microsoft.com/office/drawing/2014/main" id="{18CE7592-0A0F-ED4B-5613-989D9D1A29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2055869"/>
              </p:ext>
            </p:extLst>
          </p:nvPr>
        </p:nvGraphicFramePr>
        <p:xfrm>
          <a:off x="1662674" y="2732088"/>
          <a:ext cx="9486900" cy="3925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1A6A7BD-C024-901A-C9DC-00770F750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18</a:t>
            </a:fld>
            <a:endParaRPr lang="en-U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FB8AEAA1-F8FE-CC29-C693-C65C6E773D82}"/>
              </a:ext>
            </a:extLst>
          </p:cNvPr>
          <p:cNvSpPr txBox="1">
            <a:spLocks/>
          </p:cNvSpPr>
          <p:nvPr/>
        </p:nvSpPr>
        <p:spPr>
          <a:xfrm>
            <a:off x="1587710" y="455361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00" dirty="0"/>
              <a:t>High Fidelity Prototype (HFP)</a:t>
            </a:r>
            <a:br>
              <a:rPr lang="en-US" dirty="0"/>
            </a:br>
            <a:r>
              <a:rPr lang="pt-PT" sz="2000" b="0" dirty="0"/>
              <a:t>Carteira Virtual Urbanos do Porto</a:t>
            </a:r>
            <a:br>
              <a:rPr lang="en-US" dirty="0"/>
            </a:br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66BEB02-A0FC-0A5D-78A0-27AF5090FE07}"/>
              </a:ext>
            </a:extLst>
          </p:cNvPr>
          <p:cNvSpPr txBox="1"/>
          <p:nvPr/>
        </p:nvSpPr>
        <p:spPr>
          <a:xfrm>
            <a:off x="1587710" y="1724395"/>
            <a:ext cx="9486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sample used is 8 IHC students between 19 and 25 years old.</a:t>
            </a:r>
          </a:p>
          <a:p>
            <a:r>
              <a:rPr lang="en-US" b="1" dirty="0"/>
              <a:t>The questionnaires provided on the e-learning page of the course were used and the results for tasks were as follows: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3675603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1A6A7BD-C024-901A-C9DC-00770F750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19</a:t>
            </a:fld>
            <a:endParaRPr lang="en-U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FB8AEAA1-F8FE-CC29-C693-C65C6E773D82}"/>
              </a:ext>
            </a:extLst>
          </p:cNvPr>
          <p:cNvSpPr txBox="1">
            <a:spLocks/>
          </p:cNvSpPr>
          <p:nvPr/>
        </p:nvSpPr>
        <p:spPr>
          <a:xfrm>
            <a:off x="1587710" y="455361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00" dirty="0"/>
              <a:t>High Fidelity Prototype (HFP)</a:t>
            </a:r>
            <a:br>
              <a:rPr lang="en-US" dirty="0"/>
            </a:br>
            <a:r>
              <a:rPr lang="pt-PT" sz="2000" b="0" dirty="0"/>
              <a:t>Carteira Virtual Urbanos do Porto</a:t>
            </a:r>
            <a:br>
              <a:rPr lang="en-US" dirty="0"/>
            </a:br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66BEB02-A0FC-0A5D-78A0-27AF5090FE07}"/>
              </a:ext>
            </a:extLst>
          </p:cNvPr>
          <p:cNvSpPr txBox="1"/>
          <p:nvPr/>
        </p:nvSpPr>
        <p:spPr>
          <a:xfrm>
            <a:off x="1587710" y="2132768"/>
            <a:ext cx="94866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Feedback from users: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i="1" dirty="0"/>
              <a:t>“</a:t>
            </a:r>
            <a:r>
              <a:rPr lang="en-US" i="1" dirty="0"/>
              <a:t>Should have a help button”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“It makes no sense to have different cards, a payment confirmation request will be useful, the menu to buy trips and where to buy the card are confused”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“Should have a different color, task 2 is unclear”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b="1" dirty="0"/>
          </a:p>
          <a:p>
            <a:r>
              <a:rPr lang="en-US" b="1" dirty="0"/>
              <a:t>After user feedback, the following changes were made: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 color changed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Added a payment confirmation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Added captions to buttons to improve intuitiveness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34069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he LastPass Blog">
            <a:extLst>
              <a:ext uri="{FF2B5EF4-FFF2-40B4-BE49-F238E27FC236}">
                <a16:creationId xmlns:a16="http://schemas.microsoft.com/office/drawing/2014/main" id="{546335A1-B1C5-E61F-B331-BEAB5E5EA3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0" r="14450" b="1"/>
          <a:stretch/>
        </p:blipFill>
        <p:spPr bwMode="auto">
          <a:xfrm>
            <a:off x="4748403" y="10"/>
            <a:ext cx="744359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EDC5F4-DBCB-CD27-1845-E0654ADE3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55362"/>
            <a:ext cx="3603625" cy="1550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dirty="0" err="1"/>
              <a:t>Introduction</a:t>
            </a:r>
            <a:br>
              <a:rPr lang="pt-PT" sz="3100" dirty="0"/>
            </a:br>
            <a:r>
              <a:rPr lang="pt-PT" sz="1800" b="0" dirty="0"/>
              <a:t>Carteira Virtual Urbanos do Porto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8F50EDC-FE7C-4C9B-403F-2D8115724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2160016"/>
            <a:ext cx="3603625" cy="3926152"/>
          </a:xfrm>
        </p:spPr>
        <p:txBody>
          <a:bodyPr>
            <a:normAutofit/>
          </a:bodyPr>
          <a:lstStyle/>
          <a:p>
            <a:endParaRPr lang="pt-PT" dirty="0"/>
          </a:p>
          <a:p>
            <a:endParaRPr lang="pt-PT" dirty="0"/>
          </a:p>
          <a:p>
            <a:r>
              <a:rPr lang="pt-PT" dirty="0" err="1"/>
              <a:t>Contextualization</a:t>
            </a:r>
            <a:endParaRPr lang="pt-PT" dirty="0"/>
          </a:p>
          <a:p>
            <a:r>
              <a:rPr lang="pt-PT" dirty="0" err="1"/>
              <a:t>Why</a:t>
            </a:r>
            <a:r>
              <a:rPr lang="pt-PT" dirty="0"/>
              <a:t>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?</a:t>
            </a:r>
          </a:p>
          <a:p>
            <a:r>
              <a:rPr lang="pt-PT" dirty="0" err="1"/>
              <a:t>Interests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F070144-75D6-EB1C-1D7C-3366C362F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b="1" smtClean="0">
                <a:solidFill>
                  <a:schemeClr val="bg1"/>
                </a:solidFill>
              </a:rPr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820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89018-E4B0-4738-98E1-5E04D9621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DEMO</a:t>
            </a:r>
            <a:br>
              <a:rPr lang="pt-PT" dirty="0"/>
            </a:br>
            <a:r>
              <a:rPr lang="pt-PT" sz="1800" b="0" dirty="0"/>
              <a:t>Carteira Virtual Urbanos do Porto</a:t>
            </a:r>
            <a:endParaRPr lang="pt-PT" sz="18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0B6DE03-09FC-DE9F-E3E0-4B8BFE11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20</a:t>
            </a:fld>
            <a:endParaRPr lang="en-US"/>
          </a:p>
        </p:txBody>
      </p:sp>
      <p:pic>
        <p:nvPicPr>
          <p:cNvPr id="5" name="Multimédia Online 4" title="DEMO">
            <a:hlinkClick r:id="" action="ppaction://media"/>
            <a:extLst>
              <a:ext uri="{FF2B5EF4-FFF2-40B4-BE49-F238E27FC236}">
                <a16:creationId xmlns:a16="http://schemas.microsoft.com/office/drawing/2014/main" id="{5C9036BF-0EBB-7463-82C1-F5D7F85B5EE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593419" y="1982737"/>
            <a:ext cx="7475271" cy="422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63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A97320-228E-48F3-BCFA-423F983C8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3398" y="566928"/>
            <a:ext cx="1133856" cy="6291072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9F0975-851A-4FEC-B19A-6EC12C0D5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8591" y="1"/>
            <a:ext cx="566928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E253A3-FE86-B004-43BC-3BAE87825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0712" y="455362"/>
            <a:ext cx="4453688" cy="1550419"/>
          </a:xfrm>
        </p:spPr>
        <p:txBody>
          <a:bodyPr>
            <a:normAutofit/>
          </a:bodyPr>
          <a:lstStyle/>
          <a:p>
            <a:r>
              <a:rPr lang="pt-PT" dirty="0"/>
              <a:t>Future </a:t>
            </a:r>
            <a:r>
              <a:rPr lang="pt-PT" dirty="0" err="1"/>
              <a:t>Work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C3FC29E-0A6A-1EF7-E36E-E3F639500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446" y="2160016"/>
            <a:ext cx="4441953" cy="39261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/>
              <a:t>Complete the databases of all service lines</a:t>
            </a:r>
          </a:p>
          <a:p>
            <a:pPr>
              <a:lnSpc>
                <a:spcPct val="100000"/>
              </a:lnSpc>
            </a:pPr>
            <a:r>
              <a:rPr lang="en-US" sz="1400"/>
              <a:t>Store the databases in a suitable format</a:t>
            </a:r>
          </a:p>
          <a:p>
            <a:pPr>
              <a:lnSpc>
                <a:spcPct val="100000"/>
              </a:lnSpc>
            </a:pPr>
            <a:r>
              <a:rPr lang="en-US" sz="1400"/>
              <a:t>Make timetables available in downloadable pdfs</a:t>
            </a:r>
          </a:p>
          <a:p>
            <a:pPr>
              <a:lnSpc>
                <a:spcPct val="100000"/>
              </a:lnSpc>
            </a:pPr>
            <a:r>
              <a:rPr lang="en-US" sz="1400"/>
              <a:t>Implement 100% functional means of payment</a:t>
            </a:r>
          </a:p>
          <a:p>
            <a:pPr>
              <a:lnSpc>
                <a:spcPct val="100000"/>
              </a:lnSpc>
            </a:pPr>
            <a:r>
              <a:rPr lang="en-US" sz="1400"/>
              <a:t>Create a tutorial of the app when it is first opened</a:t>
            </a:r>
          </a:p>
          <a:p>
            <a:pPr>
              <a:lnSpc>
                <a:spcPct val="100000"/>
              </a:lnSpc>
            </a:pPr>
            <a:r>
              <a:rPr lang="en-US" sz="1400"/>
              <a:t>Place the validate button in a more appealing place on the screen</a:t>
            </a:r>
          </a:p>
          <a:p>
            <a:pPr>
              <a:lnSpc>
                <a:spcPct val="100000"/>
              </a:lnSpc>
            </a:pPr>
            <a:r>
              <a:rPr lang="en-US" sz="1400"/>
              <a:t>Allow greater customization of cards</a:t>
            </a:r>
          </a:p>
          <a:p>
            <a:pPr>
              <a:lnSpc>
                <a:spcPct val="100000"/>
              </a:lnSpc>
            </a:pPr>
            <a:r>
              <a:rPr lang="en-US" sz="1400"/>
              <a:t>Add autocomplete in time search</a:t>
            </a:r>
          </a:p>
          <a:p>
            <a:pPr>
              <a:lnSpc>
                <a:spcPct val="100000"/>
              </a:lnSpc>
            </a:pPr>
            <a:r>
              <a:rPr lang="pt-PT" sz="1400" err="1"/>
              <a:t>Implement</a:t>
            </a:r>
            <a:r>
              <a:rPr lang="pt-PT" sz="1400"/>
              <a:t> </a:t>
            </a:r>
            <a:r>
              <a:rPr lang="pt-PT" sz="1400" err="1"/>
              <a:t>user</a:t>
            </a:r>
            <a:r>
              <a:rPr lang="pt-PT" sz="1400"/>
              <a:t> </a:t>
            </a:r>
            <a:r>
              <a:rPr lang="pt-PT" sz="1400" err="1"/>
              <a:t>statistics</a:t>
            </a:r>
            <a:endParaRPr lang="pt-PT" sz="140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407F380-E135-35B4-A548-1814E4289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4DFC975-2FD7-44A5-9E78-ECBA46156075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pic>
        <p:nvPicPr>
          <p:cNvPr id="9" name="Graphic 7" descr="Work Item Bug">
            <a:extLst>
              <a:ext uri="{FF2B5EF4-FFF2-40B4-BE49-F238E27FC236}">
                <a16:creationId xmlns:a16="http://schemas.microsoft.com/office/drawing/2014/main" id="{B179DD3D-B7A0-5FB4-3150-FD2EDE956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8775" y="1524279"/>
            <a:ext cx="3609421" cy="360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104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C3CC49-B57A-ECB5-47CC-4C93847E1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b="1"/>
              <a:t>Effort of each group member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89A184C-19D8-665A-F10E-CF5C2BB4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4DFC975-2FD7-44A5-9E78-ECBA46156075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7382FB47-65FB-0D64-5B2C-4DA99AAA7B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0987915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8302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A97320-228E-48F3-BCFA-423F983C8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3398" y="566928"/>
            <a:ext cx="1133856" cy="6291072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9F0975-851A-4FEC-B19A-6EC12C0D5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8591" y="1"/>
            <a:ext cx="566928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5937EA-A8A4-65A1-AF90-EB4C78FE6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0712" y="455362"/>
            <a:ext cx="4453688" cy="1550419"/>
          </a:xfrm>
        </p:spPr>
        <p:txBody>
          <a:bodyPr>
            <a:normAutofit/>
          </a:bodyPr>
          <a:lstStyle/>
          <a:p>
            <a:r>
              <a:rPr lang="pt-PT" sz="3700" err="1"/>
              <a:t>Acknowledgments</a:t>
            </a:r>
            <a:endParaRPr lang="pt-PT" sz="370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7F68CD2-E765-86AF-E978-DC52E8818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446" y="2160016"/>
            <a:ext cx="4441953" cy="3926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Special thanks to:</a:t>
            </a:r>
          </a:p>
          <a:p>
            <a:r>
              <a:rPr lang="en-US" b="1" dirty="0"/>
              <a:t>• Participants who contributed to gave us a valid feedback of the application.</a:t>
            </a:r>
          </a:p>
          <a:p>
            <a:r>
              <a:rPr lang="en-US" b="1" dirty="0"/>
              <a:t>• IHC teachers for helping us and also giving some suggestions.</a:t>
            </a:r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2508A83-9950-E8D9-62E3-434EE2D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4DFC975-2FD7-44A5-9E78-ECBA46156075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pic>
        <p:nvPicPr>
          <p:cNvPr id="8" name="Graphic 7" descr="Thumbs Up Sign">
            <a:extLst>
              <a:ext uri="{FF2B5EF4-FFF2-40B4-BE49-F238E27FC236}">
                <a16:creationId xmlns:a16="http://schemas.microsoft.com/office/drawing/2014/main" id="{7C43EA49-1FAE-4656-8B86-2C07A2A12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8775" y="1524279"/>
            <a:ext cx="3609421" cy="360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75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81148B8-58D0-4E9A-A32C-B3B181A3A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8154F5-2E4B-4EB4-9BE5-A38ED1238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675" y="1375495"/>
            <a:ext cx="4067325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217F6F-016A-42CB-9074-E8CBC6CC7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44867" y="1"/>
            <a:ext cx="2747133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56DC40-6384-4FAC-4489-E9874C2E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090" y="1247140"/>
            <a:ext cx="6458614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Thank You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5B8BC6F-5FCA-2C24-E294-D14E6BEF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4DFC975-2FD7-44A5-9E78-ECBA4615607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788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E9C42-3C24-23AF-2F5B-6AB97C61D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Objectives</a:t>
            </a:r>
            <a:br>
              <a:rPr lang="pt-PT" dirty="0"/>
            </a:br>
            <a:r>
              <a:rPr lang="pt-PT" sz="1800" b="0" dirty="0"/>
              <a:t>Carteira Virtual Urbanos do Porto</a:t>
            </a:r>
            <a:endParaRPr lang="pt-PT" sz="18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877C84D-44D6-81E9-C1D3-6B9D64990E15}"/>
              </a:ext>
            </a:extLst>
          </p:cNvPr>
          <p:cNvSpPr txBox="1"/>
          <p:nvPr/>
        </p:nvSpPr>
        <p:spPr>
          <a:xfrm>
            <a:off x="2041864" y="3018408"/>
            <a:ext cx="3710866" cy="276998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pt-PT" sz="2400" b="1" dirty="0" err="1"/>
              <a:t>Goals</a:t>
            </a:r>
            <a:endParaRPr lang="pt-PT" sz="2400" b="1" dirty="0"/>
          </a:p>
          <a:p>
            <a:endParaRPr lang="pt-PT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 err="1"/>
              <a:t>Replace</a:t>
            </a:r>
            <a:r>
              <a:rPr lang="pt-PT" b="1" dirty="0"/>
              <a:t> </a:t>
            </a:r>
            <a:r>
              <a:rPr lang="pt-PT" b="1" dirty="0" err="1"/>
              <a:t>physical</a:t>
            </a:r>
            <a:r>
              <a:rPr lang="pt-PT" b="1" dirty="0"/>
              <a:t> </a:t>
            </a:r>
            <a:r>
              <a:rPr lang="pt-PT" b="1" dirty="0" err="1"/>
              <a:t>cards</a:t>
            </a:r>
            <a:r>
              <a:rPr lang="pt-PT" b="1" dirty="0"/>
              <a:t> </a:t>
            </a:r>
            <a:r>
              <a:rPr lang="pt-PT" b="1" dirty="0" err="1"/>
              <a:t>with</a:t>
            </a:r>
            <a:r>
              <a:rPr lang="pt-PT" b="1" dirty="0"/>
              <a:t> a virtual </a:t>
            </a:r>
            <a:r>
              <a:rPr lang="pt-PT" b="1" dirty="0" err="1"/>
              <a:t>wallet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Buy travel anywhere on your mobile phone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Check the available schedule for each route</a:t>
            </a:r>
            <a:endParaRPr lang="pt-PT" b="1" dirty="0"/>
          </a:p>
          <a:p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9092DDE-50B5-1E43-1C30-32003CBAE92E}"/>
              </a:ext>
            </a:extLst>
          </p:cNvPr>
          <p:cNvSpPr txBox="1"/>
          <p:nvPr/>
        </p:nvSpPr>
        <p:spPr>
          <a:xfrm>
            <a:off x="7051831" y="1367161"/>
            <a:ext cx="3710866" cy="304698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pt-PT" sz="2400" b="1" dirty="0" err="1"/>
              <a:t>Benefits</a:t>
            </a:r>
            <a:endParaRPr lang="pt-PT" sz="2400" b="1" dirty="0"/>
          </a:p>
          <a:p>
            <a:endParaRPr lang="pt-PT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Save time in queues and on old 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 err="1"/>
              <a:t>Increases</a:t>
            </a:r>
            <a:r>
              <a:rPr lang="pt-PT" b="1" dirty="0"/>
              <a:t> </a:t>
            </a:r>
            <a:r>
              <a:rPr lang="pt-PT" b="1" dirty="0" err="1"/>
              <a:t>accessibility</a:t>
            </a:r>
            <a:endParaRPr lang="pt-P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Take up less space with cards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 err="1"/>
              <a:t>Reduce</a:t>
            </a:r>
            <a:r>
              <a:rPr lang="pt-PT" b="1" dirty="0"/>
              <a:t> </a:t>
            </a:r>
            <a:r>
              <a:rPr lang="pt-PT" b="1" dirty="0" err="1"/>
              <a:t>resource</a:t>
            </a:r>
            <a:r>
              <a:rPr lang="pt-PT" b="1" dirty="0"/>
              <a:t> </a:t>
            </a:r>
            <a:r>
              <a:rPr lang="pt-PT" b="1" dirty="0" err="1"/>
              <a:t>consumption</a:t>
            </a:r>
            <a:r>
              <a:rPr lang="pt-PT" b="1" dirty="0"/>
              <a:t> </a:t>
            </a:r>
          </a:p>
          <a:p>
            <a:endParaRPr lang="pt-PT" dirty="0"/>
          </a:p>
        </p:txBody>
      </p:sp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D5CB8414-33E1-A462-9AE2-0B13BDE68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15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918964-2C86-DABB-8C1A-042B43402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4018219" cy="155041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pt-PT" dirty="0"/>
              <a:t>Persona</a:t>
            </a:r>
            <a:br>
              <a:rPr lang="pt-PT" sz="2400" dirty="0"/>
            </a:br>
            <a:r>
              <a:rPr lang="pt-PT" sz="2000" b="0" dirty="0"/>
              <a:t>Carteira Virtual Urbanos do Porto</a:t>
            </a:r>
            <a:br>
              <a:rPr lang="pt-PT" sz="2400" dirty="0"/>
            </a:br>
            <a:endParaRPr lang="pt-PT" sz="24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AD2E3DC-EEDF-5963-EAAC-E912DF832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479364"/>
            <a:ext cx="4018219" cy="3813485"/>
          </a:xfrm>
        </p:spPr>
        <p:txBody>
          <a:bodyPr>
            <a:normAutofit fontScale="85000" lnSpcReduction="10000"/>
          </a:bodyPr>
          <a:lstStyle/>
          <a:p>
            <a:pPr marL="343260" indent="-3429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pt-PT" sz="2000" b="1" strike="noStrike" spc="-1" dirty="0" err="1"/>
              <a:t>Name</a:t>
            </a:r>
            <a:r>
              <a:rPr lang="pt-PT" sz="2000" b="1" strike="noStrike" spc="-1" dirty="0"/>
              <a:t>:</a:t>
            </a:r>
            <a:r>
              <a:rPr lang="pt-PT" sz="2000" b="0" strike="noStrike" spc="-1" dirty="0"/>
              <a:t> Peter </a:t>
            </a:r>
            <a:r>
              <a:rPr lang="pt-PT" sz="2000" b="0" strike="noStrike" spc="-1" dirty="0" err="1"/>
              <a:t>Griffin</a:t>
            </a:r>
            <a:endParaRPr lang="pt-PT" sz="2000" b="0" strike="noStrike" spc="-1" dirty="0"/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pt-PT" sz="2000" b="1" strike="noStrike" spc="-1" dirty="0"/>
              <a:t>Gender: </a:t>
            </a:r>
            <a:r>
              <a:rPr lang="pt-PT" sz="2000" b="0" strike="noStrike" spc="-1" dirty="0"/>
              <a:t>Male</a:t>
            </a: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pt-PT" sz="2000" b="1" strike="noStrike" spc="-1" dirty="0"/>
              <a:t>Age: </a:t>
            </a:r>
            <a:r>
              <a:rPr lang="pt-PT" sz="2000" b="0" strike="noStrike" spc="-1" dirty="0"/>
              <a:t>45</a:t>
            </a: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pt-PT" sz="2000" b="1" strike="noStrike" spc="-1" dirty="0" err="1"/>
              <a:t>Profession</a:t>
            </a:r>
            <a:r>
              <a:rPr lang="pt-PT" sz="2000" b="1" strike="noStrike" spc="-1" dirty="0"/>
              <a:t>:</a:t>
            </a:r>
            <a:r>
              <a:rPr lang="pt-PT" sz="2000" b="0" strike="noStrike" spc="-1" dirty="0"/>
              <a:t> </a:t>
            </a:r>
            <a:r>
              <a:rPr lang="pt-PT" sz="2000" b="0" strike="noStrike" spc="-1" dirty="0" err="1"/>
              <a:t>University</a:t>
            </a:r>
            <a:r>
              <a:rPr lang="pt-PT" sz="2000" b="0" strike="noStrike" spc="-1" dirty="0"/>
              <a:t> professor</a:t>
            </a:r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pt-PT" sz="2000" b="1" strike="noStrike" spc="-1" dirty="0"/>
              <a:t>Background:</a:t>
            </a:r>
            <a:r>
              <a:rPr lang="pt-PT" sz="2000" b="0" strike="noStrike" spc="-1" dirty="0"/>
              <a:t> </a:t>
            </a:r>
            <a:r>
              <a:rPr lang="en-US" sz="2000" b="0" strike="noStrike" spc="-1" dirty="0"/>
              <a:t>Married and father of three, they live in </a:t>
            </a:r>
            <a:r>
              <a:rPr lang="en-US" sz="2000" b="0" strike="noStrike" spc="-1" dirty="0" err="1"/>
              <a:t>Ovar</a:t>
            </a:r>
            <a:endParaRPr lang="pt-PT" sz="2000" b="0" strike="noStrike" spc="-1" dirty="0"/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pt-PT" sz="2000" b="1" strike="noStrike" spc="-1" dirty="0" err="1"/>
              <a:t>Main</a:t>
            </a:r>
            <a:r>
              <a:rPr lang="pt-PT" sz="2000" b="1" strike="noStrike" spc="-1" dirty="0"/>
              <a:t> </a:t>
            </a:r>
            <a:r>
              <a:rPr lang="pt-PT" sz="2000" b="1" strike="noStrike" spc="-1" dirty="0" err="1"/>
              <a:t>motivations</a:t>
            </a:r>
            <a:r>
              <a:rPr lang="pt-PT" sz="2000" b="1" strike="noStrike" spc="-1" dirty="0"/>
              <a:t>: </a:t>
            </a:r>
            <a:r>
              <a:rPr lang="en-US" sz="2000" b="0" strike="noStrike" spc="-1" dirty="0"/>
              <a:t>Likes to travel, takes the kids to school every day</a:t>
            </a:r>
            <a:endParaRPr lang="pt-PT" sz="2000" b="0" strike="noStrike" spc="-1" dirty="0"/>
          </a:p>
          <a:p>
            <a:pPr marL="343260" indent="-3429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pt-PT" sz="2000" b="1" strike="noStrike" spc="-1" dirty="0" err="1"/>
              <a:t>Goals</a:t>
            </a:r>
            <a:r>
              <a:rPr lang="pt-PT" sz="2000" b="1" strike="noStrike" spc="-1" dirty="0"/>
              <a:t> </a:t>
            </a:r>
            <a:r>
              <a:rPr lang="pt-PT" sz="2000" b="1" strike="noStrike" spc="-1" dirty="0" err="1"/>
              <a:t>and</a:t>
            </a:r>
            <a:r>
              <a:rPr lang="pt-PT" sz="2000" b="1" strike="noStrike" spc="-1" dirty="0"/>
              <a:t> </a:t>
            </a:r>
            <a:r>
              <a:rPr lang="pt-PT" sz="2000" b="1" strike="noStrike" spc="-1" dirty="0" err="1"/>
              <a:t>needs</a:t>
            </a:r>
            <a:r>
              <a:rPr lang="pt-PT" sz="2000" b="1" strike="noStrike" spc="-1" dirty="0"/>
              <a:t>: </a:t>
            </a:r>
            <a:r>
              <a:rPr lang="en-US" sz="2000" b="0" strike="noStrike" spc="-1" dirty="0"/>
              <a:t>Fulfill family duties, enjoy traveling hassle free</a:t>
            </a:r>
            <a:endParaRPr lang="pt-PT" sz="2000" b="0" strike="noStrike" spc="-1" dirty="0"/>
          </a:p>
          <a:p>
            <a:endParaRPr lang="pt-PT" dirty="0"/>
          </a:p>
        </p:txBody>
      </p:sp>
      <p:pic>
        <p:nvPicPr>
          <p:cNvPr id="4" name="Picture 2" descr="Personas em Marketing e Vendas: O que são e como construir a sua | GoBacklog">
            <a:extLst>
              <a:ext uri="{FF2B5EF4-FFF2-40B4-BE49-F238E27FC236}">
                <a16:creationId xmlns:a16="http://schemas.microsoft.com/office/drawing/2014/main" id="{52355566-36B2-7DA2-0004-ED69681753F7}"/>
              </a:ext>
            </a:extLst>
          </p:cNvPr>
          <p:cNvPicPr/>
          <p:nvPr/>
        </p:nvPicPr>
        <p:blipFill rotWithShape="1">
          <a:blip r:embed="rId2"/>
          <a:srcRect l="22134" r="26883" b="-1"/>
          <a:stretch/>
        </p:blipFill>
        <p:spPr>
          <a:xfrm>
            <a:off x="6038059" y="565150"/>
            <a:ext cx="5588782" cy="57276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CD59E7F-61DC-BDCC-6EDA-138A2B76A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40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895B6C-C9E2-F112-5C68-3CC86CA8B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2802" y="642517"/>
            <a:ext cx="4091036" cy="1550419"/>
          </a:xfrm>
        </p:spPr>
        <p:txBody>
          <a:bodyPr/>
          <a:lstStyle/>
          <a:p>
            <a:pPr algn="ctr"/>
            <a:r>
              <a:rPr lang="pt-PT" dirty="0" err="1"/>
              <a:t>Scenarios</a:t>
            </a:r>
            <a:br>
              <a:rPr lang="pt-PT" dirty="0"/>
            </a:br>
            <a:r>
              <a:rPr lang="pt-PT" sz="1800" b="0" dirty="0"/>
              <a:t>Carteira Virtual Urbanos do Porto</a:t>
            </a:r>
            <a:endParaRPr lang="pt-PT" sz="18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CD43203-536B-4A27-5CA9-E2E5BD08B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5</a:t>
            </a:fld>
            <a:endParaRPr lang="en-US"/>
          </a:p>
        </p:txBody>
      </p:sp>
      <p:sp>
        <p:nvSpPr>
          <p:cNvPr id="20" name="CustomShape 2">
            <a:extLst>
              <a:ext uri="{FF2B5EF4-FFF2-40B4-BE49-F238E27FC236}">
                <a16:creationId xmlns:a16="http://schemas.microsoft.com/office/drawing/2014/main" id="{CF399BAF-27BE-6B21-CBFA-703872676129}"/>
              </a:ext>
            </a:extLst>
          </p:cNvPr>
          <p:cNvSpPr/>
          <p:nvPr/>
        </p:nvSpPr>
        <p:spPr>
          <a:xfrm>
            <a:off x="1533722" y="850120"/>
            <a:ext cx="550440" cy="550800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" name="CustomShape 3">
            <a:extLst>
              <a:ext uri="{FF2B5EF4-FFF2-40B4-BE49-F238E27FC236}">
                <a16:creationId xmlns:a16="http://schemas.microsoft.com/office/drawing/2014/main" id="{4BFAF57A-50D2-6D4E-B2F9-44BBB0F65A2F}"/>
              </a:ext>
            </a:extLst>
          </p:cNvPr>
          <p:cNvSpPr/>
          <p:nvPr/>
        </p:nvSpPr>
        <p:spPr>
          <a:xfrm>
            <a:off x="3784442" y="830320"/>
            <a:ext cx="550440" cy="550800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" name="CustomShape 4">
            <a:extLst>
              <a:ext uri="{FF2B5EF4-FFF2-40B4-BE49-F238E27FC236}">
                <a16:creationId xmlns:a16="http://schemas.microsoft.com/office/drawing/2014/main" id="{65763FC3-9DFE-99EC-576E-27801D8665FE}"/>
              </a:ext>
            </a:extLst>
          </p:cNvPr>
          <p:cNvSpPr/>
          <p:nvPr/>
        </p:nvSpPr>
        <p:spPr>
          <a:xfrm>
            <a:off x="6035162" y="850120"/>
            <a:ext cx="550440" cy="550800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" name="CustomShape 5">
            <a:extLst>
              <a:ext uri="{FF2B5EF4-FFF2-40B4-BE49-F238E27FC236}">
                <a16:creationId xmlns:a16="http://schemas.microsoft.com/office/drawing/2014/main" id="{E4B1FF2D-1A23-316D-2626-F8BEB4848CD2}"/>
              </a:ext>
            </a:extLst>
          </p:cNvPr>
          <p:cNvSpPr/>
          <p:nvPr/>
        </p:nvSpPr>
        <p:spPr>
          <a:xfrm>
            <a:off x="1685282" y="1069720"/>
            <a:ext cx="4704840" cy="1112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4" name="CustomShape 6">
            <a:extLst>
              <a:ext uri="{FF2B5EF4-FFF2-40B4-BE49-F238E27FC236}">
                <a16:creationId xmlns:a16="http://schemas.microsoft.com/office/drawing/2014/main" id="{66E3AB14-BC33-63C5-FDA8-4FB42ED2266A}"/>
              </a:ext>
            </a:extLst>
          </p:cNvPr>
          <p:cNvSpPr/>
          <p:nvPr/>
        </p:nvSpPr>
        <p:spPr>
          <a:xfrm>
            <a:off x="788162" y="1589200"/>
            <a:ext cx="204156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/>
              <a:t>Peter is tired of carrying his wallet full of cards</a:t>
            </a:r>
            <a:endParaRPr lang="pt-PT" sz="1600" b="0" strike="noStrike" spc="-1" dirty="0"/>
          </a:p>
        </p:txBody>
      </p:sp>
      <p:sp>
        <p:nvSpPr>
          <p:cNvPr id="25" name="CustomShape 7">
            <a:extLst>
              <a:ext uri="{FF2B5EF4-FFF2-40B4-BE49-F238E27FC236}">
                <a16:creationId xmlns:a16="http://schemas.microsoft.com/office/drawing/2014/main" id="{8A6A786C-B9F4-1F6F-EB0F-B2E560B9367F}"/>
              </a:ext>
            </a:extLst>
          </p:cNvPr>
          <p:cNvSpPr/>
          <p:nvPr/>
        </p:nvSpPr>
        <p:spPr>
          <a:xfrm>
            <a:off x="3016922" y="1589200"/>
            <a:ext cx="2041560" cy="10757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/>
              <a:t>He discovers the new virtual wallet for Porto's urban trains</a:t>
            </a:r>
            <a:endParaRPr lang="pt-PT" sz="1600" b="0" strike="noStrike" spc="-1" dirty="0"/>
          </a:p>
        </p:txBody>
      </p:sp>
      <p:sp>
        <p:nvSpPr>
          <p:cNvPr id="26" name="CustomShape 8">
            <a:extLst>
              <a:ext uri="{FF2B5EF4-FFF2-40B4-BE49-F238E27FC236}">
                <a16:creationId xmlns:a16="http://schemas.microsoft.com/office/drawing/2014/main" id="{265ABE0A-3F31-B868-C59E-4BDBAB29772E}"/>
              </a:ext>
            </a:extLst>
          </p:cNvPr>
          <p:cNvSpPr/>
          <p:nvPr/>
        </p:nvSpPr>
        <p:spPr>
          <a:xfrm>
            <a:off x="5307962" y="1589200"/>
            <a:ext cx="2004840" cy="10757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/>
              <a:t>Peter registers his usual card in the wallet associated with his new profile</a:t>
            </a:r>
            <a:endParaRPr lang="pt-PT" sz="1600" b="0" strike="noStrike" spc="-1" dirty="0"/>
          </a:p>
        </p:txBody>
      </p:sp>
      <p:sp>
        <p:nvSpPr>
          <p:cNvPr id="27" name="CustomShape 18">
            <a:extLst>
              <a:ext uri="{FF2B5EF4-FFF2-40B4-BE49-F238E27FC236}">
                <a16:creationId xmlns:a16="http://schemas.microsoft.com/office/drawing/2014/main" id="{21924F73-7D90-DA87-A08C-8044091F0F15}"/>
              </a:ext>
            </a:extLst>
          </p:cNvPr>
          <p:cNvSpPr/>
          <p:nvPr/>
        </p:nvSpPr>
        <p:spPr>
          <a:xfrm>
            <a:off x="5422080" y="3341224"/>
            <a:ext cx="1595520" cy="13219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/>
              <a:t>Peter arrives at the station with his family to catch the next train</a:t>
            </a:r>
            <a:endParaRPr lang="pt-PT" sz="1600" b="0" strike="noStrike" spc="-1" dirty="0"/>
          </a:p>
        </p:txBody>
      </p:sp>
      <p:sp>
        <p:nvSpPr>
          <p:cNvPr id="28" name="CustomShape 19">
            <a:extLst>
              <a:ext uri="{FF2B5EF4-FFF2-40B4-BE49-F238E27FC236}">
                <a16:creationId xmlns:a16="http://schemas.microsoft.com/office/drawing/2014/main" id="{3482D369-099D-DB4E-3243-4A37AE1182E4}"/>
              </a:ext>
            </a:extLst>
          </p:cNvPr>
          <p:cNvSpPr/>
          <p:nvPr/>
        </p:nvSpPr>
        <p:spPr>
          <a:xfrm>
            <a:off x="7598640" y="3383704"/>
            <a:ext cx="1757520" cy="13219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/>
              <a:t>He sees in the app when the next train to their destination is</a:t>
            </a:r>
            <a:endParaRPr lang="pt-PT" sz="1600" b="0" strike="noStrike" spc="-1" dirty="0"/>
          </a:p>
        </p:txBody>
      </p:sp>
      <p:sp>
        <p:nvSpPr>
          <p:cNvPr id="29" name="CustomShape 20">
            <a:extLst>
              <a:ext uri="{FF2B5EF4-FFF2-40B4-BE49-F238E27FC236}">
                <a16:creationId xmlns:a16="http://schemas.microsoft.com/office/drawing/2014/main" id="{C6D1DF58-9794-163A-8D67-881EB6531592}"/>
              </a:ext>
            </a:extLst>
          </p:cNvPr>
          <p:cNvSpPr/>
          <p:nvPr/>
        </p:nvSpPr>
        <p:spPr>
          <a:xfrm>
            <a:off x="9422040" y="3383704"/>
            <a:ext cx="2598120" cy="13219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/>
              <a:t>The train arrives on time and Peter validates the tickets for the whole family with the NFC of his cell phone one by one</a:t>
            </a:r>
            <a:endParaRPr lang="pt-PT" sz="1600" b="0" strike="noStrike" spc="-1" dirty="0"/>
          </a:p>
        </p:txBody>
      </p:sp>
      <p:sp>
        <p:nvSpPr>
          <p:cNvPr id="30" name="CustomShape 21">
            <a:extLst>
              <a:ext uri="{FF2B5EF4-FFF2-40B4-BE49-F238E27FC236}">
                <a16:creationId xmlns:a16="http://schemas.microsoft.com/office/drawing/2014/main" id="{B357F682-4950-114B-E15A-3826C6F11CF1}"/>
              </a:ext>
            </a:extLst>
          </p:cNvPr>
          <p:cNvSpPr/>
          <p:nvPr/>
        </p:nvSpPr>
        <p:spPr>
          <a:xfrm>
            <a:off x="5944440" y="2734264"/>
            <a:ext cx="550440" cy="550800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1" name="CustomShape 22">
            <a:extLst>
              <a:ext uri="{FF2B5EF4-FFF2-40B4-BE49-F238E27FC236}">
                <a16:creationId xmlns:a16="http://schemas.microsoft.com/office/drawing/2014/main" id="{438C7B3C-44F0-7B2E-B0EB-2091ED3230FB}"/>
              </a:ext>
            </a:extLst>
          </p:cNvPr>
          <p:cNvSpPr/>
          <p:nvPr/>
        </p:nvSpPr>
        <p:spPr>
          <a:xfrm>
            <a:off x="8202180" y="2734084"/>
            <a:ext cx="550440" cy="550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2" name="CustomShape 23">
            <a:extLst>
              <a:ext uri="{FF2B5EF4-FFF2-40B4-BE49-F238E27FC236}">
                <a16:creationId xmlns:a16="http://schemas.microsoft.com/office/drawing/2014/main" id="{46799328-6FB2-40AB-6627-E2AB96287A3F}"/>
              </a:ext>
            </a:extLst>
          </p:cNvPr>
          <p:cNvSpPr/>
          <p:nvPr/>
        </p:nvSpPr>
        <p:spPr>
          <a:xfrm>
            <a:off x="10446240" y="2734264"/>
            <a:ext cx="550440" cy="550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3" name="CustomShape 24">
            <a:extLst>
              <a:ext uri="{FF2B5EF4-FFF2-40B4-BE49-F238E27FC236}">
                <a16:creationId xmlns:a16="http://schemas.microsoft.com/office/drawing/2014/main" id="{C51B7B36-1179-E3C2-D540-245A26DAE6FE}"/>
              </a:ext>
            </a:extLst>
          </p:cNvPr>
          <p:cNvSpPr/>
          <p:nvPr/>
        </p:nvSpPr>
        <p:spPr>
          <a:xfrm>
            <a:off x="6096000" y="2953864"/>
            <a:ext cx="4704840" cy="1112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4" name="CustomShape 9">
            <a:extLst>
              <a:ext uri="{FF2B5EF4-FFF2-40B4-BE49-F238E27FC236}">
                <a16:creationId xmlns:a16="http://schemas.microsoft.com/office/drawing/2014/main" id="{3A372312-D72D-65D1-E679-25ADF6871F32}"/>
              </a:ext>
            </a:extLst>
          </p:cNvPr>
          <p:cNvSpPr/>
          <p:nvPr/>
        </p:nvSpPr>
        <p:spPr>
          <a:xfrm>
            <a:off x="1249854" y="5508809"/>
            <a:ext cx="1914120" cy="10757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/>
              <a:t>Peter decides to take the family out for the weekend</a:t>
            </a:r>
            <a:endParaRPr lang="pt-PT" sz="1600" b="0" strike="noStrike" spc="-1" dirty="0"/>
          </a:p>
        </p:txBody>
      </p:sp>
      <p:sp>
        <p:nvSpPr>
          <p:cNvPr id="35" name="CustomShape 10">
            <a:extLst>
              <a:ext uri="{FF2B5EF4-FFF2-40B4-BE49-F238E27FC236}">
                <a16:creationId xmlns:a16="http://schemas.microsoft.com/office/drawing/2014/main" id="{E0ABAD70-5155-78D2-80EB-FB2E0CA672F5}"/>
              </a:ext>
            </a:extLst>
          </p:cNvPr>
          <p:cNvSpPr/>
          <p:nvPr/>
        </p:nvSpPr>
        <p:spPr>
          <a:xfrm>
            <a:off x="3433254" y="5505426"/>
            <a:ext cx="200484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/>
              <a:t>He needs to buy a new card for his wife and one trip</a:t>
            </a:r>
            <a:endParaRPr lang="pt-PT" sz="1600" b="0" strike="noStrike" spc="-1" dirty="0"/>
          </a:p>
        </p:txBody>
      </p:sp>
      <p:sp>
        <p:nvSpPr>
          <p:cNvPr id="36" name="CustomShape 11">
            <a:extLst>
              <a:ext uri="{FF2B5EF4-FFF2-40B4-BE49-F238E27FC236}">
                <a16:creationId xmlns:a16="http://schemas.microsoft.com/office/drawing/2014/main" id="{0DE13609-7E83-89CC-557C-4FFC8F453D91}"/>
              </a:ext>
            </a:extLst>
          </p:cNvPr>
          <p:cNvSpPr/>
          <p:nvPr/>
        </p:nvSpPr>
        <p:spPr>
          <a:xfrm>
            <a:off x="5532414" y="5507586"/>
            <a:ext cx="2352600" cy="13219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/>
              <a:t>He buys a new card automatically associated with his profile through the application</a:t>
            </a:r>
            <a:endParaRPr lang="pt-PT" sz="1600" b="0" strike="noStrike" spc="-1" dirty="0"/>
          </a:p>
        </p:txBody>
      </p:sp>
      <p:sp>
        <p:nvSpPr>
          <p:cNvPr id="37" name="CustomShape 12">
            <a:extLst>
              <a:ext uri="{FF2B5EF4-FFF2-40B4-BE49-F238E27FC236}">
                <a16:creationId xmlns:a16="http://schemas.microsoft.com/office/drawing/2014/main" id="{6E5990B8-D6B5-79EF-8519-27AD138DD3E5}"/>
              </a:ext>
            </a:extLst>
          </p:cNvPr>
          <p:cNvSpPr/>
          <p:nvPr/>
        </p:nvSpPr>
        <p:spPr>
          <a:xfrm>
            <a:off x="1931694" y="4827546"/>
            <a:ext cx="550440" cy="550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8" name="CustomShape 13">
            <a:extLst>
              <a:ext uri="{FF2B5EF4-FFF2-40B4-BE49-F238E27FC236}">
                <a16:creationId xmlns:a16="http://schemas.microsoft.com/office/drawing/2014/main" id="{84529E89-6953-68B1-4F32-1C40F02E5309}"/>
              </a:ext>
            </a:extLst>
          </p:cNvPr>
          <p:cNvSpPr/>
          <p:nvPr/>
        </p:nvSpPr>
        <p:spPr>
          <a:xfrm>
            <a:off x="4182414" y="4807746"/>
            <a:ext cx="550440" cy="550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9" name="CustomShape 14">
            <a:extLst>
              <a:ext uri="{FF2B5EF4-FFF2-40B4-BE49-F238E27FC236}">
                <a16:creationId xmlns:a16="http://schemas.microsoft.com/office/drawing/2014/main" id="{43F48F18-419C-75A0-79EB-D8D2D37146E4}"/>
              </a:ext>
            </a:extLst>
          </p:cNvPr>
          <p:cNvSpPr/>
          <p:nvPr/>
        </p:nvSpPr>
        <p:spPr>
          <a:xfrm>
            <a:off x="6433134" y="4827546"/>
            <a:ext cx="550440" cy="550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0" name="CustomShape 15">
            <a:extLst>
              <a:ext uri="{FF2B5EF4-FFF2-40B4-BE49-F238E27FC236}">
                <a16:creationId xmlns:a16="http://schemas.microsoft.com/office/drawing/2014/main" id="{056576DC-66B9-908A-3EF0-279EE031C136}"/>
              </a:ext>
            </a:extLst>
          </p:cNvPr>
          <p:cNvSpPr/>
          <p:nvPr/>
        </p:nvSpPr>
        <p:spPr>
          <a:xfrm>
            <a:off x="2019174" y="5047146"/>
            <a:ext cx="7025760" cy="1112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1" name="CustomShape 16">
            <a:extLst>
              <a:ext uri="{FF2B5EF4-FFF2-40B4-BE49-F238E27FC236}">
                <a16:creationId xmlns:a16="http://schemas.microsoft.com/office/drawing/2014/main" id="{75D42373-352C-4E46-639C-79479FCF9694}"/>
              </a:ext>
            </a:extLst>
          </p:cNvPr>
          <p:cNvSpPr/>
          <p:nvPr/>
        </p:nvSpPr>
        <p:spPr>
          <a:xfrm>
            <a:off x="8684214" y="4807746"/>
            <a:ext cx="550440" cy="550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" name="CustomShape 17">
            <a:extLst>
              <a:ext uri="{FF2B5EF4-FFF2-40B4-BE49-F238E27FC236}">
                <a16:creationId xmlns:a16="http://schemas.microsoft.com/office/drawing/2014/main" id="{6D58D71F-B678-ED2F-94EC-65FECAA08432}"/>
              </a:ext>
            </a:extLst>
          </p:cNvPr>
          <p:cNvSpPr/>
          <p:nvPr/>
        </p:nvSpPr>
        <p:spPr>
          <a:xfrm>
            <a:off x="7928574" y="5502906"/>
            <a:ext cx="206172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/>
              <a:t>He buys a new trip for her</a:t>
            </a:r>
            <a:endParaRPr lang="pt-PT" sz="1600" b="0" strike="noStrike" spc="-1" dirty="0"/>
          </a:p>
        </p:txBody>
      </p:sp>
    </p:spTree>
    <p:extLst>
      <p:ext uri="{BB962C8B-B14F-4D97-AF65-F5344CB8AC3E}">
        <p14:creationId xmlns:p14="http://schemas.microsoft.com/office/powerpoint/2010/main" val="3677307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B2359-E320-7F2A-1AFF-24D293B47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Tasks</a:t>
            </a:r>
            <a:br>
              <a:rPr lang="pt-PT" dirty="0"/>
            </a:br>
            <a:r>
              <a:rPr lang="pt-PT" sz="1800" b="0" dirty="0"/>
              <a:t>Carteira Virtual Urbanos do Porto</a:t>
            </a:r>
            <a:endParaRPr lang="pt-PT" sz="18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AA40A75-9FB7-3D9E-2D23-4CFC426AD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6</a:t>
            </a:fld>
            <a:endParaRPr lang="en-US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0682D36-1CDA-1504-FCCB-CFFEF7AB1ABE}"/>
              </a:ext>
            </a:extLst>
          </p:cNvPr>
          <p:cNvSpPr/>
          <p:nvPr/>
        </p:nvSpPr>
        <p:spPr>
          <a:xfrm>
            <a:off x="1600285" y="2005781"/>
            <a:ext cx="1500326" cy="719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/>
              <a:t>0 - </a:t>
            </a:r>
            <a:r>
              <a:rPr lang="pt-PT" b="1" dirty="0" err="1"/>
              <a:t>Buying</a:t>
            </a:r>
            <a:r>
              <a:rPr lang="pt-PT" b="1" dirty="0"/>
              <a:t> a ticket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6F1335BE-03DE-BEB5-78C0-8296DB28BBB3}"/>
              </a:ext>
            </a:extLst>
          </p:cNvPr>
          <p:cNvSpPr/>
          <p:nvPr/>
        </p:nvSpPr>
        <p:spPr>
          <a:xfrm>
            <a:off x="4200705" y="3323208"/>
            <a:ext cx="1500326" cy="719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/>
              <a:t>5 - Time Menu</a:t>
            </a:r>
          </a:p>
        </p:txBody>
      </p:sp>
      <p:cxnSp>
        <p:nvCxnSpPr>
          <p:cNvPr id="21" name="Conexão reta 20">
            <a:extLst>
              <a:ext uri="{FF2B5EF4-FFF2-40B4-BE49-F238E27FC236}">
                <a16:creationId xmlns:a16="http://schemas.microsoft.com/office/drawing/2014/main" id="{94C32CE5-DF4E-A2B0-2EC1-ED106255FFB9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3100611" y="2365327"/>
            <a:ext cx="1100094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BBF674A0-CF08-A63D-6B0B-F3E1E9D95B22}"/>
              </a:ext>
            </a:extLst>
          </p:cNvPr>
          <p:cNvSpPr/>
          <p:nvPr/>
        </p:nvSpPr>
        <p:spPr>
          <a:xfrm>
            <a:off x="4200705" y="2005781"/>
            <a:ext cx="1500326" cy="719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/>
              <a:t>1 - Open App</a:t>
            </a:r>
          </a:p>
        </p:txBody>
      </p: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2B56330C-7F6B-005B-E6F2-FFB9E1A5DA3A}"/>
              </a:ext>
            </a:extLst>
          </p:cNvPr>
          <p:cNvCxnSpPr>
            <a:stCxn id="22" idx="2"/>
            <a:endCxn id="19" idx="0"/>
          </p:cNvCxnSpPr>
          <p:nvPr/>
        </p:nvCxnSpPr>
        <p:spPr>
          <a:xfrm>
            <a:off x="4950868" y="2724873"/>
            <a:ext cx="0" cy="59833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Retângulo 27">
            <a:extLst>
              <a:ext uri="{FF2B5EF4-FFF2-40B4-BE49-F238E27FC236}">
                <a16:creationId xmlns:a16="http://schemas.microsoft.com/office/drawing/2014/main" id="{135B7C89-74BC-9080-C42A-17B8044A83C5}"/>
              </a:ext>
            </a:extLst>
          </p:cNvPr>
          <p:cNvSpPr/>
          <p:nvPr/>
        </p:nvSpPr>
        <p:spPr>
          <a:xfrm>
            <a:off x="4200705" y="4640635"/>
            <a:ext cx="1500326" cy="719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/>
              <a:t>6 - </a:t>
            </a:r>
            <a:r>
              <a:rPr lang="pt-PT" sz="1200" b="1" dirty="0" err="1"/>
              <a:t>Enter</a:t>
            </a:r>
            <a:r>
              <a:rPr lang="pt-PT" sz="1200" b="1" dirty="0"/>
              <a:t> </a:t>
            </a:r>
            <a:r>
              <a:rPr lang="pt-PT" sz="1200" b="1" dirty="0" err="1"/>
              <a:t>origin</a:t>
            </a:r>
            <a:r>
              <a:rPr lang="pt-PT" sz="1200" b="1" dirty="0"/>
              <a:t> </a:t>
            </a:r>
            <a:r>
              <a:rPr lang="pt-PT" sz="1200" b="1" dirty="0" err="1"/>
              <a:t>and</a:t>
            </a:r>
            <a:r>
              <a:rPr lang="pt-PT" sz="1200" b="1" dirty="0"/>
              <a:t> </a:t>
            </a:r>
            <a:r>
              <a:rPr lang="pt-PT" sz="1200" b="1" dirty="0" err="1"/>
              <a:t>destination</a:t>
            </a:r>
            <a:r>
              <a:rPr lang="pt-PT" sz="1200" b="1" dirty="0"/>
              <a:t> Stations</a:t>
            </a:r>
          </a:p>
        </p:txBody>
      </p: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09CD185F-FC76-3F6F-7311-BDCCA61C21BA}"/>
              </a:ext>
            </a:extLst>
          </p:cNvPr>
          <p:cNvCxnSpPr>
            <a:endCxn id="28" idx="0"/>
          </p:cNvCxnSpPr>
          <p:nvPr/>
        </p:nvCxnSpPr>
        <p:spPr>
          <a:xfrm>
            <a:off x="4950868" y="4042300"/>
            <a:ext cx="0" cy="59833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xão reta unidirecional 29">
            <a:extLst>
              <a:ext uri="{FF2B5EF4-FFF2-40B4-BE49-F238E27FC236}">
                <a16:creationId xmlns:a16="http://schemas.microsoft.com/office/drawing/2014/main" id="{DEA71A44-31C6-84FB-62AF-E578B61B44CA}"/>
              </a:ext>
            </a:extLst>
          </p:cNvPr>
          <p:cNvCxnSpPr>
            <a:cxnSpLocks/>
            <a:stCxn id="28" idx="3"/>
            <a:endCxn id="33" idx="1"/>
          </p:cNvCxnSpPr>
          <p:nvPr/>
        </p:nvCxnSpPr>
        <p:spPr>
          <a:xfrm>
            <a:off x="5701031" y="5000181"/>
            <a:ext cx="978024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D7740978-64F7-3716-9764-84379266209E}"/>
              </a:ext>
            </a:extLst>
          </p:cNvPr>
          <p:cNvSpPr/>
          <p:nvPr/>
        </p:nvSpPr>
        <p:spPr>
          <a:xfrm>
            <a:off x="6679055" y="4640635"/>
            <a:ext cx="1500326" cy="719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/>
              <a:t>7 - </a:t>
            </a:r>
            <a:r>
              <a:rPr lang="pt-PT" sz="1200" b="1" dirty="0" err="1"/>
              <a:t>Confirm</a:t>
            </a:r>
            <a:r>
              <a:rPr lang="pt-PT" sz="1200" b="1" dirty="0"/>
              <a:t> </a:t>
            </a:r>
            <a:r>
              <a:rPr lang="pt-PT" sz="1200" b="1" dirty="0" err="1"/>
              <a:t>Payment</a:t>
            </a:r>
            <a:endParaRPr lang="pt-PT" sz="1200" b="1" dirty="0"/>
          </a:p>
        </p:txBody>
      </p:sp>
      <p:cxnSp>
        <p:nvCxnSpPr>
          <p:cNvPr id="35" name="Conexão reta 34">
            <a:extLst>
              <a:ext uri="{FF2B5EF4-FFF2-40B4-BE49-F238E27FC236}">
                <a16:creationId xmlns:a16="http://schemas.microsoft.com/office/drawing/2014/main" id="{F7D586D5-EA23-99E3-F277-EB7BAC0B23CB}"/>
              </a:ext>
            </a:extLst>
          </p:cNvPr>
          <p:cNvCxnSpPr>
            <a:cxnSpLocks/>
            <a:stCxn id="22" idx="3"/>
            <a:endCxn id="36" idx="1"/>
          </p:cNvCxnSpPr>
          <p:nvPr/>
        </p:nvCxnSpPr>
        <p:spPr>
          <a:xfrm>
            <a:off x="5701031" y="2365327"/>
            <a:ext cx="1100094" cy="520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Retângulo 35">
            <a:extLst>
              <a:ext uri="{FF2B5EF4-FFF2-40B4-BE49-F238E27FC236}">
                <a16:creationId xmlns:a16="http://schemas.microsoft.com/office/drawing/2014/main" id="{A2A4C1BD-A6D1-7E83-DC8F-685515BD03DF}"/>
              </a:ext>
            </a:extLst>
          </p:cNvPr>
          <p:cNvSpPr/>
          <p:nvPr/>
        </p:nvSpPr>
        <p:spPr>
          <a:xfrm>
            <a:off x="6801125" y="2010984"/>
            <a:ext cx="1500326" cy="719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b="1" dirty="0"/>
              <a:t>2 - Open </a:t>
            </a:r>
            <a:r>
              <a:rPr lang="pt-PT" sz="1600" b="1" dirty="0" err="1"/>
              <a:t>the</a:t>
            </a:r>
            <a:r>
              <a:rPr lang="pt-PT" sz="1600" b="1" dirty="0"/>
              <a:t> </a:t>
            </a:r>
            <a:r>
              <a:rPr lang="pt-PT" sz="1600" b="1" dirty="0" err="1"/>
              <a:t>Cards</a:t>
            </a:r>
            <a:r>
              <a:rPr lang="pt-PT" sz="1600" b="1" dirty="0"/>
              <a:t> Menu</a:t>
            </a:r>
          </a:p>
        </p:txBody>
      </p:sp>
      <p:cxnSp>
        <p:nvCxnSpPr>
          <p:cNvPr id="37" name="Conexão reta 36">
            <a:extLst>
              <a:ext uri="{FF2B5EF4-FFF2-40B4-BE49-F238E27FC236}">
                <a16:creationId xmlns:a16="http://schemas.microsoft.com/office/drawing/2014/main" id="{1FB56766-0FE2-A2BA-1267-C03ED2ABC7B3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 flipV="1">
            <a:off x="8301451" y="2365327"/>
            <a:ext cx="1125244" cy="520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tângulo 37">
            <a:extLst>
              <a:ext uri="{FF2B5EF4-FFF2-40B4-BE49-F238E27FC236}">
                <a16:creationId xmlns:a16="http://schemas.microsoft.com/office/drawing/2014/main" id="{22FE5C6D-60C1-A2C6-FB50-94C121915975}"/>
              </a:ext>
            </a:extLst>
          </p:cNvPr>
          <p:cNvSpPr/>
          <p:nvPr/>
        </p:nvSpPr>
        <p:spPr>
          <a:xfrm>
            <a:off x="9426695" y="2005781"/>
            <a:ext cx="1500326" cy="719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b="1" dirty="0"/>
              <a:t>3 - </a:t>
            </a:r>
            <a:r>
              <a:rPr lang="pt-PT" sz="1600" b="1" dirty="0" err="1"/>
              <a:t>Add</a:t>
            </a:r>
            <a:r>
              <a:rPr lang="pt-PT" sz="1600" b="1" dirty="0"/>
              <a:t> </a:t>
            </a:r>
            <a:r>
              <a:rPr lang="pt-PT" sz="1600" b="1" dirty="0" err="1"/>
              <a:t>card</a:t>
            </a:r>
            <a:endParaRPr lang="pt-PT" sz="1600" b="1" dirty="0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20AC776B-5E59-0035-4017-DD514570D375}"/>
              </a:ext>
            </a:extLst>
          </p:cNvPr>
          <p:cNvSpPr/>
          <p:nvPr/>
        </p:nvSpPr>
        <p:spPr>
          <a:xfrm>
            <a:off x="9426695" y="3323208"/>
            <a:ext cx="1500326" cy="719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b="1" dirty="0"/>
              <a:t>4 - </a:t>
            </a:r>
            <a:r>
              <a:rPr lang="pt-PT" sz="1600" b="1" dirty="0" err="1"/>
              <a:t>Confirm</a:t>
            </a:r>
            <a:r>
              <a:rPr lang="pt-PT" sz="1600" b="1" dirty="0"/>
              <a:t> </a:t>
            </a:r>
            <a:r>
              <a:rPr lang="pt-PT" sz="1600" b="1" dirty="0" err="1"/>
              <a:t>payment</a:t>
            </a:r>
            <a:endParaRPr lang="pt-PT" sz="1600" b="1" dirty="0"/>
          </a:p>
        </p:txBody>
      </p:sp>
      <p:cxnSp>
        <p:nvCxnSpPr>
          <p:cNvPr id="40" name="Conexão reta unidirecional 39">
            <a:extLst>
              <a:ext uri="{FF2B5EF4-FFF2-40B4-BE49-F238E27FC236}">
                <a16:creationId xmlns:a16="http://schemas.microsoft.com/office/drawing/2014/main" id="{11AD1CCB-07BC-43D9-A66D-41AA81FA0374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10176858" y="2724873"/>
            <a:ext cx="0" cy="59833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Conexão reta 50">
            <a:extLst>
              <a:ext uri="{FF2B5EF4-FFF2-40B4-BE49-F238E27FC236}">
                <a16:creationId xmlns:a16="http://schemas.microsoft.com/office/drawing/2014/main" id="{C112CF5C-A1DA-8D9F-140F-778169DE80C2}"/>
              </a:ext>
            </a:extLst>
          </p:cNvPr>
          <p:cNvCxnSpPr>
            <a:cxnSpLocks/>
            <a:stCxn id="39" idx="1"/>
            <a:endCxn id="19" idx="3"/>
          </p:cNvCxnSpPr>
          <p:nvPr/>
        </p:nvCxnSpPr>
        <p:spPr>
          <a:xfrm flipH="1">
            <a:off x="5701031" y="3682754"/>
            <a:ext cx="3725664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883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B2359-E320-7F2A-1AFF-24D293B47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Tasks</a:t>
            </a:r>
            <a:br>
              <a:rPr lang="pt-PT" dirty="0"/>
            </a:br>
            <a:r>
              <a:rPr lang="pt-PT" sz="1800" b="0" dirty="0"/>
              <a:t>Carteira Virtual Urbanos do Porto</a:t>
            </a:r>
            <a:endParaRPr lang="pt-PT" sz="18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AA40A75-9FB7-3D9E-2D23-4CFC426AD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7</a:t>
            </a:fld>
            <a:endParaRPr lang="en-US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0682D36-1CDA-1504-FCCB-CFFEF7AB1ABE}"/>
              </a:ext>
            </a:extLst>
          </p:cNvPr>
          <p:cNvSpPr/>
          <p:nvPr/>
        </p:nvSpPr>
        <p:spPr>
          <a:xfrm>
            <a:off x="1991804" y="2414153"/>
            <a:ext cx="1500326" cy="719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/>
              <a:t>0 - </a:t>
            </a:r>
            <a:r>
              <a:rPr lang="pt-PT" b="1" dirty="0" err="1"/>
              <a:t>Register</a:t>
            </a:r>
            <a:r>
              <a:rPr lang="pt-PT" b="1" dirty="0"/>
              <a:t> a </a:t>
            </a:r>
            <a:r>
              <a:rPr lang="pt-PT" b="1" dirty="0" err="1"/>
              <a:t>card</a:t>
            </a:r>
            <a:endParaRPr lang="pt-PT" b="1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6F1335BE-03DE-BEB5-78C0-8296DB28BBB3}"/>
              </a:ext>
            </a:extLst>
          </p:cNvPr>
          <p:cNvSpPr/>
          <p:nvPr/>
        </p:nvSpPr>
        <p:spPr>
          <a:xfrm>
            <a:off x="4617374" y="3731580"/>
            <a:ext cx="1500326" cy="719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b="1" dirty="0"/>
              <a:t>2 - Open </a:t>
            </a:r>
            <a:r>
              <a:rPr lang="pt-PT" sz="1600" b="1" dirty="0" err="1"/>
              <a:t>the</a:t>
            </a:r>
            <a:r>
              <a:rPr lang="pt-PT" sz="1600" b="1" dirty="0"/>
              <a:t> </a:t>
            </a:r>
            <a:r>
              <a:rPr lang="pt-PT" sz="1600" b="1" dirty="0" err="1"/>
              <a:t>Cards</a:t>
            </a:r>
            <a:r>
              <a:rPr lang="pt-PT" sz="1600" b="1" dirty="0"/>
              <a:t> Menu</a:t>
            </a:r>
          </a:p>
        </p:txBody>
      </p:sp>
      <p:cxnSp>
        <p:nvCxnSpPr>
          <p:cNvPr id="21" name="Conexão reta 20">
            <a:extLst>
              <a:ext uri="{FF2B5EF4-FFF2-40B4-BE49-F238E27FC236}">
                <a16:creationId xmlns:a16="http://schemas.microsoft.com/office/drawing/2014/main" id="{94C32CE5-DF4E-A2B0-2EC1-ED106255FFB9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3492130" y="2773699"/>
            <a:ext cx="1112669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BBF674A0-CF08-A63D-6B0B-F3E1E9D95B22}"/>
              </a:ext>
            </a:extLst>
          </p:cNvPr>
          <p:cNvSpPr/>
          <p:nvPr/>
        </p:nvSpPr>
        <p:spPr>
          <a:xfrm>
            <a:off x="4604799" y="2414153"/>
            <a:ext cx="1500326" cy="719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/>
              <a:t>1 - Open App</a:t>
            </a:r>
          </a:p>
        </p:txBody>
      </p: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2B56330C-7F6B-005B-E6F2-FFB9E1A5DA3A}"/>
              </a:ext>
            </a:extLst>
          </p:cNvPr>
          <p:cNvCxnSpPr>
            <a:stCxn id="22" idx="2"/>
            <a:endCxn id="19" idx="0"/>
          </p:cNvCxnSpPr>
          <p:nvPr/>
        </p:nvCxnSpPr>
        <p:spPr>
          <a:xfrm>
            <a:off x="5354962" y="3133245"/>
            <a:ext cx="12575" cy="59833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Retângulo 27">
            <a:extLst>
              <a:ext uri="{FF2B5EF4-FFF2-40B4-BE49-F238E27FC236}">
                <a16:creationId xmlns:a16="http://schemas.microsoft.com/office/drawing/2014/main" id="{135B7C89-74BC-9080-C42A-17B8044A83C5}"/>
              </a:ext>
            </a:extLst>
          </p:cNvPr>
          <p:cNvSpPr/>
          <p:nvPr/>
        </p:nvSpPr>
        <p:spPr>
          <a:xfrm>
            <a:off x="7095724" y="3731580"/>
            <a:ext cx="1500326" cy="719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/>
              <a:t>3 - </a:t>
            </a:r>
            <a:r>
              <a:rPr lang="pt-PT" b="1" dirty="0" err="1"/>
              <a:t>Register</a:t>
            </a:r>
            <a:r>
              <a:rPr lang="pt-PT" b="1" dirty="0"/>
              <a:t> a </a:t>
            </a:r>
            <a:r>
              <a:rPr lang="pt-PT" b="1" dirty="0" err="1"/>
              <a:t>card</a:t>
            </a:r>
            <a:endParaRPr lang="pt-PT" b="1" dirty="0"/>
          </a:p>
        </p:txBody>
      </p: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09CD185F-FC76-3F6F-7311-BDCCA61C21BA}"/>
              </a:ext>
            </a:extLst>
          </p:cNvPr>
          <p:cNvCxnSpPr>
            <a:cxnSpLocks/>
            <a:stCxn id="28" idx="2"/>
            <a:endCxn id="33" idx="0"/>
          </p:cNvCxnSpPr>
          <p:nvPr/>
        </p:nvCxnSpPr>
        <p:spPr>
          <a:xfrm>
            <a:off x="7845887" y="4450672"/>
            <a:ext cx="0" cy="59833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xão reta unidirecional 29">
            <a:extLst>
              <a:ext uri="{FF2B5EF4-FFF2-40B4-BE49-F238E27FC236}">
                <a16:creationId xmlns:a16="http://schemas.microsoft.com/office/drawing/2014/main" id="{DEA71A44-31C6-84FB-62AF-E578B61B44CA}"/>
              </a:ext>
            </a:extLst>
          </p:cNvPr>
          <p:cNvCxnSpPr>
            <a:cxnSpLocks/>
            <a:stCxn id="19" idx="3"/>
            <a:endCxn id="28" idx="1"/>
          </p:cNvCxnSpPr>
          <p:nvPr/>
        </p:nvCxnSpPr>
        <p:spPr>
          <a:xfrm>
            <a:off x="6117700" y="4091126"/>
            <a:ext cx="978024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D7740978-64F7-3716-9764-84379266209E}"/>
              </a:ext>
            </a:extLst>
          </p:cNvPr>
          <p:cNvSpPr/>
          <p:nvPr/>
        </p:nvSpPr>
        <p:spPr>
          <a:xfrm>
            <a:off x="7095724" y="5049007"/>
            <a:ext cx="1500326" cy="719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/>
              <a:t>4 - </a:t>
            </a:r>
            <a:r>
              <a:rPr lang="pt-PT" sz="1400" b="1" dirty="0" err="1"/>
              <a:t>Insert</a:t>
            </a:r>
            <a:r>
              <a:rPr lang="pt-PT" sz="1400" b="1" dirty="0"/>
              <a:t> </a:t>
            </a:r>
            <a:r>
              <a:rPr lang="pt-PT" sz="1400" b="1" dirty="0" err="1"/>
              <a:t>card</a:t>
            </a:r>
            <a:r>
              <a:rPr lang="pt-PT" sz="1400" b="1" dirty="0"/>
              <a:t> </a:t>
            </a:r>
            <a:r>
              <a:rPr lang="pt-PT" sz="1400" b="1" dirty="0" err="1"/>
              <a:t>reference</a:t>
            </a:r>
            <a:endParaRPr lang="pt-PT" sz="1400" b="1" dirty="0"/>
          </a:p>
        </p:txBody>
      </p:sp>
      <p:cxnSp>
        <p:nvCxnSpPr>
          <p:cNvPr id="61" name="Conexão reta unidirecional 60">
            <a:extLst>
              <a:ext uri="{FF2B5EF4-FFF2-40B4-BE49-F238E27FC236}">
                <a16:creationId xmlns:a16="http://schemas.microsoft.com/office/drawing/2014/main" id="{6A11921E-AF99-3B64-0590-B8E2237CD5C9}"/>
              </a:ext>
            </a:extLst>
          </p:cNvPr>
          <p:cNvCxnSpPr>
            <a:cxnSpLocks/>
            <a:stCxn id="33" idx="3"/>
            <a:endCxn id="63" idx="1"/>
          </p:cNvCxnSpPr>
          <p:nvPr/>
        </p:nvCxnSpPr>
        <p:spPr>
          <a:xfrm>
            <a:off x="8596050" y="5408553"/>
            <a:ext cx="978024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Retângulo 62">
            <a:extLst>
              <a:ext uri="{FF2B5EF4-FFF2-40B4-BE49-F238E27FC236}">
                <a16:creationId xmlns:a16="http://schemas.microsoft.com/office/drawing/2014/main" id="{A57EE949-1AF1-FD0D-6F96-18367EF32680}"/>
              </a:ext>
            </a:extLst>
          </p:cNvPr>
          <p:cNvSpPr/>
          <p:nvPr/>
        </p:nvSpPr>
        <p:spPr>
          <a:xfrm>
            <a:off x="9574074" y="5049007"/>
            <a:ext cx="1500326" cy="719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b="1" dirty="0"/>
              <a:t>5 - </a:t>
            </a:r>
            <a:r>
              <a:rPr lang="pt-PT" sz="1600" b="1" dirty="0" err="1"/>
              <a:t>Confirm</a:t>
            </a:r>
            <a:r>
              <a:rPr lang="pt-PT" sz="1600" b="1" dirty="0"/>
              <a:t> </a:t>
            </a:r>
            <a:r>
              <a:rPr lang="pt-PT" sz="1600" b="1" dirty="0" err="1"/>
              <a:t>Registration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2313884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B2359-E320-7F2A-1AFF-24D293B47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Tasks</a:t>
            </a:r>
            <a:br>
              <a:rPr lang="pt-PT" dirty="0"/>
            </a:br>
            <a:r>
              <a:rPr lang="pt-PT" sz="1800" b="0" dirty="0"/>
              <a:t>Carteira Virtual Urbanos do Porto</a:t>
            </a:r>
            <a:endParaRPr lang="pt-PT" sz="18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AA40A75-9FB7-3D9E-2D23-4CFC426AD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8</a:t>
            </a:fld>
            <a:endParaRPr lang="en-US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0682D36-1CDA-1504-FCCB-CFFEF7AB1ABE}"/>
              </a:ext>
            </a:extLst>
          </p:cNvPr>
          <p:cNvSpPr/>
          <p:nvPr/>
        </p:nvSpPr>
        <p:spPr>
          <a:xfrm>
            <a:off x="1991804" y="2815701"/>
            <a:ext cx="1500326" cy="719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/>
              <a:t>0 – </a:t>
            </a:r>
            <a:r>
              <a:rPr lang="pt-PT" b="1" dirty="0" err="1"/>
              <a:t>Check</a:t>
            </a:r>
            <a:r>
              <a:rPr lang="pt-PT" b="1" dirty="0"/>
              <a:t> </a:t>
            </a:r>
            <a:r>
              <a:rPr lang="pt-PT" b="1" dirty="0" err="1"/>
              <a:t>Timetable</a:t>
            </a:r>
            <a:endParaRPr lang="pt-PT" b="1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6F1335BE-03DE-BEB5-78C0-8296DB28BBB3}"/>
              </a:ext>
            </a:extLst>
          </p:cNvPr>
          <p:cNvSpPr/>
          <p:nvPr/>
        </p:nvSpPr>
        <p:spPr>
          <a:xfrm>
            <a:off x="4617374" y="4133128"/>
            <a:ext cx="1500326" cy="719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b="1" dirty="0"/>
              <a:t>2 - Open </a:t>
            </a:r>
            <a:r>
              <a:rPr lang="pt-PT" sz="1600" b="1" dirty="0" err="1"/>
              <a:t>Timetable</a:t>
            </a:r>
            <a:endParaRPr lang="pt-PT" sz="1600" b="1" dirty="0"/>
          </a:p>
        </p:txBody>
      </p:sp>
      <p:cxnSp>
        <p:nvCxnSpPr>
          <p:cNvPr id="21" name="Conexão reta 20">
            <a:extLst>
              <a:ext uri="{FF2B5EF4-FFF2-40B4-BE49-F238E27FC236}">
                <a16:creationId xmlns:a16="http://schemas.microsoft.com/office/drawing/2014/main" id="{94C32CE5-DF4E-A2B0-2EC1-ED106255FFB9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3492130" y="3175247"/>
            <a:ext cx="1112669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BBF674A0-CF08-A63D-6B0B-F3E1E9D95B22}"/>
              </a:ext>
            </a:extLst>
          </p:cNvPr>
          <p:cNvSpPr/>
          <p:nvPr/>
        </p:nvSpPr>
        <p:spPr>
          <a:xfrm>
            <a:off x="4604799" y="2815701"/>
            <a:ext cx="1500326" cy="719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/>
              <a:t>1 - Open App</a:t>
            </a:r>
          </a:p>
        </p:txBody>
      </p: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2B56330C-7F6B-005B-E6F2-FFB9E1A5DA3A}"/>
              </a:ext>
            </a:extLst>
          </p:cNvPr>
          <p:cNvCxnSpPr>
            <a:stCxn id="22" idx="2"/>
            <a:endCxn id="19" idx="0"/>
          </p:cNvCxnSpPr>
          <p:nvPr/>
        </p:nvCxnSpPr>
        <p:spPr>
          <a:xfrm>
            <a:off x="5354962" y="3534793"/>
            <a:ext cx="12575" cy="59833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xão reta unidirecional 29">
            <a:extLst>
              <a:ext uri="{FF2B5EF4-FFF2-40B4-BE49-F238E27FC236}">
                <a16:creationId xmlns:a16="http://schemas.microsoft.com/office/drawing/2014/main" id="{DEA71A44-31C6-84FB-62AF-E578B61B44CA}"/>
              </a:ext>
            </a:extLst>
          </p:cNvPr>
          <p:cNvCxnSpPr>
            <a:cxnSpLocks/>
            <a:stCxn id="19" idx="3"/>
            <a:endCxn id="15" idx="1"/>
          </p:cNvCxnSpPr>
          <p:nvPr/>
        </p:nvCxnSpPr>
        <p:spPr>
          <a:xfrm>
            <a:off x="6117700" y="4492674"/>
            <a:ext cx="978024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Conexão reta unidirecional 60">
            <a:extLst>
              <a:ext uri="{FF2B5EF4-FFF2-40B4-BE49-F238E27FC236}">
                <a16:creationId xmlns:a16="http://schemas.microsoft.com/office/drawing/2014/main" id="{6A11921E-AF99-3B64-0590-B8E2237CD5C9}"/>
              </a:ext>
            </a:extLst>
          </p:cNvPr>
          <p:cNvCxnSpPr>
            <a:cxnSpLocks/>
            <a:stCxn id="15" idx="3"/>
            <a:endCxn id="63" idx="1"/>
          </p:cNvCxnSpPr>
          <p:nvPr/>
        </p:nvCxnSpPr>
        <p:spPr>
          <a:xfrm>
            <a:off x="8596050" y="4492674"/>
            <a:ext cx="978024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Retângulo 62">
            <a:extLst>
              <a:ext uri="{FF2B5EF4-FFF2-40B4-BE49-F238E27FC236}">
                <a16:creationId xmlns:a16="http://schemas.microsoft.com/office/drawing/2014/main" id="{A57EE949-1AF1-FD0D-6F96-18367EF32680}"/>
              </a:ext>
            </a:extLst>
          </p:cNvPr>
          <p:cNvSpPr/>
          <p:nvPr/>
        </p:nvSpPr>
        <p:spPr>
          <a:xfrm>
            <a:off x="9574074" y="4133128"/>
            <a:ext cx="1500326" cy="719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b="1" dirty="0"/>
              <a:t>5 - </a:t>
            </a:r>
            <a:r>
              <a:rPr lang="pt-PT" sz="1600" b="1" dirty="0" err="1"/>
              <a:t>Confirm</a:t>
            </a:r>
            <a:r>
              <a:rPr lang="pt-PT" sz="1600" b="1" dirty="0"/>
              <a:t> </a:t>
            </a:r>
            <a:r>
              <a:rPr lang="pt-PT" sz="1600" b="1" dirty="0" err="1"/>
              <a:t>Selection</a:t>
            </a:r>
            <a:endParaRPr lang="pt-PT" sz="1600" b="1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98D334A-D8C5-D491-02D3-838B8D066B7D}"/>
              </a:ext>
            </a:extLst>
          </p:cNvPr>
          <p:cNvSpPr/>
          <p:nvPr/>
        </p:nvSpPr>
        <p:spPr>
          <a:xfrm>
            <a:off x="7095724" y="4133128"/>
            <a:ext cx="1500326" cy="719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b="1" dirty="0"/>
              <a:t>3 - </a:t>
            </a:r>
            <a:r>
              <a:rPr lang="pt-PT" sz="1200" b="1" dirty="0" err="1"/>
              <a:t>Enter</a:t>
            </a:r>
            <a:r>
              <a:rPr lang="pt-PT" sz="1200" b="1" dirty="0"/>
              <a:t> </a:t>
            </a:r>
            <a:r>
              <a:rPr lang="pt-PT" sz="1200" b="1" dirty="0" err="1"/>
              <a:t>origin</a:t>
            </a:r>
            <a:r>
              <a:rPr lang="pt-PT" sz="1200" b="1" dirty="0"/>
              <a:t> </a:t>
            </a:r>
            <a:r>
              <a:rPr lang="pt-PT" sz="1200" b="1" dirty="0" err="1"/>
              <a:t>and</a:t>
            </a:r>
            <a:r>
              <a:rPr lang="pt-PT" sz="1200" b="1" dirty="0"/>
              <a:t> </a:t>
            </a:r>
            <a:r>
              <a:rPr lang="pt-PT" sz="1200" b="1" dirty="0" err="1"/>
              <a:t>destination</a:t>
            </a:r>
            <a:r>
              <a:rPr lang="pt-PT" sz="1200" b="1" dirty="0"/>
              <a:t> Stations</a:t>
            </a:r>
          </a:p>
        </p:txBody>
      </p:sp>
    </p:spTree>
    <p:extLst>
      <p:ext uri="{BB962C8B-B14F-4D97-AF65-F5344CB8AC3E}">
        <p14:creationId xmlns:p14="http://schemas.microsoft.com/office/powerpoint/2010/main" val="3152402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B2359-E320-7F2A-1AFF-24D293B47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Tasks</a:t>
            </a:r>
            <a:br>
              <a:rPr lang="pt-PT" dirty="0"/>
            </a:br>
            <a:r>
              <a:rPr lang="pt-PT" sz="1800" b="0" dirty="0"/>
              <a:t>Carteira Virtual Urbanos do Porto</a:t>
            </a:r>
            <a:endParaRPr lang="pt-PT" sz="18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AA40A75-9FB7-3D9E-2D23-4CFC426AD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9</a:t>
            </a:fld>
            <a:endParaRPr lang="en-US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0682D36-1CDA-1504-FCCB-CFFEF7AB1ABE}"/>
              </a:ext>
            </a:extLst>
          </p:cNvPr>
          <p:cNvSpPr/>
          <p:nvPr/>
        </p:nvSpPr>
        <p:spPr>
          <a:xfrm>
            <a:off x="1991804" y="2414153"/>
            <a:ext cx="1500326" cy="719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/>
              <a:t>0 - </a:t>
            </a:r>
            <a:r>
              <a:rPr lang="pt-PT" b="1" dirty="0" err="1"/>
              <a:t>Validate</a:t>
            </a:r>
            <a:r>
              <a:rPr lang="pt-PT" b="1" dirty="0"/>
              <a:t> </a:t>
            </a:r>
            <a:r>
              <a:rPr lang="pt-PT" b="1" dirty="0" err="1"/>
              <a:t>the</a:t>
            </a:r>
            <a:r>
              <a:rPr lang="pt-PT" b="1" dirty="0"/>
              <a:t> ticket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6F1335BE-03DE-BEB5-78C0-8296DB28BBB3}"/>
              </a:ext>
            </a:extLst>
          </p:cNvPr>
          <p:cNvSpPr/>
          <p:nvPr/>
        </p:nvSpPr>
        <p:spPr>
          <a:xfrm>
            <a:off x="4617374" y="3731580"/>
            <a:ext cx="1500326" cy="719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b="1" dirty="0"/>
              <a:t>2 - Open </a:t>
            </a:r>
            <a:r>
              <a:rPr lang="pt-PT" sz="1600" b="1" dirty="0" err="1"/>
              <a:t>the</a:t>
            </a:r>
            <a:r>
              <a:rPr lang="pt-PT" sz="1600" b="1" dirty="0"/>
              <a:t> </a:t>
            </a:r>
            <a:r>
              <a:rPr lang="pt-PT" sz="1600" b="1" dirty="0" err="1"/>
              <a:t>Cards</a:t>
            </a:r>
            <a:r>
              <a:rPr lang="pt-PT" sz="1600" b="1" dirty="0"/>
              <a:t> Menu</a:t>
            </a:r>
          </a:p>
        </p:txBody>
      </p:sp>
      <p:cxnSp>
        <p:nvCxnSpPr>
          <p:cNvPr id="21" name="Conexão reta 20">
            <a:extLst>
              <a:ext uri="{FF2B5EF4-FFF2-40B4-BE49-F238E27FC236}">
                <a16:creationId xmlns:a16="http://schemas.microsoft.com/office/drawing/2014/main" id="{94C32CE5-DF4E-A2B0-2EC1-ED106255FFB9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3492130" y="2773699"/>
            <a:ext cx="1112669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BBF674A0-CF08-A63D-6B0B-F3E1E9D95B22}"/>
              </a:ext>
            </a:extLst>
          </p:cNvPr>
          <p:cNvSpPr/>
          <p:nvPr/>
        </p:nvSpPr>
        <p:spPr>
          <a:xfrm>
            <a:off x="4604799" y="2414153"/>
            <a:ext cx="1500326" cy="719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/>
              <a:t>1 - Open App</a:t>
            </a:r>
          </a:p>
        </p:txBody>
      </p: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2B56330C-7F6B-005B-E6F2-FFB9E1A5DA3A}"/>
              </a:ext>
            </a:extLst>
          </p:cNvPr>
          <p:cNvCxnSpPr>
            <a:stCxn id="22" idx="2"/>
            <a:endCxn id="19" idx="0"/>
          </p:cNvCxnSpPr>
          <p:nvPr/>
        </p:nvCxnSpPr>
        <p:spPr>
          <a:xfrm>
            <a:off x="5354962" y="3133245"/>
            <a:ext cx="12575" cy="59833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Retângulo 27">
            <a:extLst>
              <a:ext uri="{FF2B5EF4-FFF2-40B4-BE49-F238E27FC236}">
                <a16:creationId xmlns:a16="http://schemas.microsoft.com/office/drawing/2014/main" id="{135B7C89-74BC-9080-C42A-17B8044A83C5}"/>
              </a:ext>
            </a:extLst>
          </p:cNvPr>
          <p:cNvSpPr/>
          <p:nvPr/>
        </p:nvSpPr>
        <p:spPr>
          <a:xfrm>
            <a:off x="7095724" y="3731580"/>
            <a:ext cx="1500326" cy="719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/>
              <a:t>3 – </a:t>
            </a:r>
            <a:r>
              <a:rPr lang="pt-PT" b="1" dirty="0" err="1"/>
              <a:t>Select</a:t>
            </a:r>
            <a:r>
              <a:rPr lang="pt-PT" b="1" dirty="0"/>
              <a:t> </a:t>
            </a:r>
            <a:r>
              <a:rPr lang="pt-PT" b="1" dirty="0" err="1"/>
              <a:t>card</a:t>
            </a:r>
            <a:endParaRPr lang="pt-PT" b="1" dirty="0"/>
          </a:p>
        </p:txBody>
      </p: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09CD185F-FC76-3F6F-7311-BDCCA61C21BA}"/>
              </a:ext>
            </a:extLst>
          </p:cNvPr>
          <p:cNvCxnSpPr>
            <a:cxnSpLocks/>
            <a:stCxn id="28" idx="2"/>
            <a:endCxn id="33" idx="0"/>
          </p:cNvCxnSpPr>
          <p:nvPr/>
        </p:nvCxnSpPr>
        <p:spPr>
          <a:xfrm>
            <a:off x="7845887" y="4450672"/>
            <a:ext cx="0" cy="59833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xão reta unidirecional 29">
            <a:extLst>
              <a:ext uri="{FF2B5EF4-FFF2-40B4-BE49-F238E27FC236}">
                <a16:creationId xmlns:a16="http://schemas.microsoft.com/office/drawing/2014/main" id="{DEA71A44-31C6-84FB-62AF-E578B61B44CA}"/>
              </a:ext>
            </a:extLst>
          </p:cNvPr>
          <p:cNvCxnSpPr>
            <a:cxnSpLocks/>
            <a:stCxn id="19" idx="3"/>
            <a:endCxn id="28" idx="1"/>
          </p:cNvCxnSpPr>
          <p:nvPr/>
        </p:nvCxnSpPr>
        <p:spPr>
          <a:xfrm>
            <a:off x="6117700" y="4091126"/>
            <a:ext cx="978024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D7740978-64F7-3716-9764-84379266209E}"/>
              </a:ext>
            </a:extLst>
          </p:cNvPr>
          <p:cNvSpPr/>
          <p:nvPr/>
        </p:nvSpPr>
        <p:spPr>
          <a:xfrm>
            <a:off x="7095724" y="5049007"/>
            <a:ext cx="1500326" cy="719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/>
              <a:t>4 – </a:t>
            </a:r>
            <a:r>
              <a:rPr lang="pt-PT" sz="1400" b="1" dirty="0" err="1"/>
              <a:t>Choose</a:t>
            </a:r>
            <a:r>
              <a:rPr lang="pt-PT" sz="1400" b="1" dirty="0"/>
              <a:t> </a:t>
            </a:r>
            <a:r>
              <a:rPr lang="pt-PT" sz="1400" b="1" dirty="0" err="1"/>
              <a:t>validate</a:t>
            </a:r>
            <a:endParaRPr lang="pt-PT" sz="1400" b="1" dirty="0"/>
          </a:p>
        </p:txBody>
      </p:sp>
      <p:cxnSp>
        <p:nvCxnSpPr>
          <p:cNvPr id="61" name="Conexão reta unidirecional 60">
            <a:extLst>
              <a:ext uri="{FF2B5EF4-FFF2-40B4-BE49-F238E27FC236}">
                <a16:creationId xmlns:a16="http://schemas.microsoft.com/office/drawing/2014/main" id="{6A11921E-AF99-3B64-0590-B8E2237CD5C9}"/>
              </a:ext>
            </a:extLst>
          </p:cNvPr>
          <p:cNvCxnSpPr>
            <a:cxnSpLocks/>
            <a:stCxn id="33" idx="3"/>
            <a:endCxn id="63" idx="1"/>
          </p:cNvCxnSpPr>
          <p:nvPr/>
        </p:nvCxnSpPr>
        <p:spPr>
          <a:xfrm>
            <a:off x="8596050" y="5408553"/>
            <a:ext cx="978024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Retângulo 62">
            <a:extLst>
              <a:ext uri="{FF2B5EF4-FFF2-40B4-BE49-F238E27FC236}">
                <a16:creationId xmlns:a16="http://schemas.microsoft.com/office/drawing/2014/main" id="{A57EE949-1AF1-FD0D-6F96-18367EF32680}"/>
              </a:ext>
            </a:extLst>
          </p:cNvPr>
          <p:cNvSpPr/>
          <p:nvPr/>
        </p:nvSpPr>
        <p:spPr>
          <a:xfrm>
            <a:off x="9574074" y="5049007"/>
            <a:ext cx="1500326" cy="719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/>
              <a:t>5 – </a:t>
            </a:r>
            <a:r>
              <a:rPr lang="pt-PT" sz="1400" b="1" dirty="0" err="1"/>
              <a:t>Put</a:t>
            </a:r>
            <a:r>
              <a:rPr lang="pt-PT" sz="1400" b="1" dirty="0"/>
              <a:t> mobile </a:t>
            </a:r>
            <a:r>
              <a:rPr lang="pt-PT" sz="1400" b="1" dirty="0" err="1"/>
              <a:t>phone</a:t>
            </a:r>
            <a:r>
              <a:rPr lang="pt-PT" sz="1400" b="1" dirty="0"/>
              <a:t> to </a:t>
            </a:r>
            <a:r>
              <a:rPr lang="pt-PT" sz="1400" b="1" dirty="0" err="1"/>
              <a:t>machine</a:t>
            </a:r>
            <a:endParaRPr lang="pt-PT" sz="1400" b="1" dirty="0"/>
          </a:p>
        </p:txBody>
      </p:sp>
    </p:spTree>
    <p:extLst>
      <p:ext uri="{BB962C8B-B14F-4D97-AF65-F5344CB8AC3E}">
        <p14:creationId xmlns:p14="http://schemas.microsoft.com/office/powerpoint/2010/main" val="3153747779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LightSeedLeftStep">
      <a:dk1>
        <a:srgbClr val="000000"/>
      </a:dk1>
      <a:lt1>
        <a:srgbClr val="FFFFFF"/>
      </a:lt1>
      <a:dk2>
        <a:srgbClr val="302441"/>
      </a:dk2>
      <a:lt2>
        <a:srgbClr val="E2E8E6"/>
      </a:lt2>
      <a:accent1>
        <a:srgbClr val="D587A1"/>
      </a:accent1>
      <a:accent2>
        <a:srgbClr val="CC6CB5"/>
      </a:accent2>
      <a:accent3>
        <a:srgbClr val="C887D5"/>
      </a:accent3>
      <a:accent4>
        <a:srgbClr val="946CCC"/>
      </a:accent4>
      <a:accent5>
        <a:srgbClr val="8787D5"/>
      </a:accent5>
      <a:accent6>
        <a:srgbClr val="6C95CC"/>
      </a:accent6>
      <a:hlink>
        <a:srgbClr val="568F7C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1168</Words>
  <Application>Microsoft Office PowerPoint</Application>
  <PresentationFormat>Ecrã Panorâmico</PresentationFormat>
  <Paragraphs>193</Paragraphs>
  <Slides>24</Slides>
  <Notes>1</Notes>
  <HiddenSlides>0</HiddenSlides>
  <MMClips>1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24</vt:i4>
      </vt:variant>
    </vt:vector>
  </HeadingPairs>
  <TitlesOfParts>
    <vt:vector size="30" baseType="lpstr">
      <vt:lpstr>Arial</vt:lpstr>
      <vt:lpstr>Calibri</vt:lpstr>
      <vt:lpstr>inherit</vt:lpstr>
      <vt:lpstr>Neue Haas Grotesk Text Pro</vt:lpstr>
      <vt:lpstr>Times New Roman</vt:lpstr>
      <vt:lpstr>InterweaveVTI</vt:lpstr>
      <vt:lpstr>HCI - Assignment n.2 Design and prototyping of an application using a human-centered approach    Final presentation and demo</vt:lpstr>
      <vt:lpstr>Introduction Carteira Virtual Urbanos do Porto</vt:lpstr>
      <vt:lpstr>Objectives Carteira Virtual Urbanos do Porto</vt:lpstr>
      <vt:lpstr>Persona Carteira Virtual Urbanos do Porto </vt:lpstr>
      <vt:lpstr>Scenarios Carteira Virtual Urbanos do Porto</vt:lpstr>
      <vt:lpstr>Tasks Carteira Virtual Urbanos do Porto</vt:lpstr>
      <vt:lpstr>Tasks Carteira Virtual Urbanos do Porto</vt:lpstr>
      <vt:lpstr>Tasks Carteira Virtual Urbanos do Porto</vt:lpstr>
      <vt:lpstr>Tasks Carteira Virtual Urbanos do Porto</vt:lpstr>
      <vt:lpstr>Functional Requirements Carteira Virtual Urbanos do Porto</vt:lpstr>
      <vt:lpstr>Non-functional Requirements Carteira Virtual Urbanos do Porto</vt:lpstr>
      <vt:lpstr>Low Fidelity Prototype (LFP) Carteira Virtual Urbanos do Porto</vt:lpstr>
      <vt:lpstr>LFP User Evaluation Carteira Virtual Urbanos do Porto</vt:lpstr>
      <vt:lpstr>LFP User Evaluation Carteira Virtual Urbanos do Porto</vt:lpstr>
      <vt:lpstr>Platform Used for the functional prototype Carteira Virtual Urbanos do Porto </vt:lpstr>
      <vt:lpstr>High Fidelity Prototype (HFP) Carteira Virtual Urbanos do Porto </vt:lpstr>
      <vt:lpstr>High Fidelity Prototype (HFP) Carteira Virtual Urbanos do Porto </vt:lpstr>
      <vt:lpstr>Apresentação do PowerPoint</vt:lpstr>
      <vt:lpstr>Apresentação do PowerPoint</vt:lpstr>
      <vt:lpstr>DEMO Carteira Virtual Urbanos do Porto</vt:lpstr>
      <vt:lpstr>Future Work </vt:lpstr>
      <vt:lpstr>Effort of each group member</vt:lpstr>
      <vt:lpstr>Acknowledgments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HCI - Assignment n.2 Design and prototyping of an application using a human-centered approach    Final presentation and demo</dc:title>
  <dc:creator>Guilherme Antunes</dc:creator>
  <cp:lastModifiedBy>Guilherme Antunes</cp:lastModifiedBy>
  <cp:revision>4</cp:revision>
  <dcterms:created xsi:type="dcterms:W3CDTF">2022-06-20T23:17:03Z</dcterms:created>
  <dcterms:modified xsi:type="dcterms:W3CDTF">2022-06-21T11:00:24Z</dcterms:modified>
</cp:coreProperties>
</file>