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3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1" r:id="rId9"/>
    <p:sldId id="274" r:id="rId10"/>
    <p:sldId id="275" r:id="rId11"/>
    <p:sldId id="266" r:id="rId12"/>
    <p:sldId id="277" r:id="rId13"/>
    <p:sldId id="276" r:id="rId14"/>
    <p:sldId id="269" r:id="rId15"/>
    <p:sldId id="270" r:id="rId16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7EE0C1-0B90-4168-925E-DFC66D441241}" v="19" dt="2022-03-29T11:47:42.5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Estilo Claro 3 - Destaqu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ilherme Antunes" userId="e9d9e7d103b41e42" providerId="LiveId" clId="{A07EE0C1-0B90-4168-925E-DFC66D441241}"/>
    <pc:docChg chg="undo redo custSel modSld">
      <pc:chgData name="Guilherme Antunes" userId="e9d9e7d103b41e42" providerId="LiveId" clId="{A07EE0C1-0B90-4168-925E-DFC66D441241}" dt="2022-03-29T11:47:51.175" v="270" actId="1076"/>
      <pc:docMkLst>
        <pc:docMk/>
      </pc:docMkLst>
      <pc:sldChg chg="modSp mod">
        <pc:chgData name="Guilherme Antunes" userId="e9d9e7d103b41e42" providerId="LiveId" clId="{A07EE0C1-0B90-4168-925E-DFC66D441241}" dt="2022-03-29T10:37:18.973" v="135" actId="1076"/>
        <pc:sldMkLst>
          <pc:docMk/>
          <pc:sldMk cId="381977190" sldId="261"/>
        </pc:sldMkLst>
        <pc:spChg chg="mod">
          <ac:chgData name="Guilherme Antunes" userId="e9d9e7d103b41e42" providerId="LiveId" clId="{A07EE0C1-0B90-4168-925E-DFC66D441241}" dt="2022-03-29T10:37:18.973" v="135" actId="1076"/>
          <ac:spMkLst>
            <pc:docMk/>
            <pc:sldMk cId="381977190" sldId="261"/>
            <ac:spMk id="2" creationId="{26355798-57ED-428C-A3D6-E2D80C2F8F8D}"/>
          </ac:spMkLst>
        </pc:spChg>
        <pc:spChg chg="mod">
          <ac:chgData name="Guilherme Antunes" userId="e9d9e7d103b41e42" providerId="LiveId" clId="{A07EE0C1-0B90-4168-925E-DFC66D441241}" dt="2022-03-29T10:37:17.531" v="134" actId="5793"/>
          <ac:spMkLst>
            <pc:docMk/>
            <pc:sldMk cId="381977190" sldId="261"/>
            <ac:spMk id="16" creationId="{470FB4D0-B391-4CDC-BD63-78CC78D2947E}"/>
          </ac:spMkLst>
        </pc:spChg>
      </pc:sldChg>
      <pc:sldChg chg="addSp delSp modSp mod addAnim delAnim modAnim">
        <pc:chgData name="Guilherme Antunes" userId="e9d9e7d103b41e42" providerId="LiveId" clId="{A07EE0C1-0B90-4168-925E-DFC66D441241}" dt="2022-03-29T11:47:51.175" v="270" actId="1076"/>
        <pc:sldMkLst>
          <pc:docMk/>
          <pc:sldMk cId="808859092" sldId="269"/>
        </pc:sldMkLst>
        <pc:spChg chg="mod">
          <ac:chgData name="Guilherme Antunes" userId="e9d9e7d103b41e42" providerId="LiveId" clId="{A07EE0C1-0B90-4168-925E-DFC66D441241}" dt="2022-03-29T11:01:03.464" v="193" actId="27636"/>
          <ac:spMkLst>
            <pc:docMk/>
            <pc:sldMk cId="808859092" sldId="269"/>
            <ac:spMk id="2" creationId="{7020428A-E124-439E-82B0-A8B0A8EFB76D}"/>
          </ac:spMkLst>
        </pc:spChg>
        <pc:spChg chg="mod">
          <ac:chgData name="Guilherme Antunes" userId="e9d9e7d103b41e42" providerId="LiveId" clId="{A07EE0C1-0B90-4168-925E-DFC66D441241}" dt="2022-03-29T03:48:19.802" v="104" actId="5793"/>
          <ac:spMkLst>
            <pc:docMk/>
            <pc:sldMk cId="808859092" sldId="269"/>
            <ac:spMk id="22" creationId="{743C77FF-A211-4911-B39E-A9B2F6AD2ABF}"/>
          </ac:spMkLst>
        </pc:spChg>
        <pc:picChg chg="add del">
          <ac:chgData name="Guilherme Antunes" userId="e9d9e7d103b41e42" providerId="LiveId" clId="{A07EE0C1-0B90-4168-925E-DFC66D441241}" dt="2022-03-29T11:47:42.406" v="263" actId="478"/>
          <ac:picMkLst>
            <pc:docMk/>
            <pc:sldMk cId="808859092" sldId="269"/>
            <ac:picMk id="4" creationId="{03E5027E-1F3D-4B8B-92BD-7A8B004F400D}"/>
          </ac:picMkLst>
        </pc:picChg>
        <pc:picChg chg="add mod">
          <ac:chgData name="Guilherme Antunes" userId="e9d9e7d103b41e42" providerId="LiveId" clId="{A07EE0C1-0B90-4168-925E-DFC66D441241}" dt="2022-03-29T11:47:51.175" v="270" actId="1076"/>
          <ac:picMkLst>
            <pc:docMk/>
            <pc:sldMk cId="808859092" sldId="269"/>
            <ac:picMk id="5" creationId="{402ED9B5-47ED-4C35-BABC-5E6E98240268}"/>
          </ac:picMkLst>
        </pc:picChg>
      </pc:sldChg>
      <pc:sldChg chg="modSp mod">
        <pc:chgData name="Guilherme Antunes" userId="e9d9e7d103b41e42" providerId="LiveId" clId="{A07EE0C1-0B90-4168-925E-DFC66D441241}" dt="2022-03-29T11:35:14.397" v="210" actId="20577"/>
        <pc:sldMkLst>
          <pc:docMk/>
          <pc:sldMk cId="215990060" sldId="270"/>
        </pc:sldMkLst>
        <pc:spChg chg="mod">
          <ac:chgData name="Guilherme Antunes" userId="e9d9e7d103b41e42" providerId="LiveId" clId="{A07EE0C1-0B90-4168-925E-DFC66D441241}" dt="2022-03-29T11:35:14.397" v="210" actId="20577"/>
          <ac:spMkLst>
            <pc:docMk/>
            <pc:sldMk cId="215990060" sldId="270"/>
            <ac:spMk id="3" creationId="{7FDCC27D-91B1-4DFF-A09A-5BAA737F09C4}"/>
          </ac:spMkLst>
        </pc:spChg>
      </pc:sldChg>
      <pc:sldChg chg="addSp delSp modSp mod addAnim delAnim modAnim">
        <pc:chgData name="Guilherme Antunes" userId="e9d9e7d103b41e42" providerId="LiveId" clId="{A07EE0C1-0B90-4168-925E-DFC66D441241}" dt="2022-03-29T11:46:17.654" v="250" actId="1076"/>
        <pc:sldMkLst>
          <pc:docMk/>
          <pc:sldMk cId="1866849343" sldId="277"/>
        </pc:sldMkLst>
        <pc:spChg chg="add del">
          <ac:chgData name="Guilherme Antunes" userId="e9d9e7d103b41e42" providerId="LiveId" clId="{A07EE0C1-0B90-4168-925E-DFC66D441241}" dt="2022-03-29T10:55:25.373" v="141"/>
          <ac:spMkLst>
            <pc:docMk/>
            <pc:sldMk cId="1866849343" sldId="277"/>
            <ac:spMk id="3" creationId="{4BE7157B-825E-4B80-AAD1-42232ED1F617}"/>
          </ac:spMkLst>
        </pc:spChg>
        <pc:spChg chg="add del mod">
          <ac:chgData name="Guilherme Antunes" userId="e9d9e7d103b41e42" providerId="LiveId" clId="{A07EE0C1-0B90-4168-925E-DFC66D441241}" dt="2022-03-29T11:42:23.525" v="223" actId="767"/>
          <ac:spMkLst>
            <pc:docMk/>
            <pc:sldMk cId="1866849343" sldId="277"/>
            <ac:spMk id="4" creationId="{32476E64-9E47-40E0-A70D-7F53BD2A324A}"/>
          </ac:spMkLst>
        </pc:spChg>
        <pc:spChg chg="add del mod ord">
          <ac:chgData name="Guilherme Antunes" userId="e9d9e7d103b41e42" providerId="LiveId" clId="{A07EE0C1-0B90-4168-925E-DFC66D441241}" dt="2022-03-29T11:45:29.444" v="244" actId="478"/>
          <ac:spMkLst>
            <pc:docMk/>
            <pc:sldMk cId="1866849343" sldId="277"/>
            <ac:spMk id="5" creationId="{3DEC4B95-C35C-4AAF-B385-655E9D1D15FD}"/>
          </ac:spMkLst>
        </pc:spChg>
        <pc:spChg chg="add del">
          <ac:chgData name="Guilherme Antunes" userId="e9d9e7d103b41e42" providerId="LiveId" clId="{A07EE0C1-0B90-4168-925E-DFC66D441241}" dt="2022-03-29T03:46:41.435" v="101"/>
          <ac:spMkLst>
            <pc:docMk/>
            <pc:sldMk cId="1866849343" sldId="277"/>
            <ac:spMk id="6" creationId="{1F5F2C4D-4F34-4225-B435-F94A2CC040E7}"/>
          </ac:spMkLst>
        </pc:spChg>
        <pc:spChg chg="add del mod ord">
          <ac:chgData name="Guilherme Antunes" userId="e9d9e7d103b41e42" providerId="LiveId" clId="{A07EE0C1-0B90-4168-925E-DFC66D441241}" dt="2022-03-29T11:45:31.030" v="245" actId="478"/>
          <ac:spMkLst>
            <pc:docMk/>
            <pc:sldMk cId="1866849343" sldId="277"/>
            <ac:spMk id="6" creationId="{5C0ED04D-49A5-4D8E-BB03-69FB2A6054D2}"/>
          </ac:spMkLst>
        </pc:spChg>
        <pc:spChg chg="mod">
          <ac:chgData name="Guilherme Antunes" userId="e9d9e7d103b41e42" providerId="LiveId" clId="{A07EE0C1-0B90-4168-925E-DFC66D441241}" dt="2022-03-29T11:01:28.067" v="207" actId="113"/>
          <ac:spMkLst>
            <pc:docMk/>
            <pc:sldMk cId="1866849343" sldId="277"/>
            <ac:spMk id="11" creationId="{3156FA41-CFDE-4EAA-A098-B3E8F0EA3290}"/>
          </ac:spMkLst>
        </pc:spChg>
        <pc:spChg chg="mod">
          <ac:chgData name="Guilherme Antunes" userId="e9d9e7d103b41e42" providerId="LiveId" clId="{A07EE0C1-0B90-4168-925E-DFC66D441241}" dt="2022-03-29T03:46:43.194" v="103"/>
          <ac:spMkLst>
            <pc:docMk/>
            <pc:sldMk cId="1866849343" sldId="277"/>
            <ac:spMk id="12" creationId="{068BB283-9093-4839-A56E-A3B111D5A9C6}"/>
          </ac:spMkLst>
        </pc:spChg>
        <pc:picChg chg="add del mod ord">
          <ac:chgData name="Guilherme Antunes" userId="e9d9e7d103b41e42" providerId="LiveId" clId="{A07EE0C1-0B90-4168-925E-DFC66D441241}" dt="2022-03-29T11:45:55.903" v="246" actId="478"/>
          <ac:picMkLst>
            <pc:docMk/>
            <pc:sldMk cId="1866849343" sldId="277"/>
            <ac:picMk id="3" creationId="{C3A818E8-868D-4C8D-B3C5-5F0CE551E89A}"/>
          </ac:picMkLst>
        </pc:picChg>
        <pc:picChg chg="add mod">
          <ac:chgData name="Guilherme Antunes" userId="e9d9e7d103b41e42" providerId="LiveId" clId="{A07EE0C1-0B90-4168-925E-DFC66D441241}" dt="2022-03-29T11:46:17.654" v="250" actId="1076"/>
          <ac:picMkLst>
            <pc:docMk/>
            <pc:sldMk cId="1866849343" sldId="277"/>
            <ac:picMk id="4" creationId="{76819C60-A7DB-4758-87EF-6F2F6D1DBC00}"/>
          </ac:picMkLst>
        </pc:picChg>
        <pc:picChg chg="add del mod">
          <ac:chgData name="Guilherme Antunes" userId="e9d9e7d103b41e42" providerId="LiveId" clId="{A07EE0C1-0B90-4168-925E-DFC66D441241}" dt="2022-03-29T11:41:48.061" v="221" actId="478"/>
          <ac:picMkLst>
            <pc:docMk/>
            <pc:sldMk cId="1866849343" sldId="277"/>
            <ac:picMk id="14" creationId="{F095D9EB-EB8F-4162-93B3-08C9B3D41BFD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8.png"/><Relationship Id="rId7" Type="http://schemas.openxmlformats.org/officeDocument/2006/relationships/image" Target="../media/image14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8.png"/><Relationship Id="rId7" Type="http://schemas.openxmlformats.org/officeDocument/2006/relationships/image" Target="../media/image14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848E2B-105A-4BA1-AF75-C8813F1952B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DD898FB-33C0-4C99-AD75-35AE6E2C02F2}">
      <dgm:prSet/>
      <dgm:spPr/>
      <dgm:t>
        <a:bodyPr/>
        <a:lstStyle/>
        <a:p>
          <a:r>
            <a:rPr lang="pt-PT" dirty="0" err="1"/>
            <a:t>Our</a:t>
          </a:r>
          <a:r>
            <a:rPr lang="pt-PT" dirty="0"/>
            <a:t> </a:t>
          </a:r>
          <a:r>
            <a:rPr lang="pt-PT" dirty="0" err="1"/>
            <a:t>choice</a:t>
          </a:r>
          <a:endParaRPr lang="en-US" dirty="0"/>
        </a:p>
      </dgm:t>
    </dgm:pt>
    <dgm:pt modelId="{7547FB0F-AB8E-42F9-9F4E-E6DEAB27ED5D}" type="parTrans" cxnId="{404E2B46-C7F6-490F-A0E1-21F22B1F1914}">
      <dgm:prSet/>
      <dgm:spPr/>
      <dgm:t>
        <a:bodyPr/>
        <a:lstStyle/>
        <a:p>
          <a:endParaRPr lang="en-US"/>
        </a:p>
      </dgm:t>
    </dgm:pt>
    <dgm:pt modelId="{2EA16967-D56A-4B78-ABDA-B70E2E41CB0E}" type="sibTrans" cxnId="{404E2B46-C7F6-490F-A0E1-21F22B1F1914}">
      <dgm:prSet/>
      <dgm:spPr/>
      <dgm:t>
        <a:bodyPr/>
        <a:lstStyle/>
        <a:p>
          <a:endParaRPr lang="en-US"/>
        </a:p>
      </dgm:t>
    </dgm:pt>
    <dgm:pt modelId="{46D8F23F-9B24-4951-81A4-E256A52D14FA}">
      <dgm:prSet/>
      <dgm:spPr/>
      <dgm:t>
        <a:bodyPr/>
        <a:lstStyle/>
        <a:p>
          <a:r>
            <a:rPr lang="pt-PT"/>
            <a:t>Product presentation</a:t>
          </a:r>
          <a:endParaRPr lang="en-US"/>
        </a:p>
      </dgm:t>
    </dgm:pt>
    <dgm:pt modelId="{8E5DF7BA-44FF-4F33-9F15-6D6BBA16D938}" type="parTrans" cxnId="{0DAFE7A5-15BB-4D38-9383-9FEF5547E434}">
      <dgm:prSet/>
      <dgm:spPr/>
      <dgm:t>
        <a:bodyPr/>
        <a:lstStyle/>
        <a:p>
          <a:endParaRPr lang="en-US"/>
        </a:p>
      </dgm:t>
    </dgm:pt>
    <dgm:pt modelId="{B90D25EA-410E-4DBA-84F4-F616D489FA6A}" type="sibTrans" cxnId="{0DAFE7A5-15BB-4D38-9383-9FEF5547E434}">
      <dgm:prSet/>
      <dgm:spPr/>
      <dgm:t>
        <a:bodyPr/>
        <a:lstStyle/>
        <a:p>
          <a:endParaRPr lang="en-US"/>
        </a:p>
      </dgm:t>
    </dgm:pt>
    <dgm:pt modelId="{7BC479AB-8F7C-4109-A96B-CD6DA27D8070}">
      <dgm:prSet/>
      <dgm:spPr/>
      <dgm:t>
        <a:bodyPr/>
        <a:lstStyle/>
        <a:p>
          <a:r>
            <a:rPr lang="pt-PT"/>
            <a:t>Heuristic Evaluation</a:t>
          </a:r>
          <a:endParaRPr lang="en-US"/>
        </a:p>
      </dgm:t>
    </dgm:pt>
    <dgm:pt modelId="{AEB5F21C-FE21-47B7-AFC5-3C1DE9F07541}" type="parTrans" cxnId="{E13F3EE8-2A17-4E8B-9D75-C915AF52A3B1}">
      <dgm:prSet/>
      <dgm:spPr/>
      <dgm:t>
        <a:bodyPr/>
        <a:lstStyle/>
        <a:p>
          <a:endParaRPr lang="en-US"/>
        </a:p>
      </dgm:t>
    </dgm:pt>
    <dgm:pt modelId="{B57A4331-A336-4760-8B86-EDE3456D3223}" type="sibTrans" cxnId="{E13F3EE8-2A17-4E8B-9D75-C915AF52A3B1}">
      <dgm:prSet/>
      <dgm:spPr/>
      <dgm:t>
        <a:bodyPr/>
        <a:lstStyle/>
        <a:p>
          <a:endParaRPr lang="en-US"/>
        </a:p>
      </dgm:t>
    </dgm:pt>
    <dgm:pt modelId="{7F3003B8-5AE6-422F-AFBC-B172F2B126E8}">
      <dgm:prSet/>
      <dgm:spPr/>
      <dgm:t>
        <a:bodyPr/>
        <a:lstStyle/>
        <a:p>
          <a:r>
            <a:rPr lang="pt-PT"/>
            <a:t>Cognitive Walkthrough</a:t>
          </a:r>
          <a:endParaRPr lang="en-US"/>
        </a:p>
      </dgm:t>
    </dgm:pt>
    <dgm:pt modelId="{DC052BEB-3559-46B9-8EE6-47E3B39536DD}" type="parTrans" cxnId="{7341546C-0346-45BF-BC22-A67DD8A88D65}">
      <dgm:prSet/>
      <dgm:spPr/>
      <dgm:t>
        <a:bodyPr/>
        <a:lstStyle/>
        <a:p>
          <a:endParaRPr lang="en-US"/>
        </a:p>
      </dgm:t>
    </dgm:pt>
    <dgm:pt modelId="{3C759937-135F-4A19-8DDC-5674110C9F15}" type="sibTrans" cxnId="{7341546C-0346-45BF-BC22-A67DD8A88D65}">
      <dgm:prSet/>
      <dgm:spPr/>
      <dgm:t>
        <a:bodyPr/>
        <a:lstStyle/>
        <a:p>
          <a:endParaRPr lang="en-US"/>
        </a:p>
      </dgm:t>
    </dgm:pt>
    <dgm:pt modelId="{FB49C605-DB1B-464C-8579-0A1A7461E940}">
      <dgm:prSet/>
      <dgm:spPr/>
      <dgm:t>
        <a:bodyPr/>
        <a:lstStyle/>
        <a:p>
          <a:r>
            <a:rPr lang="pt-PT"/>
            <a:t>Conclusion</a:t>
          </a:r>
          <a:endParaRPr lang="en-US"/>
        </a:p>
      </dgm:t>
    </dgm:pt>
    <dgm:pt modelId="{BE8ADD0B-ADB7-455B-BFF6-92E03116D9EE}" type="parTrans" cxnId="{31F6AA4B-3574-4DEB-8362-791B7236C3F6}">
      <dgm:prSet/>
      <dgm:spPr/>
      <dgm:t>
        <a:bodyPr/>
        <a:lstStyle/>
        <a:p>
          <a:endParaRPr lang="en-US"/>
        </a:p>
      </dgm:t>
    </dgm:pt>
    <dgm:pt modelId="{AA611A05-CA0A-484C-9DEE-BABC1CE2CAA3}" type="sibTrans" cxnId="{31F6AA4B-3574-4DEB-8362-791B7236C3F6}">
      <dgm:prSet/>
      <dgm:spPr/>
      <dgm:t>
        <a:bodyPr/>
        <a:lstStyle/>
        <a:p>
          <a:endParaRPr lang="en-US"/>
        </a:p>
      </dgm:t>
    </dgm:pt>
    <dgm:pt modelId="{8F3DC326-932A-4B21-B6E4-786162C442DB}" type="pres">
      <dgm:prSet presAssocID="{23848E2B-105A-4BA1-AF75-C8813F1952BB}" presName="root" presStyleCnt="0">
        <dgm:presLayoutVars>
          <dgm:dir/>
          <dgm:resizeHandles val="exact"/>
        </dgm:presLayoutVars>
      </dgm:prSet>
      <dgm:spPr/>
    </dgm:pt>
    <dgm:pt modelId="{9E090DB1-FA95-4390-93FC-A2995E5B735E}" type="pres">
      <dgm:prSet presAssocID="{EDD898FB-33C0-4C99-AD75-35AE6E2C02F2}" presName="compNode" presStyleCnt="0"/>
      <dgm:spPr/>
    </dgm:pt>
    <dgm:pt modelId="{E22C84F4-9234-41AE-B920-C92ADA8259AD}" type="pres">
      <dgm:prSet presAssocID="{EDD898FB-33C0-4C99-AD75-35AE6E2C02F2}" presName="bgRect" presStyleLbl="bgShp" presStyleIdx="0" presStyleCnt="5"/>
      <dgm:spPr/>
    </dgm:pt>
    <dgm:pt modelId="{EA0FB756-4A0A-4C2D-B5F6-F9B407152280}" type="pres">
      <dgm:prSet presAssocID="{EDD898FB-33C0-4C99-AD75-35AE6E2C02F2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Verificação"/>
        </a:ext>
      </dgm:extLst>
    </dgm:pt>
    <dgm:pt modelId="{F0A0FA8B-6D9D-4965-B911-58487F099924}" type="pres">
      <dgm:prSet presAssocID="{EDD898FB-33C0-4C99-AD75-35AE6E2C02F2}" presName="spaceRect" presStyleCnt="0"/>
      <dgm:spPr/>
    </dgm:pt>
    <dgm:pt modelId="{B08D7AF5-3D8C-4535-B404-B1E9CE35C073}" type="pres">
      <dgm:prSet presAssocID="{EDD898FB-33C0-4C99-AD75-35AE6E2C02F2}" presName="parTx" presStyleLbl="revTx" presStyleIdx="0" presStyleCnt="5">
        <dgm:presLayoutVars>
          <dgm:chMax val="0"/>
          <dgm:chPref val="0"/>
        </dgm:presLayoutVars>
      </dgm:prSet>
      <dgm:spPr/>
    </dgm:pt>
    <dgm:pt modelId="{07724EE2-F317-4221-AEFC-0665358CF5DD}" type="pres">
      <dgm:prSet presAssocID="{2EA16967-D56A-4B78-ABDA-B70E2E41CB0E}" presName="sibTrans" presStyleCnt="0"/>
      <dgm:spPr/>
    </dgm:pt>
    <dgm:pt modelId="{ED2E1ECF-499E-46F2-8BA7-147D4987F773}" type="pres">
      <dgm:prSet presAssocID="{46D8F23F-9B24-4951-81A4-E256A52D14FA}" presName="compNode" presStyleCnt="0"/>
      <dgm:spPr/>
    </dgm:pt>
    <dgm:pt modelId="{AACF2FE5-1EA5-4C20-8AD4-6A08F4A573E8}" type="pres">
      <dgm:prSet presAssocID="{46D8F23F-9B24-4951-81A4-E256A52D14FA}" presName="bgRect" presStyleLbl="bgShp" presStyleIdx="1" presStyleCnt="5"/>
      <dgm:spPr/>
    </dgm:pt>
    <dgm:pt modelId="{DECE3CB5-0A39-4679-819D-D91A68D1D908}" type="pres">
      <dgm:prSet presAssocID="{46D8F23F-9B24-4951-81A4-E256A52D14FA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fessor"/>
        </a:ext>
      </dgm:extLst>
    </dgm:pt>
    <dgm:pt modelId="{F921460E-00FE-43AD-8ACB-520DF3567C25}" type="pres">
      <dgm:prSet presAssocID="{46D8F23F-9B24-4951-81A4-E256A52D14FA}" presName="spaceRect" presStyleCnt="0"/>
      <dgm:spPr/>
    </dgm:pt>
    <dgm:pt modelId="{84D80E6D-1B57-446D-AC4D-E21FAE97BE4D}" type="pres">
      <dgm:prSet presAssocID="{46D8F23F-9B24-4951-81A4-E256A52D14FA}" presName="parTx" presStyleLbl="revTx" presStyleIdx="1" presStyleCnt="5">
        <dgm:presLayoutVars>
          <dgm:chMax val="0"/>
          <dgm:chPref val="0"/>
        </dgm:presLayoutVars>
      </dgm:prSet>
      <dgm:spPr/>
    </dgm:pt>
    <dgm:pt modelId="{9787F447-658D-453A-9BA2-F5CB95E76B3A}" type="pres">
      <dgm:prSet presAssocID="{B90D25EA-410E-4DBA-84F4-F616D489FA6A}" presName="sibTrans" presStyleCnt="0"/>
      <dgm:spPr/>
    </dgm:pt>
    <dgm:pt modelId="{E068AAA4-EFA8-4D83-AE51-C8DF87A62BD4}" type="pres">
      <dgm:prSet presAssocID="{7BC479AB-8F7C-4109-A96B-CD6DA27D8070}" presName="compNode" presStyleCnt="0"/>
      <dgm:spPr/>
    </dgm:pt>
    <dgm:pt modelId="{EFEDE483-DE9E-44E6-B10A-32F84BD9C18B}" type="pres">
      <dgm:prSet presAssocID="{7BC479AB-8F7C-4109-A96B-CD6DA27D8070}" presName="bgRect" presStyleLbl="bgShp" presStyleIdx="2" presStyleCnt="5"/>
      <dgm:spPr/>
    </dgm:pt>
    <dgm:pt modelId="{F1E8307F-69A7-4CEA-AE61-EEA56DAA53C3}" type="pres">
      <dgm:prSet presAssocID="{7BC479AB-8F7C-4109-A96B-CD6DA27D8070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8900329-05BA-4A6F-82E1-DAED8719474A}" type="pres">
      <dgm:prSet presAssocID="{7BC479AB-8F7C-4109-A96B-CD6DA27D8070}" presName="spaceRect" presStyleCnt="0"/>
      <dgm:spPr/>
    </dgm:pt>
    <dgm:pt modelId="{2F9DCED8-DB3E-4715-A670-0238012552F5}" type="pres">
      <dgm:prSet presAssocID="{7BC479AB-8F7C-4109-A96B-CD6DA27D8070}" presName="parTx" presStyleLbl="revTx" presStyleIdx="2" presStyleCnt="5">
        <dgm:presLayoutVars>
          <dgm:chMax val="0"/>
          <dgm:chPref val="0"/>
        </dgm:presLayoutVars>
      </dgm:prSet>
      <dgm:spPr/>
    </dgm:pt>
    <dgm:pt modelId="{2A26839F-9026-4E17-A49C-F53BFB01EA90}" type="pres">
      <dgm:prSet presAssocID="{B57A4331-A336-4760-8B86-EDE3456D3223}" presName="sibTrans" presStyleCnt="0"/>
      <dgm:spPr/>
    </dgm:pt>
    <dgm:pt modelId="{48382E7A-86B2-4CCE-A3EE-EB57DF34FF7B}" type="pres">
      <dgm:prSet presAssocID="{7F3003B8-5AE6-422F-AFBC-B172F2B126E8}" presName="compNode" presStyleCnt="0"/>
      <dgm:spPr/>
    </dgm:pt>
    <dgm:pt modelId="{65F949BC-8941-47B7-A346-BF20C661AEFF}" type="pres">
      <dgm:prSet presAssocID="{7F3003B8-5AE6-422F-AFBC-B172F2B126E8}" presName="bgRect" presStyleLbl="bgShp" presStyleIdx="3" presStyleCnt="5"/>
      <dgm:spPr/>
    </dgm:pt>
    <dgm:pt modelId="{705664EE-259F-4BB0-956F-73D2BB45705A}" type="pres">
      <dgm:prSet presAssocID="{7F3003B8-5AE6-422F-AFBC-B172F2B126E8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9F936590-7D0D-48A5-B431-6705352ADCE1}" type="pres">
      <dgm:prSet presAssocID="{7F3003B8-5AE6-422F-AFBC-B172F2B126E8}" presName="spaceRect" presStyleCnt="0"/>
      <dgm:spPr/>
    </dgm:pt>
    <dgm:pt modelId="{34887E9A-568D-4259-9E21-FE39FE125FC8}" type="pres">
      <dgm:prSet presAssocID="{7F3003B8-5AE6-422F-AFBC-B172F2B126E8}" presName="parTx" presStyleLbl="revTx" presStyleIdx="3" presStyleCnt="5">
        <dgm:presLayoutVars>
          <dgm:chMax val="0"/>
          <dgm:chPref val="0"/>
        </dgm:presLayoutVars>
      </dgm:prSet>
      <dgm:spPr/>
    </dgm:pt>
    <dgm:pt modelId="{D00D3313-DB50-45ED-AB8F-509AAA53622B}" type="pres">
      <dgm:prSet presAssocID="{3C759937-135F-4A19-8DDC-5674110C9F15}" presName="sibTrans" presStyleCnt="0"/>
      <dgm:spPr/>
    </dgm:pt>
    <dgm:pt modelId="{FFBADD04-CDB2-40DE-B309-B09482A78D01}" type="pres">
      <dgm:prSet presAssocID="{FB49C605-DB1B-464C-8579-0A1A7461E940}" presName="compNode" presStyleCnt="0"/>
      <dgm:spPr/>
    </dgm:pt>
    <dgm:pt modelId="{6A1DA861-F512-466F-91B1-63A2A27A1DDF}" type="pres">
      <dgm:prSet presAssocID="{FB49C605-DB1B-464C-8579-0A1A7461E940}" presName="bgRect" presStyleLbl="bgShp" presStyleIdx="4" presStyleCnt="5"/>
      <dgm:spPr/>
    </dgm:pt>
    <dgm:pt modelId="{B0D245B8-9C3F-43D8-BFA1-DFDE90FA81ED}" type="pres">
      <dgm:prSet presAssocID="{FB49C605-DB1B-464C-8579-0A1A7461E940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telo de juiz"/>
        </a:ext>
      </dgm:extLst>
    </dgm:pt>
    <dgm:pt modelId="{3C0666F1-55D8-4DF5-9D42-538ED51EEC8E}" type="pres">
      <dgm:prSet presAssocID="{FB49C605-DB1B-464C-8579-0A1A7461E940}" presName="spaceRect" presStyleCnt="0"/>
      <dgm:spPr/>
    </dgm:pt>
    <dgm:pt modelId="{F9EB4793-C928-484B-828C-4C9A0959C20F}" type="pres">
      <dgm:prSet presAssocID="{FB49C605-DB1B-464C-8579-0A1A7461E940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5CF5910E-C059-4CF5-8DB1-F060E0F8D857}" type="presOf" srcId="{46D8F23F-9B24-4951-81A4-E256A52D14FA}" destId="{84D80E6D-1B57-446D-AC4D-E21FAE97BE4D}" srcOrd="0" destOrd="0" presId="urn:microsoft.com/office/officeart/2018/2/layout/IconVerticalSolidList"/>
    <dgm:cxn modelId="{F1050119-4363-4BF7-A9B7-869B941394D4}" type="presOf" srcId="{EDD898FB-33C0-4C99-AD75-35AE6E2C02F2}" destId="{B08D7AF5-3D8C-4535-B404-B1E9CE35C073}" srcOrd="0" destOrd="0" presId="urn:microsoft.com/office/officeart/2018/2/layout/IconVerticalSolidList"/>
    <dgm:cxn modelId="{32749A2B-35EC-4FFC-B296-D68B806E3A90}" type="presOf" srcId="{7BC479AB-8F7C-4109-A96B-CD6DA27D8070}" destId="{2F9DCED8-DB3E-4715-A670-0238012552F5}" srcOrd="0" destOrd="0" presId="urn:microsoft.com/office/officeart/2018/2/layout/IconVerticalSolidList"/>
    <dgm:cxn modelId="{53E6C635-0BC3-4178-AA9A-2126FA70EB6E}" type="presOf" srcId="{23848E2B-105A-4BA1-AF75-C8813F1952BB}" destId="{8F3DC326-932A-4B21-B6E4-786162C442DB}" srcOrd="0" destOrd="0" presId="urn:microsoft.com/office/officeart/2018/2/layout/IconVerticalSolidList"/>
    <dgm:cxn modelId="{20381C3C-C7DE-4ADD-AEA8-C495AEBBB18A}" type="presOf" srcId="{FB49C605-DB1B-464C-8579-0A1A7461E940}" destId="{F9EB4793-C928-484B-828C-4C9A0959C20F}" srcOrd="0" destOrd="0" presId="urn:microsoft.com/office/officeart/2018/2/layout/IconVerticalSolidList"/>
    <dgm:cxn modelId="{5545C761-7B60-44DD-8B49-E92F00443773}" type="presOf" srcId="{7F3003B8-5AE6-422F-AFBC-B172F2B126E8}" destId="{34887E9A-568D-4259-9E21-FE39FE125FC8}" srcOrd="0" destOrd="0" presId="urn:microsoft.com/office/officeart/2018/2/layout/IconVerticalSolidList"/>
    <dgm:cxn modelId="{404E2B46-C7F6-490F-A0E1-21F22B1F1914}" srcId="{23848E2B-105A-4BA1-AF75-C8813F1952BB}" destId="{EDD898FB-33C0-4C99-AD75-35AE6E2C02F2}" srcOrd="0" destOrd="0" parTransId="{7547FB0F-AB8E-42F9-9F4E-E6DEAB27ED5D}" sibTransId="{2EA16967-D56A-4B78-ABDA-B70E2E41CB0E}"/>
    <dgm:cxn modelId="{31F6AA4B-3574-4DEB-8362-791B7236C3F6}" srcId="{23848E2B-105A-4BA1-AF75-C8813F1952BB}" destId="{FB49C605-DB1B-464C-8579-0A1A7461E940}" srcOrd="4" destOrd="0" parTransId="{BE8ADD0B-ADB7-455B-BFF6-92E03116D9EE}" sibTransId="{AA611A05-CA0A-484C-9DEE-BABC1CE2CAA3}"/>
    <dgm:cxn modelId="{7341546C-0346-45BF-BC22-A67DD8A88D65}" srcId="{23848E2B-105A-4BA1-AF75-C8813F1952BB}" destId="{7F3003B8-5AE6-422F-AFBC-B172F2B126E8}" srcOrd="3" destOrd="0" parTransId="{DC052BEB-3559-46B9-8EE6-47E3B39536DD}" sibTransId="{3C759937-135F-4A19-8DDC-5674110C9F15}"/>
    <dgm:cxn modelId="{0DAFE7A5-15BB-4D38-9383-9FEF5547E434}" srcId="{23848E2B-105A-4BA1-AF75-C8813F1952BB}" destId="{46D8F23F-9B24-4951-81A4-E256A52D14FA}" srcOrd="1" destOrd="0" parTransId="{8E5DF7BA-44FF-4F33-9F15-6D6BBA16D938}" sibTransId="{B90D25EA-410E-4DBA-84F4-F616D489FA6A}"/>
    <dgm:cxn modelId="{E13F3EE8-2A17-4E8B-9D75-C915AF52A3B1}" srcId="{23848E2B-105A-4BA1-AF75-C8813F1952BB}" destId="{7BC479AB-8F7C-4109-A96B-CD6DA27D8070}" srcOrd="2" destOrd="0" parTransId="{AEB5F21C-FE21-47B7-AFC5-3C1DE9F07541}" sibTransId="{B57A4331-A336-4760-8B86-EDE3456D3223}"/>
    <dgm:cxn modelId="{0AC9FEF5-FB44-4A8D-94F5-BC551AADA5CE}" type="presParOf" srcId="{8F3DC326-932A-4B21-B6E4-786162C442DB}" destId="{9E090DB1-FA95-4390-93FC-A2995E5B735E}" srcOrd="0" destOrd="0" presId="urn:microsoft.com/office/officeart/2018/2/layout/IconVerticalSolidList"/>
    <dgm:cxn modelId="{C53F3CC1-364B-4053-827F-C79B79651E71}" type="presParOf" srcId="{9E090DB1-FA95-4390-93FC-A2995E5B735E}" destId="{E22C84F4-9234-41AE-B920-C92ADA8259AD}" srcOrd="0" destOrd="0" presId="urn:microsoft.com/office/officeart/2018/2/layout/IconVerticalSolidList"/>
    <dgm:cxn modelId="{A1A75710-3B25-4A15-8E10-3EE27983DAEA}" type="presParOf" srcId="{9E090DB1-FA95-4390-93FC-A2995E5B735E}" destId="{EA0FB756-4A0A-4C2D-B5F6-F9B407152280}" srcOrd="1" destOrd="0" presId="urn:microsoft.com/office/officeart/2018/2/layout/IconVerticalSolidList"/>
    <dgm:cxn modelId="{AECB6AFB-BAED-47F9-828C-D7F519C943AE}" type="presParOf" srcId="{9E090DB1-FA95-4390-93FC-A2995E5B735E}" destId="{F0A0FA8B-6D9D-4965-B911-58487F099924}" srcOrd="2" destOrd="0" presId="urn:microsoft.com/office/officeart/2018/2/layout/IconVerticalSolidList"/>
    <dgm:cxn modelId="{617EC79A-C852-4D2B-AE82-B78CC5DEB5A0}" type="presParOf" srcId="{9E090DB1-FA95-4390-93FC-A2995E5B735E}" destId="{B08D7AF5-3D8C-4535-B404-B1E9CE35C073}" srcOrd="3" destOrd="0" presId="urn:microsoft.com/office/officeart/2018/2/layout/IconVerticalSolidList"/>
    <dgm:cxn modelId="{847A1685-E9EB-4EA5-84EB-ADF7651FBAFE}" type="presParOf" srcId="{8F3DC326-932A-4B21-B6E4-786162C442DB}" destId="{07724EE2-F317-4221-AEFC-0665358CF5DD}" srcOrd="1" destOrd="0" presId="urn:microsoft.com/office/officeart/2018/2/layout/IconVerticalSolidList"/>
    <dgm:cxn modelId="{93E0E555-52B0-4E0F-A2CD-630E8FFEFCA1}" type="presParOf" srcId="{8F3DC326-932A-4B21-B6E4-786162C442DB}" destId="{ED2E1ECF-499E-46F2-8BA7-147D4987F773}" srcOrd="2" destOrd="0" presId="urn:microsoft.com/office/officeart/2018/2/layout/IconVerticalSolidList"/>
    <dgm:cxn modelId="{71D069F7-0089-4B16-8AA4-2929871BE78D}" type="presParOf" srcId="{ED2E1ECF-499E-46F2-8BA7-147D4987F773}" destId="{AACF2FE5-1EA5-4C20-8AD4-6A08F4A573E8}" srcOrd="0" destOrd="0" presId="urn:microsoft.com/office/officeart/2018/2/layout/IconVerticalSolidList"/>
    <dgm:cxn modelId="{166AAA06-20F1-458E-B4CC-81481D24F803}" type="presParOf" srcId="{ED2E1ECF-499E-46F2-8BA7-147D4987F773}" destId="{DECE3CB5-0A39-4679-819D-D91A68D1D908}" srcOrd="1" destOrd="0" presId="urn:microsoft.com/office/officeart/2018/2/layout/IconVerticalSolidList"/>
    <dgm:cxn modelId="{8011455F-FA6B-462E-946D-8551CB714DCF}" type="presParOf" srcId="{ED2E1ECF-499E-46F2-8BA7-147D4987F773}" destId="{F921460E-00FE-43AD-8ACB-520DF3567C25}" srcOrd="2" destOrd="0" presId="urn:microsoft.com/office/officeart/2018/2/layout/IconVerticalSolidList"/>
    <dgm:cxn modelId="{5904FE45-8686-4679-B82B-D195253D8AF0}" type="presParOf" srcId="{ED2E1ECF-499E-46F2-8BA7-147D4987F773}" destId="{84D80E6D-1B57-446D-AC4D-E21FAE97BE4D}" srcOrd="3" destOrd="0" presId="urn:microsoft.com/office/officeart/2018/2/layout/IconVerticalSolidList"/>
    <dgm:cxn modelId="{1095EFE2-3153-48B4-98D0-61455C1051B5}" type="presParOf" srcId="{8F3DC326-932A-4B21-B6E4-786162C442DB}" destId="{9787F447-658D-453A-9BA2-F5CB95E76B3A}" srcOrd="3" destOrd="0" presId="urn:microsoft.com/office/officeart/2018/2/layout/IconVerticalSolidList"/>
    <dgm:cxn modelId="{1FDE1913-5EB2-4FEA-8089-EDF7D2554CC6}" type="presParOf" srcId="{8F3DC326-932A-4B21-B6E4-786162C442DB}" destId="{E068AAA4-EFA8-4D83-AE51-C8DF87A62BD4}" srcOrd="4" destOrd="0" presId="urn:microsoft.com/office/officeart/2018/2/layout/IconVerticalSolidList"/>
    <dgm:cxn modelId="{411D3737-4301-4631-8AD8-0844D043E6D2}" type="presParOf" srcId="{E068AAA4-EFA8-4D83-AE51-C8DF87A62BD4}" destId="{EFEDE483-DE9E-44E6-B10A-32F84BD9C18B}" srcOrd="0" destOrd="0" presId="urn:microsoft.com/office/officeart/2018/2/layout/IconVerticalSolidList"/>
    <dgm:cxn modelId="{97FDED0F-4DCD-47E0-B059-791810E1CC0B}" type="presParOf" srcId="{E068AAA4-EFA8-4D83-AE51-C8DF87A62BD4}" destId="{F1E8307F-69A7-4CEA-AE61-EEA56DAA53C3}" srcOrd="1" destOrd="0" presId="urn:microsoft.com/office/officeart/2018/2/layout/IconVerticalSolidList"/>
    <dgm:cxn modelId="{2491D37E-9BE6-43B7-BA68-2AD0E829A74B}" type="presParOf" srcId="{E068AAA4-EFA8-4D83-AE51-C8DF87A62BD4}" destId="{48900329-05BA-4A6F-82E1-DAED8719474A}" srcOrd="2" destOrd="0" presId="urn:microsoft.com/office/officeart/2018/2/layout/IconVerticalSolidList"/>
    <dgm:cxn modelId="{D2C4583F-5655-430D-BF80-F9CD145A1654}" type="presParOf" srcId="{E068AAA4-EFA8-4D83-AE51-C8DF87A62BD4}" destId="{2F9DCED8-DB3E-4715-A670-0238012552F5}" srcOrd="3" destOrd="0" presId="urn:microsoft.com/office/officeart/2018/2/layout/IconVerticalSolidList"/>
    <dgm:cxn modelId="{D63C287C-CBEF-4930-ABEE-E442C6DED06A}" type="presParOf" srcId="{8F3DC326-932A-4B21-B6E4-786162C442DB}" destId="{2A26839F-9026-4E17-A49C-F53BFB01EA90}" srcOrd="5" destOrd="0" presId="urn:microsoft.com/office/officeart/2018/2/layout/IconVerticalSolidList"/>
    <dgm:cxn modelId="{2C2D2529-AA3F-44A5-A54C-71651B45047A}" type="presParOf" srcId="{8F3DC326-932A-4B21-B6E4-786162C442DB}" destId="{48382E7A-86B2-4CCE-A3EE-EB57DF34FF7B}" srcOrd="6" destOrd="0" presId="urn:microsoft.com/office/officeart/2018/2/layout/IconVerticalSolidList"/>
    <dgm:cxn modelId="{18A25DDF-2DDC-475D-960E-96397273F712}" type="presParOf" srcId="{48382E7A-86B2-4CCE-A3EE-EB57DF34FF7B}" destId="{65F949BC-8941-47B7-A346-BF20C661AEFF}" srcOrd="0" destOrd="0" presId="urn:microsoft.com/office/officeart/2018/2/layout/IconVerticalSolidList"/>
    <dgm:cxn modelId="{FCF87920-2239-4231-BDB2-4782622D85C4}" type="presParOf" srcId="{48382E7A-86B2-4CCE-A3EE-EB57DF34FF7B}" destId="{705664EE-259F-4BB0-956F-73D2BB45705A}" srcOrd="1" destOrd="0" presId="urn:microsoft.com/office/officeart/2018/2/layout/IconVerticalSolidList"/>
    <dgm:cxn modelId="{2067AF5F-066C-4F11-8DAF-022C8B886BBB}" type="presParOf" srcId="{48382E7A-86B2-4CCE-A3EE-EB57DF34FF7B}" destId="{9F936590-7D0D-48A5-B431-6705352ADCE1}" srcOrd="2" destOrd="0" presId="urn:microsoft.com/office/officeart/2018/2/layout/IconVerticalSolidList"/>
    <dgm:cxn modelId="{DD5829CD-8622-40B1-8C13-DA963A769969}" type="presParOf" srcId="{48382E7A-86B2-4CCE-A3EE-EB57DF34FF7B}" destId="{34887E9A-568D-4259-9E21-FE39FE125FC8}" srcOrd="3" destOrd="0" presId="urn:microsoft.com/office/officeart/2018/2/layout/IconVerticalSolidList"/>
    <dgm:cxn modelId="{0C2BFBC5-6BEB-42A6-8862-18716032C1FC}" type="presParOf" srcId="{8F3DC326-932A-4B21-B6E4-786162C442DB}" destId="{D00D3313-DB50-45ED-AB8F-509AAA53622B}" srcOrd="7" destOrd="0" presId="urn:microsoft.com/office/officeart/2018/2/layout/IconVerticalSolidList"/>
    <dgm:cxn modelId="{E69D8019-D585-48B6-9D77-E539F32DD0F7}" type="presParOf" srcId="{8F3DC326-932A-4B21-B6E4-786162C442DB}" destId="{FFBADD04-CDB2-40DE-B309-B09482A78D01}" srcOrd="8" destOrd="0" presId="urn:microsoft.com/office/officeart/2018/2/layout/IconVerticalSolidList"/>
    <dgm:cxn modelId="{41693871-4C3F-494A-90F9-2949B2024F78}" type="presParOf" srcId="{FFBADD04-CDB2-40DE-B309-B09482A78D01}" destId="{6A1DA861-F512-466F-91B1-63A2A27A1DDF}" srcOrd="0" destOrd="0" presId="urn:microsoft.com/office/officeart/2018/2/layout/IconVerticalSolidList"/>
    <dgm:cxn modelId="{32B5AF80-8DF4-41C5-98C8-FABD8668F477}" type="presParOf" srcId="{FFBADD04-CDB2-40DE-B309-B09482A78D01}" destId="{B0D245B8-9C3F-43D8-BFA1-DFDE90FA81ED}" srcOrd="1" destOrd="0" presId="urn:microsoft.com/office/officeart/2018/2/layout/IconVerticalSolidList"/>
    <dgm:cxn modelId="{1A38E4B5-ADB3-4A18-9DAC-D8B39DF6CEC8}" type="presParOf" srcId="{FFBADD04-CDB2-40DE-B309-B09482A78D01}" destId="{3C0666F1-55D8-4DF5-9D42-538ED51EEC8E}" srcOrd="2" destOrd="0" presId="urn:microsoft.com/office/officeart/2018/2/layout/IconVerticalSolidList"/>
    <dgm:cxn modelId="{52DD19AA-63E2-4033-87AE-16B14DE3A000}" type="presParOf" srcId="{FFBADD04-CDB2-40DE-B309-B09482A78D01}" destId="{F9EB4793-C928-484B-828C-4C9A0959C20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C5F2D58-7951-4BF9-BEF9-2DDEF6987CE9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056B0A6-E910-4FC7-8756-A8156273245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PT"/>
            <a:t>Daily personal use product</a:t>
          </a:r>
          <a:endParaRPr lang="en-US"/>
        </a:p>
      </dgm:t>
    </dgm:pt>
    <dgm:pt modelId="{FFA7FBAB-011D-4A19-A2E0-30D833FE05F1}" type="parTrans" cxnId="{9DE55C6C-6EF6-471D-89B3-A86C75C89C50}">
      <dgm:prSet/>
      <dgm:spPr/>
      <dgm:t>
        <a:bodyPr/>
        <a:lstStyle/>
        <a:p>
          <a:endParaRPr lang="en-US"/>
        </a:p>
      </dgm:t>
    </dgm:pt>
    <dgm:pt modelId="{EB3E79BA-0E03-47E1-BF12-E3F71991F376}" type="sibTrans" cxnId="{9DE55C6C-6EF6-471D-89B3-A86C75C89C50}">
      <dgm:prSet/>
      <dgm:spPr/>
      <dgm:t>
        <a:bodyPr/>
        <a:lstStyle/>
        <a:p>
          <a:endParaRPr lang="en-US"/>
        </a:p>
      </dgm:t>
    </dgm:pt>
    <dgm:pt modelId="{AFAB8AF7-29F9-490C-9A86-84DFF341CA2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PT"/>
            <a:t>Challenging review product</a:t>
          </a:r>
          <a:endParaRPr lang="en-US"/>
        </a:p>
      </dgm:t>
    </dgm:pt>
    <dgm:pt modelId="{9DB902F1-22B8-441E-A9A0-1E9539E93D11}" type="parTrans" cxnId="{3B474CBE-FF7E-4D5A-AFB5-B509EC9FA16E}">
      <dgm:prSet/>
      <dgm:spPr/>
      <dgm:t>
        <a:bodyPr/>
        <a:lstStyle/>
        <a:p>
          <a:endParaRPr lang="en-US"/>
        </a:p>
      </dgm:t>
    </dgm:pt>
    <dgm:pt modelId="{E6840DB1-8DD9-4620-962C-1600FF420663}" type="sibTrans" cxnId="{3B474CBE-FF7E-4D5A-AFB5-B509EC9FA16E}">
      <dgm:prSet/>
      <dgm:spPr/>
      <dgm:t>
        <a:bodyPr/>
        <a:lstStyle/>
        <a:p>
          <a:endParaRPr lang="en-US"/>
        </a:p>
      </dgm:t>
    </dgm:pt>
    <dgm:pt modelId="{C878FCFA-4074-4D9B-8D4F-0593CCDDC8EA}" type="pres">
      <dgm:prSet presAssocID="{0C5F2D58-7951-4BF9-BEF9-2DDEF6987CE9}" presName="root" presStyleCnt="0">
        <dgm:presLayoutVars>
          <dgm:dir/>
          <dgm:resizeHandles val="exact"/>
        </dgm:presLayoutVars>
      </dgm:prSet>
      <dgm:spPr/>
    </dgm:pt>
    <dgm:pt modelId="{879DBE18-BDD4-4C97-B0B3-B9F2786D43B8}" type="pres">
      <dgm:prSet presAssocID="{6056B0A6-E910-4FC7-8756-A81562732452}" presName="compNode" presStyleCnt="0"/>
      <dgm:spPr/>
    </dgm:pt>
    <dgm:pt modelId="{D7094041-14BF-433B-8473-A6A714D54E6E}" type="pres">
      <dgm:prSet presAssocID="{6056B0A6-E910-4FC7-8756-A81562732452}" presName="iconBgRect" presStyleLbl="bgShp" presStyleIdx="0" presStyleCnt="2"/>
      <dgm:spPr/>
    </dgm:pt>
    <dgm:pt modelId="{B9E5332A-D029-4030-A5AC-B780F1DBD8AA}" type="pres">
      <dgm:prSet presAssocID="{6056B0A6-E910-4FC7-8756-A8156273245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3F8262E1-720F-4181-8538-376976619C7C}" type="pres">
      <dgm:prSet presAssocID="{6056B0A6-E910-4FC7-8756-A81562732452}" presName="spaceRect" presStyleCnt="0"/>
      <dgm:spPr/>
    </dgm:pt>
    <dgm:pt modelId="{EDE65921-9A4C-45DA-A275-39DBB6C0C16E}" type="pres">
      <dgm:prSet presAssocID="{6056B0A6-E910-4FC7-8756-A81562732452}" presName="textRect" presStyleLbl="revTx" presStyleIdx="0" presStyleCnt="2">
        <dgm:presLayoutVars>
          <dgm:chMax val="1"/>
          <dgm:chPref val="1"/>
        </dgm:presLayoutVars>
      </dgm:prSet>
      <dgm:spPr/>
    </dgm:pt>
    <dgm:pt modelId="{B1975721-0D45-4B91-8A37-773F392962A4}" type="pres">
      <dgm:prSet presAssocID="{EB3E79BA-0E03-47E1-BF12-E3F71991F376}" presName="sibTrans" presStyleCnt="0"/>
      <dgm:spPr/>
    </dgm:pt>
    <dgm:pt modelId="{E066E709-9AB2-40F3-81DA-0A27FCC29042}" type="pres">
      <dgm:prSet presAssocID="{AFAB8AF7-29F9-490C-9A86-84DFF341CA24}" presName="compNode" presStyleCnt="0"/>
      <dgm:spPr/>
    </dgm:pt>
    <dgm:pt modelId="{C178B083-57B9-47D5-B518-6BE1DDE31CA3}" type="pres">
      <dgm:prSet presAssocID="{AFAB8AF7-29F9-490C-9A86-84DFF341CA24}" presName="iconBgRect" presStyleLbl="bgShp" presStyleIdx="1" presStyleCnt="2"/>
      <dgm:spPr/>
    </dgm:pt>
    <dgm:pt modelId="{CDBEBCBF-1D5F-40D7-9CBE-26CA20AF7346}" type="pres">
      <dgm:prSet presAssocID="{AFAB8AF7-29F9-490C-9A86-84DFF341CA2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rca de Verificação"/>
        </a:ext>
      </dgm:extLst>
    </dgm:pt>
    <dgm:pt modelId="{0C28C43C-9F97-42C6-91ED-1A5455F7557D}" type="pres">
      <dgm:prSet presAssocID="{AFAB8AF7-29F9-490C-9A86-84DFF341CA24}" presName="spaceRect" presStyleCnt="0"/>
      <dgm:spPr/>
    </dgm:pt>
    <dgm:pt modelId="{BD829499-FBAD-43E4-B643-396B2AA9735F}" type="pres">
      <dgm:prSet presAssocID="{AFAB8AF7-29F9-490C-9A86-84DFF341CA24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046A6047-0673-4E59-A4DB-76FC0273156B}" type="presOf" srcId="{0C5F2D58-7951-4BF9-BEF9-2DDEF6987CE9}" destId="{C878FCFA-4074-4D9B-8D4F-0593CCDDC8EA}" srcOrd="0" destOrd="0" presId="urn:microsoft.com/office/officeart/2018/5/layout/IconCircleLabelList"/>
    <dgm:cxn modelId="{B1772069-0665-49E2-9D52-B96066EFFF72}" type="presOf" srcId="{AFAB8AF7-29F9-490C-9A86-84DFF341CA24}" destId="{BD829499-FBAD-43E4-B643-396B2AA9735F}" srcOrd="0" destOrd="0" presId="urn:microsoft.com/office/officeart/2018/5/layout/IconCircleLabelList"/>
    <dgm:cxn modelId="{9DE55C6C-6EF6-471D-89B3-A86C75C89C50}" srcId="{0C5F2D58-7951-4BF9-BEF9-2DDEF6987CE9}" destId="{6056B0A6-E910-4FC7-8756-A81562732452}" srcOrd="0" destOrd="0" parTransId="{FFA7FBAB-011D-4A19-A2E0-30D833FE05F1}" sibTransId="{EB3E79BA-0E03-47E1-BF12-E3F71991F376}"/>
    <dgm:cxn modelId="{2AA1D486-EFF3-4705-BA98-190E02B6B23F}" type="presOf" srcId="{6056B0A6-E910-4FC7-8756-A81562732452}" destId="{EDE65921-9A4C-45DA-A275-39DBB6C0C16E}" srcOrd="0" destOrd="0" presId="urn:microsoft.com/office/officeart/2018/5/layout/IconCircleLabelList"/>
    <dgm:cxn modelId="{3B474CBE-FF7E-4D5A-AFB5-B509EC9FA16E}" srcId="{0C5F2D58-7951-4BF9-BEF9-2DDEF6987CE9}" destId="{AFAB8AF7-29F9-490C-9A86-84DFF341CA24}" srcOrd="1" destOrd="0" parTransId="{9DB902F1-22B8-441E-A9A0-1E9539E93D11}" sibTransId="{E6840DB1-8DD9-4620-962C-1600FF420663}"/>
    <dgm:cxn modelId="{2E77CE14-B9A1-4060-B9C8-632ED971C85E}" type="presParOf" srcId="{C878FCFA-4074-4D9B-8D4F-0593CCDDC8EA}" destId="{879DBE18-BDD4-4C97-B0B3-B9F2786D43B8}" srcOrd="0" destOrd="0" presId="urn:microsoft.com/office/officeart/2018/5/layout/IconCircleLabelList"/>
    <dgm:cxn modelId="{F502CA8A-8FBC-4F61-837C-FDAEFE8FD28F}" type="presParOf" srcId="{879DBE18-BDD4-4C97-B0B3-B9F2786D43B8}" destId="{D7094041-14BF-433B-8473-A6A714D54E6E}" srcOrd="0" destOrd="0" presId="urn:microsoft.com/office/officeart/2018/5/layout/IconCircleLabelList"/>
    <dgm:cxn modelId="{26FBF43A-E44C-4F82-A76C-01B5AC6D5C32}" type="presParOf" srcId="{879DBE18-BDD4-4C97-B0B3-B9F2786D43B8}" destId="{B9E5332A-D029-4030-A5AC-B780F1DBD8AA}" srcOrd="1" destOrd="0" presId="urn:microsoft.com/office/officeart/2018/5/layout/IconCircleLabelList"/>
    <dgm:cxn modelId="{06D4310A-C74A-4291-BF4E-02B388E8618E}" type="presParOf" srcId="{879DBE18-BDD4-4C97-B0B3-B9F2786D43B8}" destId="{3F8262E1-720F-4181-8538-376976619C7C}" srcOrd="2" destOrd="0" presId="urn:microsoft.com/office/officeart/2018/5/layout/IconCircleLabelList"/>
    <dgm:cxn modelId="{67C3DC35-4346-4CEC-B64A-7BFFAEB25485}" type="presParOf" srcId="{879DBE18-BDD4-4C97-B0B3-B9F2786D43B8}" destId="{EDE65921-9A4C-45DA-A275-39DBB6C0C16E}" srcOrd="3" destOrd="0" presId="urn:microsoft.com/office/officeart/2018/5/layout/IconCircleLabelList"/>
    <dgm:cxn modelId="{0FF62F3B-536A-400A-B94C-6EDBA3EA219F}" type="presParOf" srcId="{C878FCFA-4074-4D9B-8D4F-0593CCDDC8EA}" destId="{B1975721-0D45-4B91-8A37-773F392962A4}" srcOrd="1" destOrd="0" presId="urn:microsoft.com/office/officeart/2018/5/layout/IconCircleLabelList"/>
    <dgm:cxn modelId="{8F153D0E-BFBD-4ABD-828D-E636B7880564}" type="presParOf" srcId="{C878FCFA-4074-4D9B-8D4F-0593CCDDC8EA}" destId="{E066E709-9AB2-40F3-81DA-0A27FCC29042}" srcOrd="2" destOrd="0" presId="urn:microsoft.com/office/officeart/2018/5/layout/IconCircleLabelList"/>
    <dgm:cxn modelId="{559A4BC2-9BE7-4103-A4A6-2E699C649719}" type="presParOf" srcId="{E066E709-9AB2-40F3-81DA-0A27FCC29042}" destId="{C178B083-57B9-47D5-B518-6BE1DDE31CA3}" srcOrd="0" destOrd="0" presId="urn:microsoft.com/office/officeart/2018/5/layout/IconCircleLabelList"/>
    <dgm:cxn modelId="{9362C736-B735-4EDB-9D86-C2F401A85D58}" type="presParOf" srcId="{E066E709-9AB2-40F3-81DA-0A27FCC29042}" destId="{CDBEBCBF-1D5F-40D7-9CBE-26CA20AF7346}" srcOrd="1" destOrd="0" presId="urn:microsoft.com/office/officeart/2018/5/layout/IconCircleLabelList"/>
    <dgm:cxn modelId="{878A0BCC-490E-47D4-B19F-C474EA6D6E74}" type="presParOf" srcId="{E066E709-9AB2-40F3-81DA-0A27FCC29042}" destId="{0C28C43C-9F97-42C6-91ED-1A5455F7557D}" srcOrd="2" destOrd="0" presId="urn:microsoft.com/office/officeart/2018/5/layout/IconCircleLabelList"/>
    <dgm:cxn modelId="{08DFB84F-6974-48E3-A8AF-935D19C54C80}" type="presParOf" srcId="{E066E709-9AB2-40F3-81DA-0A27FCC29042}" destId="{BD829499-FBAD-43E4-B643-396B2AA9735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752FF39-BBAC-4754-B68D-63FDEBD1B22B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299615B-7355-425D-B5D8-8447D57B3696}">
      <dgm:prSet/>
      <dgm:spPr/>
      <dgm:t>
        <a:bodyPr/>
        <a:lstStyle/>
        <a:p>
          <a:pPr>
            <a:lnSpc>
              <a:spcPct val="100000"/>
            </a:lnSpc>
          </a:pPr>
          <a:r>
            <a:rPr lang="pt-PT"/>
            <a:t>Description</a:t>
          </a:r>
          <a:endParaRPr lang="en-US"/>
        </a:p>
      </dgm:t>
    </dgm:pt>
    <dgm:pt modelId="{7DED7282-2F2F-4C68-8C50-818E113B1D67}" type="parTrans" cxnId="{DC8E7AE2-7EA3-41D1-93C2-E28077F0D4CE}">
      <dgm:prSet/>
      <dgm:spPr/>
      <dgm:t>
        <a:bodyPr/>
        <a:lstStyle/>
        <a:p>
          <a:endParaRPr lang="en-US"/>
        </a:p>
      </dgm:t>
    </dgm:pt>
    <dgm:pt modelId="{612A9748-EBAB-4193-BD51-9754B6B3E833}" type="sibTrans" cxnId="{DC8E7AE2-7EA3-41D1-93C2-E28077F0D4C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798FEDD-2796-4982-8D0B-0DD85617FD2C}">
      <dgm:prSet/>
      <dgm:spPr/>
      <dgm:t>
        <a:bodyPr/>
        <a:lstStyle/>
        <a:p>
          <a:pPr>
            <a:lnSpc>
              <a:spcPct val="100000"/>
            </a:lnSpc>
          </a:pPr>
          <a:r>
            <a:rPr lang="pt-PT"/>
            <a:t>Objectives</a:t>
          </a:r>
          <a:endParaRPr lang="en-US"/>
        </a:p>
      </dgm:t>
    </dgm:pt>
    <dgm:pt modelId="{EE1EDF17-5712-4313-B38C-DBF780CA6DF5}" type="parTrans" cxnId="{1155747A-7C80-4E17-B63D-BEB50C9F04CF}">
      <dgm:prSet/>
      <dgm:spPr/>
      <dgm:t>
        <a:bodyPr/>
        <a:lstStyle/>
        <a:p>
          <a:endParaRPr lang="en-US"/>
        </a:p>
      </dgm:t>
    </dgm:pt>
    <dgm:pt modelId="{DD506C93-F7FA-43AE-A452-94B569B95666}" type="sibTrans" cxnId="{1155747A-7C80-4E17-B63D-BEB50C9F04C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7DB48CB-A28B-4F9F-B766-0C70B8A0FD06}">
      <dgm:prSet/>
      <dgm:spPr/>
      <dgm:t>
        <a:bodyPr/>
        <a:lstStyle/>
        <a:p>
          <a:pPr>
            <a:lnSpc>
              <a:spcPct val="100000"/>
            </a:lnSpc>
          </a:pPr>
          <a:r>
            <a:rPr lang="pt-PT"/>
            <a:t>Target Users</a:t>
          </a:r>
          <a:endParaRPr lang="en-US"/>
        </a:p>
      </dgm:t>
    </dgm:pt>
    <dgm:pt modelId="{89EBD839-990D-49D8-B4C5-3353CAA34422}" type="parTrans" cxnId="{F6D19268-1AC6-44FF-9049-48AB5F3D0EE3}">
      <dgm:prSet/>
      <dgm:spPr/>
      <dgm:t>
        <a:bodyPr/>
        <a:lstStyle/>
        <a:p>
          <a:endParaRPr lang="en-US"/>
        </a:p>
      </dgm:t>
    </dgm:pt>
    <dgm:pt modelId="{337B4E1F-B954-416A-A65D-964D31C71DA9}" type="sibTrans" cxnId="{F6D19268-1AC6-44FF-9049-48AB5F3D0EE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5D9BCB9-B738-44CC-90CB-73F5751D1E8A}">
      <dgm:prSet/>
      <dgm:spPr/>
      <dgm:t>
        <a:bodyPr/>
        <a:lstStyle/>
        <a:p>
          <a:pPr>
            <a:lnSpc>
              <a:spcPct val="100000"/>
            </a:lnSpc>
          </a:pPr>
          <a:r>
            <a:rPr lang="pt-PT"/>
            <a:t>Main UI Aspects</a:t>
          </a:r>
          <a:endParaRPr lang="en-US"/>
        </a:p>
      </dgm:t>
    </dgm:pt>
    <dgm:pt modelId="{C3DD10E4-CFF0-464B-9D05-5728C6FD1B2F}" type="parTrans" cxnId="{C3FAE89D-2A0E-4BEF-A8C9-12DF89D8E776}">
      <dgm:prSet/>
      <dgm:spPr/>
      <dgm:t>
        <a:bodyPr/>
        <a:lstStyle/>
        <a:p>
          <a:endParaRPr lang="en-US"/>
        </a:p>
      </dgm:t>
    </dgm:pt>
    <dgm:pt modelId="{07F7EE54-D504-4788-B9BB-EB4E69BDB82A}" type="sibTrans" cxnId="{C3FAE89D-2A0E-4BEF-A8C9-12DF89D8E776}">
      <dgm:prSet/>
      <dgm:spPr/>
      <dgm:t>
        <a:bodyPr/>
        <a:lstStyle/>
        <a:p>
          <a:endParaRPr lang="en-US"/>
        </a:p>
      </dgm:t>
    </dgm:pt>
    <dgm:pt modelId="{F227038C-53E1-474C-8E04-BA802E01F658}" type="pres">
      <dgm:prSet presAssocID="{E752FF39-BBAC-4754-B68D-63FDEBD1B22B}" presName="root" presStyleCnt="0">
        <dgm:presLayoutVars>
          <dgm:dir/>
          <dgm:resizeHandles val="exact"/>
        </dgm:presLayoutVars>
      </dgm:prSet>
      <dgm:spPr/>
    </dgm:pt>
    <dgm:pt modelId="{1EC8D3CF-E00C-4234-AEDD-73F14185224D}" type="pres">
      <dgm:prSet presAssocID="{E752FF39-BBAC-4754-B68D-63FDEBD1B22B}" presName="container" presStyleCnt="0">
        <dgm:presLayoutVars>
          <dgm:dir/>
          <dgm:resizeHandles val="exact"/>
        </dgm:presLayoutVars>
      </dgm:prSet>
      <dgm:spPr/>
    </dgm:pt>
    <dgm:pt modelId="{AE3CCABF-2DB2-487C-8A42-B3805B864E7C}" type="pres">
      <dgm:prSet presAssocID="{5299615B-7355-425D-B5D8-8447D57B3696}" presName="compNode" presStyleCnt="0"/>
      <dgm:spPr/>
    </dgm:pt>
    <dgm:pt modelId="{14EAFB98-AB3B-45A0-A76B-B9BF4131C874}" type="pres">
      <dgm:prSet presAssocID="{5299615B-7355-425D-B5D8-8447D57B3696}" presName="iconBgRect" presStyleLbl="bgShp" presStyleIdx="0" presStyleCnt="4"/>
      <dgm:spPr/>
    </dgm:pt>
    <dgm:pt modelId="{C14B9923-0E7A-4F7C-8D5C-A16E84BD4759}" type="pres">
      <dgm:prSet presAssocID="{5299615B-7355-425D-B5D8-8447D57B369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o"/>
        </a:ext>
      </dgm:extLst>
    </dgm:pt>
    <dgm:pt modelId="{67AC7108-AE64-4DA9-AE62-68137EF96BC1}" type="pres">
      <dgm:prSet presAssocID="{5299615B-7355-425D-B5D8-8447D57B3696}" presName="spaceRect" presStyleCnt="0"/>
      <dgm:spPr/>
    </dgm:pt>
    <dgm:pt modelId="{69B9ABB6-7797-4569-9243-E10637F1D00B}" type="pres">
      <dgm:prSet presAssocID="{5299615B-7355-425D-B5D8-8447D57B3696}" presName="textRect" presStyleLbl="revTx" presStyleIdx="0" presStyleCnt="4">
        <dgm:presLayoutVars>
          <dgm:chMax val="1"/>
          <dgm:chPref val="1"/>
        </dgm:presLayoutVars>
      </dgm:prSet>
      <dgm:spPr/>
    </dgm:pt>
    <dgm:pt modelId="{13E88790-B117-45EC-9427-463177F87294}" type="pres">
      <dgm:prSet presAssocID="{612A9748-EBAB-4193-BD51-9754B6B3E833}" presName="sibTrans" presStyleLbl="sibTrans2D1" presStyleIdx="0" presStyleCnt="0"/>
      <dgm:spPr/>
    </dgm:pt>
    <dgm:pt modelId="{A0AA55E5-20CB-4259-BEA3-094BDA4D9F7E}" type="pres">
      <dgm:prSet presAssocID="{8798FEDD-2796-4982-8D0B-0DD85617FD2C}" presName="compNode" presStyleCnt="0"/>
      <dgm:spPr/>
    </dgm:pt>
    <dgm:pt modelId="{49D725C8-3AC1-4356-8219-242128588B21}" type="pres">
      <dgm:prSet presAssocID="{8798FEDD-2796-4982-8D0B-0DD85617FD2C}" presName="iconBgRect" presStyleLbl="bgShp" presStyleIdx="1" presStyleCnt="4"/>
      <dgm:spPr/>
    </dgm:pt>
    <dgm:pt modelId="{7EE4AA9A-5D7E-43F0-8F75-E704FD8F5391}" type="pres">
      <dgm:prSet presAssocID="{8798FEDD-2796-4982-8D0B-0DD85617FD2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099F04FA-57B0-4FFF-8CAE-631399BD620D}" type="pres">
      <dgm:prSet presAssocID="{8798FEDD-2796-4982-8D0B-0DD85617FD2C}" presName="spaceRect" presStyleCnt="0"/>
      <dgm:spPr/>
    </dgm:pt>
    <dgm:pt modelId="{521F117B-DD2F-48AB-AFC9-ED75F9707894}" type="pres">
      <dgm:prSet presAssocID="{8798FEDD-2796-4982-8D0B-0DD85617FD2C}" presName="textRect" presStyleLbl="revTx" presStyleIdx="1" presStyleCnt="4">
        <dgm:presLayoutVars>
          <dgm:chMax val="1"/>
          <dgm:chPref val="1"/>
        </dgm:presLayoutVars>
      </dgm:prSet>
      <dgm:spPr/>
    </dgm:pt>
    <dgm:pt modelId="{2D9891D0-D00C-47EF-AC01-E75783D67E0F}" type="pres">
      <dgm:prSet presAssocID="{DD506C93-F7FA-43AE-A452-94B569B95666}" presName="sibTrans" presStyleLbl="sibTrans2D1" presStyleIdx="0" presStyleCnt="0"/>
      <dgm:spPr/>
    </dgm:pt>
    <dgm:pt modelId="{E429D10A-111D-49D0-A8B8-2158DBF7C019}" type="pres">
      <dgm:prSet presAssocID="{27DB48CB-A28B-4F9F-B766-0C70B8A0FD06}" presName="compNode" presStyleCnt="0"/>
      <dgm:spPr/>
    </dgm:pt>
    <dgm:pt modelId="{DCD55F89-38CA-42A5-8A0B-D89BDB30AE07}" type="pres">
      <dgm:prSet presAssocID="{27DB48CB-A28B-4F9F-B766-0C70B8A0FD06}" presName="iconBgRect" presStyleLbl="bgShp" presStyleIdx="2" presStyleCnt="4"/>
      <dgm:spPr/>
    </dgm:pt>
    <dgm:pt modelId="{1912E40A-4BF1-43AA-8A3F-ECA4A3B6A14F}" type="pres">
      <dgm:prSet presAssocID="{27DB48CB-A28B-4F9F-B766-0C70B8A0FD0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tilizadores"/>
        </a:ext>
      </dgm:extLst>
    </dgm:pt>
    <dgm:pt modelId="{F36FBE48-AB4C-4497-B1D2-0A6521040645}" type="pres">
      <dgm:prSet presAssocID="{27DB48CB-A28B-4F9F-B766-0C70B8A0FD06}" presName="spaceRect" presStyleCnt="0"/>
      <dgm:spPr/>
    </dgm:pt>
    <dgm:pt modelId="{4DA0AB32-EAAA-4BAB-907D-0F836BDCBDC2}" type="pres">
      <dgm:prSet presAssocID="{27DB48CB-A28B-4F9F-B766-0C70B8A0FD06}" presName="textRect" presStyleLbl="revTx" presStyleIdx="2" presStyleCnt="4">
        <dgm:presLayoutVars>
          <dgm:chMax val="1"/>
          <dgm:chPref val="1"/>
        </dgm:presLayoutVars>
      </dgm:prSet>
      <dgm:spPr/>
    </dgm:pt>
    <dgm:pt modelId="{631E802A-C311-4726-9CF6-F493B29CF8B4}" type="pres">
      <dgm:prSet presAssocID="{337B4E1F-B954-416A-A65D-964D31C71DA9}" presName="sibTrans" presStyleLbl="sibTrans2D1" presStyleIdx="0" presStyleCnt="0"/>
      <dgm:spPr/>
    </dgm:pt>
    <dgm:pt modelId="{954663BA-8E4B-46E7-A87A-96B9E7118DE3}" type="pres">
      <dgm:prSet presAssocID="{35D9BCB9-B738-44CC-90CB-73F5751D1E8A}" presName="compNode" presStyleCnt="0"/>
      <dgm:spPr/>
    </dgm:pt>
    <dgm:pt modelId="{1C680B97-9A1E-4F14-9A64-F61E028A2999}" type="pres">
      <dgm:prSet presAssocID="{35D9BCB9-B738-44CC-90CB-73F5751D1E8A}" presName="iconBgRect" presStyleLbl="bgShp" presStyleIdx="3" presStyleCnt="4"/>
      <dgm:spPr/>
    </dgm:pt>
    <dgm:pt modelId="{9C5E3EF3-9384-46E9-8D2D-9CC37FDFD1E3}" type="pres">
      <dgm:prSet presAssocID="{35D9BCB9-B738-44CC-90CB-73F5751D1E8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rca de Verificação"/>
        </a:ext>
      </dgm:extLst>
    </dgm:pt>
    <dgm:pt modelId="{3EB6D9D8-16AE-4361-9AFD-B717F345D62A}" type="pres">
      <dgm:prSet presAssocID="{35D9BCB9-B738-44CC-90CB-73F5751D1E8A}" presName="spaceRect" presStyleCnt="0"/>
      <dgm:spPr/>
    </dgm:pt>
    <dgm:pt modelId="{E4D25D1B-BED5-4E28-BF74-B11E32A393B7}" type="pres">
      <dgm:prSet presAssocID="{35D9BCB9-B738-44CC-90CB-73F5751D1E8A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D1CB6906-1D2B-4787-91E1-88E69C2766F7}" type="presOf" srcId="{612A9748-EBAB-4193-BD51-9754B6B3E833}" destId="{13E88790-B117-45EC-9427-463177F87294}" srcOrd="0" destOrd="0" presId="urn:microsoft.com/office/officeart/2018/2/layout/IconCircleList"/>
    <dgm:cxn modelId="{22508165-23E3-439C-AA33-EB72F9F3F16B}" type="presOf" srcId="{337B4E1F-B954-416A-A65D-964D31C71DA9}" destId="{631E802A-C311-4726-9CF6-F493B29CF8B4}" srcOrd="0" destOrd="0" presId="urn:microsoft.com/office/officeart/2018/2/layout/IconCircleList"/>
    <dgm:cxn modelId="{F6D19268-1AC6-44FF-9049-48AB5F3D0EE3}" srcId="{E752FF39-BBAC-4754-B68D-63FDEBD1B22B}" destId="{27DB48CB-A28B-4F9F-B766-0C70B8A0FD06}" srcOrd="2" destOrd="0" parTransId="{89EBD839-990D-49D8-B4C5-3353CAA34422}" sibTransId="{337B4E1F-B954-416A-A65D-964D31C71DA9}"/>
    <dgm:cxn modelId="{008AD84B-2E94-4F30-AD10-775C7399D9E9}" type="presOf" srcId="{27DB48CB-A28B-4F9F-B766-0C70B8A0FD06}" destId="{4DA0AB32-EAAA-4BAB-907D-0F836BDCBDC2}" srcOrd="0" destOrd="0" presId="urn:microsoft.com/office/officeart/2018/2/layout/IconCircleList"/>
    <dgm:cxn modelId="{1155747A-7C80-4E17-B63D-BEB50C9F04CF}" srcId="{E752FF39-BBAC-4754-B68D-63FDEBD1B22B}" destId="{8798FEDD-2796-4982-8D0B-0DD85617FD2C}" srcOrd="1" destOrd="0" parTransId="{EE1EDF17-5712-4313-B38C-DBF780CA6DF5}" sibTransId="{DD506C93-F7FA-43AE-A452-94B569B95666}"/>
    <dgm:cxn modelId="{C3FAE89D-2A0E-4BEF-A8C9-12DF89D8E776}" srcId="{E752FF39-BBAC-4754-B68D-63FDEBD1B22B}" destId="{35D9BCB9-B738-44CC-90CB-73F5751D1E8A}" srcOrd="3" destOrd="0" parTransId="{C3DD10E4-CFF0-464B-9D05-5728C6FD1B2F}" sibTransId="{07F7EE54-D504-4788-B9BB-EB4E69BDB82A}"/>
    <dgm:cxn modelId="{64FB10AB-3B98-4701-A65E-49E01B4F1B85}" type="presOf" srcId="{E752FF39-BBAC-4754-B68D-63FDEBD1B22B}" destId="{F227038C-53E1-474C-8E04-BA802E01F658}" srcOrd="0" destOrd="0" presId="urn:microsoft.com/office/officeart/2018/2/layout/IconCircleList"/>
    <dgm:cxn modelId="{2D46B7B9-201F-4E85-91A4-280ED00BA98D}" type="presOf" srcId="{5299615B-7355-425D-B5D8-8447D57B3696}" destId="{69B9ABB6-7797-4569-9243-E10637F1D00B}" srcOrd="0" destOrd="0" presId="urn:microsoft.com/office/officeart/2018/2/layout/IconCircleList"/>
    <dgm:cxn modelId="{E5A4D7C2-C4F9-4AEA-A217-D3CFC5F00F13}" type="presOf" srcId="{8798FEDD-2796-4982-8D0B-0DD85617FD2C}" destId="{521F117B-DD2F-48AB-AFC9-ED75F9707894}" srcOrd="0" destOrd="0" presId="urn:microsoft.com/office/officeart/2018/2/layout/IconCircleList"/>
    <dgm:cxn modelId="{6FAE8CC6-8C02-4728-B282-A627DE614744}" type="presOf" srcId="{DD506C93-F7FA-43AE-A452-94B569B95666}" destId="{2D9891D0-D00C-47EF-AC01-E75783D67E0F}" srcOrd="0" destOrd="0" presId="urn:microsoft.com/office/officeart/2018/2/layout/IconCircleList"/>
    <dgm:cxn modelId="{52CE0ED1-A14B-4BFA-B016-D217AE58218B}" type="presOf" srcId="{35D9BCB9-B738-44CC-90CB-73F5751D1E8A}" destId="{E4D25D1B-BED5-4E28-BF74-B11E32A393B7}" srcOrd="0" destOrd="0" presId="urn:microsoft.com/office/officeart/2018/2/layout/IconCircleList"/>
    <dgm:cxn modelId="{DC8E7AE2-7EA3-41D1-93C2-E28077F0D4CE}" srcId="{E752FF39-BBAC-4754-B68D-63FDEBD1B22B}" destId="{5299615B-7355-425D-B5D8-8447D57B3696}" srcOrd="0" destOrd="0" parTransId="{7DED7282-2F2F-4C68-8C50-818E113B1D67}" sibTransId="{612A9748-EBAB-4193-BD51-9754B6B3E833}"/>
    <dgm:cxn modelId="{9ECD6F8E-3F51-4988-96F3-2A9BA2408E1D}" type="presParOf" srcId="{F227038C-53E1-474C-8E04-BA802E01F658}" destId="{1EC8D3CF-E00C-4234-AEDD-73F14185224D}" srcOrd="0" destOrd="0" presId="urn:microsoft.com/office/officeart/2018/2/layout/IconCircleList"/>
    <dgm:cxn modelId="{9854461D-7F72-4D95-9ADF-3C5D7D10DF53}" type="presParOf" srcId="{1EC8D3CF-E00C-4234-AEDD-73F14185224D}" destId="{AE3CCABF-2DB2-487C-8A42-B3805B864E7C}" srcOrd="0" destOrd="0" presId="urn:microsoft.com/office/officeart/2018/2/layout/IconCircleList"/>
    <dgm:cxn modelId="{FB0B2946-C2B9-4608-92B6-3228B5E0AFBA}" type="presParOf" srcId="{AE3CCABF-2DB2-487C-8A42-B3805B864E7C}" destId="{14EAFB98-AB3B-45A0-A76B-B9BF4131C874}" srcOrd="0" destOrd="0" presId="urn:microsoft.com/office/officeart/2018/2/layout/IconCircleList"/>
    <dgm:cxn modelId="{53FE7FCF-F32E-43FE-A5E7-C795FEDC2BD1}" type="presParOf" srcId="{AE3CCABF-2DB2-487C-8A42-B3805B864E7C}" destId="{C14B9923-0E7A-4F7C-8D5C-A16E84BD4759}" srcOrd="1" destOrd="0" presId="urn:microsoft.com/office/officeart/2018/2/layout/IconCircleList"/>
    <dgm:cxn modelId="{BB58DCA8-FFC4-4D25-9548-843B0A505A89}" type="presParOf" srcId="{AE3CCABF-2DB2-487C-8A42-B3805B864E7C}" destId="{67AC7108-AE64-4DA9-AE62-68137EF96BC1}" srcOrd="2" destOrd="0" presId="urn:microsoft.com/office/officeart/2018/2/layout/IconCircleList"/>
    <dgm:cxn modelId="{3F63539B-18E7-4D54-AA2B-E052A7B8C5DD}" type="presParOf" srcId="{AE3CCABF-2DB2-487C-8A42-B3805B864E7C}" destId="{69B9ABB6-7797-4569-9243-E10637F1D00B}" srcOrd="3" destOrd="0" presId="urn:microsoft.com/office/officeart/2018/2/layout/IconCircleList"/>
    <dgm:cxn modelId="{FAFFE81A-2F83-4BE4-890F-F92826101356}" type="presParOf" srcId="{1EC8D3CF-E00C-4234-AEDD-73F14185224D}" destId="{13E88790-B117-45EC-9427-463177F87294}" srcOrd="1" destOrd="0" presId="urn:microsoft.com/office/officeart/2018/2/layout/IconCircleList"/>
    <dgm:cxn modelId="{67F83E10-159E-4E8E-B2F1-D54FF3FA1F85}" type="presParOf" srcId="{1EC8D3CF-E00C-4234-AEDD-73F14185224D}" destId="{A0AA55E5-20CB-4259-BEA3-094BDA4D9F7E}" srcOrd="2" destOrd="0" presId="urn:microsoft.com/office/officeart/2018/2/layout/IconCircleList"/>
    <dgm:cxn modelId="{0480D3B9-CCE7-4780-8942-36D4350F69A3}" type="presParOf" srcId="{A0AA55E5-20CB-4259-BEA3-094BDA4D9F7E}" destId="{49D725C8-3AC1-4356-8219-242128588B21}" srcOrd="0" destOrd="0" presId="urn:microsoft.com/office/officeart/2018/2/layout/IconCircleList"/>
    <dgm:cxn modelId="{B3F87DA2-80F6-4EE5-B7ED-8766C98A2B52}" type="presParOf" srcId="{A0AA55E5-20CB-4259-BEA3-094BDA4D9F7E}" destId="{7EE4AA9A-5D7E-43F0-8F75-E704FD8F5391}" srcOrd="1" destOrd="0" presId="urn:microsoft.com/office/officeart/2018/2/layout/IconCircleList"/>
    <dgm:cxn modelId="{78ACFFA7-BC36-43E6-80DA-180B0F4A0B59}" type="presParOf" srcId="{A0AA55E5-20CB-4259-BEA3-094BDA4D9F7E}" destId="{099F04FA-57B0-4FFF-8CAE-631399BD620D}" srcOrd="2" destOrd="0" presId="urn:microsoft.com/office/officeart/2018/2/layout/IconCircleList"/>
    <dgm:cxn modelId="{AE7579A4-E041-470B-85C4-250F88AC2746}" type="presParOf" srcId="{A0AA55E5-20CB-4259-BEA3-094BDA4D9F7E}" destId="{521F117B-DD2F-48AB-AFC9-ED75F9707894}" srcOrd="3" destOrd="0" presId="urn:microsoft.com/office/officeart/2018/2/layout/IconCircleList"/>
    <dgm:cxn modelId="{A116F5DD-58CC-4C00-B4CB-2BAB7C6C5768}" type="presParOf" srcId="{1EC8D3CF-E00C-4234-AEDD-73F14185224D}" destId="{2D9891D0-D00C-47EF-AC01-E75783D67E0F}" srcOrd="3" destOrd="0" presId="urn:microsoft.com/office/officeart/2018/2/layout/IconCircleList"/>
    <dgm:cxn modelId="{2A112F6E-DEC8-4DED-BD5F-1ABC081FF3BE}" type="presParOf" srcId="{1EC8D3CF-E00C-4234-AEDD-73F14185224D}" destId="{E429D10A-111D-49D0-A8B8-2158DBF7C019}" srcOrd="4" destOrd="0" presId="urn:microsoft.com/office/officeart/2018/2/layout/IconCircleList"/>
    <dgm:cxn modelId="{1DCDBC11-5A5B-46F7-8E19-C9800EFA245E}" type="presParOf" srcId="{E429D10A-111D-49D0-A8B8-2158DBF7C019}" destId="{DCD55F89-38CA-42A5-8A0B-D89BDB30AE07}" srcOrd="0" destOrd="0" presId="urn:microsoft.com/office/officeart/2018/2/layout/IconCircleList"/>
    <dgm:cxn modelId="{3BCBBE68-86E7-4730-9532-32A6E3401834}" type="presParOf" srcId="{E429D10A-111D-49D0-A8B8-2158DBF7C019}" destId="{1912E40A-4BF1-43AA-8A3F-ECA4A3B6A14F}" srcOrd="1" destOrd="0" presId="urn:microsoft.com/office/officeart/2018/2/layout/IconCircleList"/>
    <dgm:cxn modelId="{C96AE4A4-8EC3-49C4-8014-8C90A77FD101}" type="presParOf" srcId="{E429D10A-111D-49D0-A8B8-2158DBF7C019}" destId="{F36FBE48-AB4C-4497-B1D2-0A6521040645}" srcOrd="2" destOrd="0" presId="urn:microsoft.com/office/officeart/2018/2/layout/IconCircleList"/>
    <dgm:cxn modelId="{3AFF4440-4450-4D56-9A9F-601D70C94073}" type="presParOf" srcId="{E429D10A-111D-49D0-A8B8-2158DBF7C019}" destId="{4DA0AB32-EAAA-4BAB-907D-0F836BDCBDC2}" srcOrd="3" destOrd="0" presId="urn:microsoft.com/office/officeart/2018/2/layout/IconCircleList"/>
    <dgm:cxn modelId="{9F069533-8F50-4628-A953-636E94537C15}" type="presParOf" srcId="{1EC8D3CF-E00C-4234-AEDD-73F14185224D}" destId="{631E802A-C311-4726-9CF6-F493B29CF8B4}" srcOrd="5" destOrd="0" presId="urn:microsoft.com/office/officeart/2018/2/layout/IconCircleList"/>
    <dgm:cxn modelId="{8E9C74BA-B7C4-4616-AEFE-52C7D8B72945}" type="presParOf" srcId="{1EC8D3CF-E00C-4234-AEDD-73F14185224D}" destId="{954663BA-8E4B-46E7-A87A-96B9E7118DE3}" srcOrd="6" destOrd="0" presId="urn:microsoft.com/office/officeart/2018/2/layout/IconCircleList"/>
    <dgm:cxn modelId="{0835B9A7-2FB3-43DF-8C52-7D637BAAA4E0}" type="presParOf" srcId="{954663BA-8E4B-46E7-A87A-96B9E7118DE3}" destId="{1C680B97-9A1E-4F14-9A64-F61E028A2999}" srcOrd="0" destOrd="0" presId="urn:microsoft.com/office/officeart/2018/2/layout/IconCircleList"/>
    <dgm:cxn modelId="{E0FEE10D-C9CC-4ED2-9F43-12A07741E78B}" type="presParOf" srcId="{954663BA-8E4B-46E7-A87A-96B9E7118DE3}" destId="{9C5E3EF3-9384-46E9-8D2D-9CC37FDFD1E3}" srcOrd="1" destOrd="0" presId="urn:microsoft.com/office/officeart/2018/2/layout/IconCircleList"/>
    <dgm:cxn modelId="{0E76FAD4-F2DA-444E-B30B-CA0142903B96}" type="presParOf" srcId="{954663BA-8E4B-46E7-A87A-96B9E7118DE3}" destId="{3EB6D9D8-16AE-4361-9AFD-B717F345D62A}" srcOrd="2" destOrd="0" presId="urn:microsoft.com/office/officeart/2018/2/layout/IconCircleList"/>
    <dgm:cxn modelId="{2C98A19F-BCB3-46F2-BB6B-82928ABC65E4}" type="presParOf" srcId="{954663BA-8E4B-46E7-A87A-96B9E7118DE3}" destId="{E4D25D1B-BED5-4E28-BF74-B11E32A393B7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155BD74-C1A5-4738-9B26-B9AEFBDDEAFE}" type="doc">
      <dgm:prSet loTypeId="urn:microsoft.com/office/officeart/2005/8/layout/vProcess5" loCatId="process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AEDC61A-6975-45DE-8566-31A6561935B7}">
      <dgm:prSet custT="1"/>
      <dgm:spPr/>
      <dgm:t>
        <a:bodyPr/>
        <a:lstStyle/>
        <a:p>
          <a:r>
            <a:rPr lang="pt-PT" sz="3200" b="1" dirty="0" err="1"/>
            <a:t>Heuristic</a:t>
          </a:r>
          <a:r>
            <a:rPr lang="pt-PT" sz="3200" b="1" dirty="0"/>
            <a:t> </a:t>
          </a:r>
          <a:r>
            <a:rPr lang="pt-PT" sz="3200" b="1" dirty="0" err="1"/>
            <a:t>Evaluation</a:t>
          </a:r>
          <a:endParaRPr lang="en-US" sz="3200" dirty="0"/>
        </a:p>
      </dgm:t>
    </dgm:pt>
    <dgm:pt modelId="{670D0F75-7CA1-4CEA-969F-C5B09DFCA6DF}" type="parTrans" cxnId="{5F1F5594-576B-4E72-A6D1-07307F592725}">
      <dgm:prSet/>
      <dgm:spPr/>
      <dgm:t>
        <a:bodyPr/>
        <a:lstStyle/>
        <a:p>
          <a:endParaRPr lang="en-US"/>
        </a:p>
      </dgm:t>
    </dgm:pt>
    <dgm:pt modelId="{85E07B06-BEB3-4A8D-9BE6-46CAB129A077}" type="sibTrans" cxnId="{5F1F5594-576B-4E72-A6D1-07307F592725}">
      <dgm:prSet/>
      <dgm:spPr/>
      <dgm:t>
        <a:bodyPr/>
        <a:lstStyle/>
        <a:p>
          <a:endParaRPr lang="en-US"/>
        </a:p>
      </dgm:t>
    </dgm:pt>
    <dgm:pt modelId="{16CD5ED3-F8E3-4247-9628-7DD19D4770F8}">
      <dgm:prSet/>
      <dgm:spPr/>
      <dgm:t>
        <a:bodyPr/>
        <a:lstStyle/>
        <a:p>
          <a:r>
            <a:rPr lang="en-US" b="0" i="0"/>
            <a:t>Based on Nielsen’s 10 general usability heuristics</a:t>
          </a:r>
          <a:endParaRPr lang="en-US"/>
        </a:p>
      </dgm:t>
    </dgm:pt>
    <dgm:pt modelId="{6EC33128-EDA5-48EB-8131-5A5AE8DCE19B}" type="parTrans" cxnId="{924D91A0-DD48-424B-9932-FA4DBFD4AE3C}">
      <dgm:prSet/>
      <dgm:spPr/>
      <dgm:t>
        <a:bodyPr/>
        <a:lstStyle/>
        <a:p>
          <a:endParaRPr lang="en-US"/>
        </a:p>
      </dgm:t>
    </dgm:pt>
    <dgm:pt modelId="{A0905C5C-6A00-4235-B261-2E85E04FCBA8}" type="sibTrans" cxnId="{924D91A0-DD48-424B-9932-FA4DBFD4AE3C}">
      <dgm:prSet/>
      <dgm:spPr>
        <a:noFill/>
        <a:ln>
          <a:noFill/>
        </a:ln>
      </dgm:spPr>
      <dgm:t>
        <a:bodyPr/>
        <a:lstStyle/>
        <a:p>
          <a:endParaRPr lang="en-US"/>
        </a:p>
      </dgm:t>
    </dgm:pt>
    <dgm:pt modelId="{179D0986-A1FA-44A4-A977-3AA09E09B97F}">
      <dgm:prSet custT="1"/>
      <dgm:spPr/>
      <dgm:t>
        <a:bodyPr/>
        <a:lstStyle/>
        <a:p>
          <a:r>
            <a:rPr lang="pt-PT" sz="3200" b="1" i="0" dirty="0" err="1"/>
            <a:t>Cognitive</a:t>
          </a:r>
          <a:r>
            <a:rPr lang="pt-PT" sz="3200" b="1" i="0" dirty="0"/>
            <a:t> </a:t>
          </a:r>
          <a:r>
            <a:rPr lang="pt-PT" sz="3200" b="1" i="0" dirty="0" err="1"/>
            <a:t>Walkthrough</a:t>
          </a:r>
          <a:endParaRPr lang="en-US" sz="3200" dirty="0"/>
        </a:p>
      </dgm:t>
    </dgm:pt>
    <dgm:pt modelId="{0B0C5875-8EBE-4EA3-B6D1-F39EFB56BC19}" type="parTrans" cxnId="{3E10F9C0-B277-42AA-A601-70CBF602EB9F}">
      <dgm:prSet/>
      <dgm:spPr/>
      <dgm:t>
        <a:bodyPr/>
        <a:lstStyle/>
        <a:p>
          <a:endParaRPr lang="en-US"/>
        </a:p>
      </dgm:t>
    </dgm:pt>
    <dgm:pt modelId="{43E11DFF-2B3F-4C21-AF72-727DCE906108}" type="sibTrans" cxnId="{3E10F9C0-B277-42AA-A601-70CBF602EB9F}">
      <dgm:prSet/>
      <dgm:spPr/>
      <dgm:t>
        <a:bodyPr/>
        <a:lstStyle/>
        <a:p>
          <a:endParaRPr lang="en-US"/>
        </a:p>
      </dgm:t>
    </dgm:pt>
    <dgm:pt modelId="{7B94F4A4-B80F-4792-AAFC-55FCD03D56CD}">
      <dgm:prSet/>
      <dgm:spPr/>
      <dgm:t>
        <a:bodyPr/>
        <a:lstStyle/>
        <a:p>
          <a:r>
            <a:rPr lang="en-US" b="0" i="0"/>
            <a:t>Based on Spencer’s Streamlined Cognitive Walkthrough</a:t>
          </a:r>
          <a:endParaRPr lang="en-US"/>
        </a:p>
      </dgm:t>
    </dgm:pt>
    <dgm:pt modelId="{72ED5915-52C8-438B-9D73-FEFD2986F282}" type="parTrans" cxnId="{13B7E640-7D55-4690-9F09-275074C9E4CC}">
      <dgm:prSet/>
      <dgm:spPr/>
      <dgm:t>
        <a:bodyPr/>
        <a:lstStyle/>
        <a:p>
          <a:endParaRPr lang="en-US"/>
        </a:p>
      </dgm:t>
    </dgm:pt>
    <dgm:pt modelId="{785A573F-10AB-432E-AADE-590E6FF10BEC}" type="sibTrans" cxnId="{13B7E640-7D55-4690-9F09-275074C9E4CC}">
      <dgm:prSet/>
      <dgm:spPr/>
      <dgm:t>
        <a:bodyPr/>
        <a:lstStyle/>
        <a:p>
          <a:endParaRPr lang="en-US"/>
        </a:p>
      </dgm:t>
    </dgm:pt>
    <dgm:pt modelId="{1B750992-91AC-4F00-9F70-E7507332766B}" type="pres">
      <dgm:prSet presAssocID="{7155BD74-C1A5-4738-9B26-B9AEFBDDEAFE}" presName="outerComposite" presStyleCnt="0">
        <dgm:presLayoutVars>
          <dgm:chMax val="5"/>
          <dgm:dir/>
          <dgm:resizeHandles val="exact"/>
        </dgm:presLayoutVars>
      </dgm:prSet>
      <dgm:spPr/>
    </dgm:pt>
    <dgm:pt modelId="{33462FF4-415A-45AA-9054-6879192DF60B}" type="pres">
      <dgm:prSet presAssocID="{7155BD74-C1A5-4738-9B26-B9AEFBDDEAFE}" presName="dummyMaxCanvas" presStyleCnt="0">
        <dgm:presLayoutVars/>
      </dgm:prSet>
      <dgm:spPr/>
    </dgm:pt>
    <dgm:pt modelId="{2A771AC5-CD8A-4F78-8541-1687C448EC40}" type="pres">
      <dgm:prSet presAssocID="{7155BD74-C1A5-4738-9B26-B9AEFBDDEAFE}" presName="FourNodes_1" presStyleLbl="node1" presStyleIdx="0" presStyleCnt="4">
        <dgm:presLayoutVars>
          <dgm:bulletEnabled val="1"/>
        </dgm:presLayoutVars>
      </dgm:prSet>
      <dgm:spPr/>
    </dgm:pt>
    <dgm:pt modelId="{23BBF6A4-3B29-49C9-92E5-D3E6C2B5C46E}" type="pres">
      <dgm:prSet presAssocID="{7155BD74-C1A5-4738-9B26-B9AEFBDDEAFE}" presName="FourNodes_2" presStyleLbl="node1" presStyleIdx="1" presStyleCnt="4">
        <dgm:presLayoutVars>
          <dgm:bulletEnabled val="1"/>
        </dgm:presLayoutVars>
      </dgm:prSet>
      <dgm:spPr/>
    </dgm:pt>
    <dgm:pt modelId="{D46E264E-EDC3-4CC6-82E5-CFED9382F82F}" type="pres">
      <dgm:prSet presAssocID="{7155BD74-C1A5-4738-9B26-B9AEFBDDEAFE}" presName="FourNodes_3" presStyleLbl="node1" presStyleIdx="2" presStyleCnt="4" custLinFactNeighborX="-16622" custLinFactNeighborY="2056">
        <dgm:presLayoutVars>
          <dgm:bulletEnabled val="1"/>
        </dgm:presLayoutVars>
      </dgm:prSet>
      <dgm:spPr/>
    </dgm:pt>
    <dgm:pt modelId="{31E2D723-49FB-462A-856B-815D5943F9F8}" type="pres">
      <dgm:prSet presAssocID="{7155BD74-C1A5-4738-9B26-B9AEFBDDEAFE}" presName="FourNodes_4" presStyleLbl="node1" presStyleIdx="3" presStyleCnt="4" custLinFactNeighborX="-16622" custLinFactNeighborY="2056">
        <dgm:presLayoutVars>
          <dgm:bulletEnabled val="1"/>
        </dgm:presLayoutVars>
      </dgm:prSet>
      <dgm:spPr/>
    </dgm:pt>
    <dgm:pt modelId="{4463DCB5-4941-4C23-BEB1-FEAAEC0690DF}" type="pres">
      <dgm:prSet presAssocID="{7155BD74-C1A5-4738-9B26-B9AEFBDDEAFE}" presName="FourConn_1-2" presStyleLbl="fgAccFollowNode1" presStyleIdx="0" presStyleCnt="3">
        <dgm:presLayoutVars>
          <dgm:bulletEnabled val="1"/>
        </dgm:presLayoutVars>
      </dgm:prSet>
      <dgm:spPr/>
    </dgm:pt>
    <dgm:pt modelId="{83AF9F5C-BAED-44BD-A101-9744F1CDDE69}" type="pres">
      <dgm:prSet presAssocID="{7155BD74-C1A5-4738-9B26-B9AEFBDDEAFE}" presName="FourConn_2-3" presStyleLbl="fgAccFollowNode1" presStyleIdx="1" presStyleCnt="3" custFlipVert="1" custScaleY="365705" custLinFactX="32882" custLinFactNeighborX="100000" custLinFactNeighborY="-7673">
        <dgm:presLayoutVars>
          <dgm:bulletEnabled val="1"/>
        </dgm:presLayoutVars>
      </dgm:prSet>
      <dgm:spPr>
        <a:prstGeom prst="rect">
          <a:avLst/>
        </a:prstGeom>
      </dgm:spPr>
    </dgm:pt>
    <dgm:pt modelId="{E3304D6C-A976-451B-8CEE-EC50335EED2D}" type="pres">
      <dgm:prSet presAssocID="{7155BD74-C1A5-4738-9B26-B9AEFBDDEAFE}" presName="FourConn_3-4" presStyleLbl="fgAccFollowNode1" presStyleIdx="2" presStyleCnt="3" custLinFactX="-100000" custLinFactNeighborX="-124714" custLinFactNeighborY="3163">
        <dgm:presLayoutVars>
          <dgm:bulletEnabled val="1"/>
        </dgm:presLayoutVars>
      </dgm:prSet>
      <dgm:spPr/>
    </dgm:pt>
    <dgm:pt modelId="{A33F9AF6-AFBA-445F-8D67-F526C3316571}" type="pres">
      <dgm:prSet presAssocID="{7155BD74-C1A5-4738-9B26-B9AEFBDDEAFE}" presName="FourNodes_1_text" presStyleLbl="node1" presStyleIdx="3" presStyleCnt="4">
        <dgm:presLayoutVars>
          <dgm:bulletEnabled val="1"/>
        </dgm:presLayoutVars>
      </dgm:prSet>
      <dgm:spPr/>
    </dgm:pt>
    <dgm:pt modelId="{F39A841F-E75D-4587-BDB6-2212F0DE1A6E}" type="pres">
      <dgm:prSet presAssocID="{7155BD74-C1A5-4738-9B26-B9AEFBDDEAFE}" presName="FourNodes_2_text" presStyleLbl="node1" presStyleIdx="3" presStyleCnt="4">
        <dgm:presLayoutVars>
          <dgm:bulletEnabled val="1"/>
        </dgm:presLayoutVars>
      </dgm:prSet>
      <dgm:spPr/>
    </dgm:pt>
    <dgm:pt modelId="{2CF07629-65A5-451E-9BCD-9054B3234BC6}" type="pres">
      <dgm:prSet presAssocID="{7155BD74-C1A5-4738-9B26-B9AEFBDDEAFE}" presName="FourNodes_3_text" presStyleLbl="node1" presStyleIdx="3" presStyleCnt="4">
        <dgm:presLayoutVars>
          <dgm:bulletEnabled val="1"/>
        </dgm:presLayoutVars>
      </dgm:prSet>
      <dgm:spPr/>
    </dgm:pt>
    <dgm:pt modelId="{450E3588-3F33-4302-B4D3-60091A6B2E4E}" type="pres">
      <dgm:prSet presAssocID="{7155BD74-C1A5-4738-9B26-B9AEFBDDEAFE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A4B1A906-6CF2-438D-A64C-1C8656CD8BE9}" type="presOf" srcId="{43E11DFF-2B3F-4C21-AF72-727DCE906108}" destId="{E3304D6C-A976-451B-8CEE-EC50335EED2D}" srcOrd="0" destOrd="0" presId="urn:microsoft.com/office/officeart/2005/8/layout/vProcess5"/>
    <dgm:cxn modelId="{06EC4D09-DAF5-41F4-B94D-EF5CC4DDFE2D}" type="presOf" srcId="{FAEDC61A-6975-45DE-8566-31A6561935B7}" destId="{A33F9AF6-AFBA-445F-8D67-F526C3316571}" srcOrd="1" destOrd="0" presId="urn:microsoft.com/office/officeart/2005/8/layout/vProcess5"/>
    <dgm:cxn modelId="{8529BB1C-E16F-493A-B4EC-23183D8AEB5E}" type="presOf" srcId="{7B94F4A4-B80F-4792-AAFC-55FCD03D56CD}" destId="{450E3588-3F33-4302-B4D3-60091A6B2E4E}" srcOrd="1" destOrd="0" presId="urn:microsoft.com/office/officeart/2005/8/layout/vProcess5"/>
    <dgm:cxn modelId="{F5CB991F-007A-4E42-B4D9-B9B2BC696805}" type="presOf" srcId="{16CD5ED3-F8E3-4247-9628-7DD19D4770F8}" destId="{F39A841F-E75D-4587-BDB6-2212F0DE1A6E}" srcOrd="1" destOrd="0" presId="urn:microsoft.com/office/officeart/2005/8/layout/vProcess5"/>
    <dgm:cxn modelId="{6013DF22-5FAC-483A-B9EB-9885D46CF6FA}" type="presOf" srcId="{179D0986-A1FA-44A4-A977-3AA09E09B97F}" destId="{D46E264E-EDC3-4CC6-82E5-CFED9382F82F}" srcOrd="0" destOrd="0" presId="urn:microsoft.com/office/officeart/2005/8/layout/vProcess5"/>
    <dgm:cxn modelId="{13B7E640-7D55-4690-9F09-275074C9E4CC}" srcId="{7155BD74-C1A5-4738-9B26-B9AEFBDDEAFE}" destId="{7B94F4A4-B80F-4792-AAFC-55FCD03D56CD}" srcOrd="3" destOrd="0" parTransId="{72ED5915-52C8-438B-9D73-FEFD2986F282}" sibTransId="{785A573F-10AB-432E-AADE-590E6FF10BEC}"/>
    <dgm:cxn modelId="{7650D74A-D75E-4451-952D-82C3082ED47E}" type="presOf" srcId="{85E07B06-BEB3-4A8D-9BE6-46CAB129A077}" destId="{4463DCB5-4941-4C23-BEB1-FEAAEC0690DF}" srcOrd="0" destOrd="0" presId="urn:microsoft.com/office/officeart/2005/8/layout/vProcess5"/>
    <dgm:cxn modelId="{AB6B6E7F-D485-4675-A998-292C2453F233}" type="presOf" srcId="{FAEDC61A-6975-45DE-8566-31A6561935B7}" destId="{2A771AC5-CD8A-4F78-8541-1687C448EC40}" srcOrd="0" destOrd="0" presId="urn:microsoft.com/office/officeart/2005/8/layout/vProcess5"/>
    <dgm:cxn modelId="{30C6C989-A557-4EB7-8F23-87ED204EDF45}" type="presOf" srcId="{7155BD74-C1A5-4738-9B26-B9AEFBDDEAFE}" destId="{1B750992-91AC-4F00-9F70-E7507332766B}" srcOrd="0" destOrd="0" presId="urn:microsoft.com/office/officeart/2005/8/layout/vProcess5"/>
    <dgm:cxn modelId="{5F1F5594-576B-4E72-A6D1-07307F592725}" srcId="{7155BD74-C1A5-4738-9B26-B9AEFBDDEAFE}" destId="{FAEDC61A-6975-45DE-8566-31A6561935B7}" srcOrd="0" destOrd="0" parTransId="{670D0F75-7CA1-4CEA-969F-C5B09DFCA6DF}" sibTransId="{85E07B06-BEB3-4A8D-9BE6-46CAB129A077}"/>
    <dgm:cxn modelId="{0506AD99-94C8-4904-B7D6-386E1853BD3D}" type="presOf" srcId="{16CD5ED3-F8E3-4247-9628-7DD19D4770F8}" destId="{23BBF6A4-3B29-49C9-92E5-D3E6C2B5C46E}" srcOrd="0" destOrd="0" presId="urn:microsoft.com/office/officeart/2005/8/layout/vProcess5"/>
    <dgm:cxn modelId="{924D91A0-DD48-424B-9932-FA4DBFD4AE3C}" srcId="{7155BD74-C1A5-4738-9B26-B9AEFBDDEAFE}" destId="{16CD5ED3-F8E3-4247-9628-7DD19D4770F8}" srcOrd="1" destOrd="0" parTransId="{6EC33128-EDA5-48EB-8131-5A5AE8DCE19B}" sibTransId="{A0905C5C-6A00-4235-B261-2E85E04FCBA8}"/>
    <dgm:cxn modelId="{739E63A5-E3DD-46B9-A70D-C4AF56E40A93}" type="presOf" srcId="{179D0986-A1FA-44A4-A977-3AA09E09B97F}" destId="{2CF07629-65A5-451E-9BCD-9054B3234BC6}" srcOrd="1" destOrd="0" presId="urn:microsoft.com/office/officeart/2005/8/layout/vProcess5"/>
    <dgm:cxn modelId="{6A0275BD-95F8-412C-9DD9-59FF26BD5562}" type="presOf" srcId="{A0905C5C-6A00-4235-B261-2E85E04FCBA8}" destId="{83AF9F5C-BAED-44BD-A101-9744F1CDDE69}" srcOrd="0" destOrd="0" presId="urn:microsoft.com/office/officeart/2005/8/layout/vProcess5"/>
    <dgm:cxn modelId="{3E10F9C0-B277-42AA-A601-70CBF602EB9F}" srcId="{7155BD74-C1A5-4738-9B26-B9AEFBDDEAFE}" destId="{179D0986-A1FA-44A4-A977-3AA09E09B97F}" srcOrd="2" destOrd="0" parTransId="{0B0C5875-8EBE-4EA3-B6D1-F39EFB56BC19}" sibTransId="{43E11DFF-2B3F-4C21-AF72-727DCE906108}"/>
    <dgm:cxn modelId="{396A6DD7-8061-49B8-95FB-39736AE397A0}" type="presOf" srcId="{7B94F4A4-B80F-4792-AAFC-55FCD03D56CD}" destId="{31E2D723-49FB-462A-856B-815D5943F9F8}" srcOrd="0" destOrd="0" presId="urn:microsoft.com/office/officeart/2005/8/layout/vProcess5"/>
    <dgm:cxn modelId="{B22103F0-3271-4562-8D70-DFFC8036E966}" type="presParOf" srcId="{1B750992-91AC-4F00-9F70-E7507332766B}" destId="{33462FF4-415A-45AA-9054-6879192DF60B}" srcOrd="0" destOrd="0" presId="urn:microsoft.com/office/officeart/2005/8/layout/vProcess5"/>
    <dgm:cxn modelId="{86C6F3CA-74AA-4DFD-8EB8-F402562D4BFA}" type="presParOf" srcId="{1B750992-91AC-4F00-9F70-E7507332766B}" destId="{2A771AC5-CD8A-4F78-8541-1687C448EC40}" srcOrd="1" destOrd="0" presId="urn:microsoft.com/office/officeart/2005/8/layout/vProcess5"/>
    <dgm:cxn modelId="{862D8291-DA39-45FA-A7EF-0327E818F538}" type="presParOf" srcId="{1B750992-91AC-4F00-9F70-E7507332766B}" destId="{23BBF6A4-3B29-49C9-92E5-D3E6C2B5C46E}" srcOrd="2" destOrd="0" presId="urn:microsoft.com/office/officeart/2005/8/layout/vProcess5"/>
    <dgm:cxn modelId="{F314C7F7-F874-42CC-A287-FF55F0F8BCC2}" type="presParOf" srcId="{1B750992-91AC-4F00-9F70-E7507332766B}" destId="{D46E264E-EDC3-4CC6-82E5-CFED9382F82F}" srcOrd="3" destOrd="0" presId="urn:microsoft.com/office/officeart/2005/8/layout/vProcess5"/>
    <dgm:cxn modelId="{91F07992-3184-4395-90F5-4E5BCCD7DEB9}" type="presParOf" srcId="{1B750992-91AC-4F00-9F70-E7507332766B}" destId="{31E2D723-49FB-462A-856B-815D5943F9F8}" srcOrd="4" destOrd="0" presId="urn:microsoft.com/office/officeart/2005/8/layout/vProcess5"/>
    <dgm:cxn modelId="{6540F356-0FC8-4ACC-9B5E-F9A957774C3E}" type="presParOf" srcId="{1B750992-91AC-4F00-9F70-E7507332766B}" destId="{4463DCB5-4941-4C23-BEB1-FEAAEC0690DF}" srcOrd="5" destOrd="0" presId="urn:microsoft.com/office/officeart/2005/8/layout/vProcess5"/>
    <dgm:cxn modelId="{430D0C3E-0542-4AD4-B871-B1880FB30BA1}" type="presParOf" srcId="{1B750992-91AC-4F00-9F70-E7507332766B}" destId="{83AF9F5C-BAED-44BD-A101-9744F1CDDE69}" srcOrd="6" destOrd="0" presId="urn:microsoft.com/office/officeart/2005/8/layout/vProcess5"/>
    <dgm:cxn modelId="{4B06CB6F-CA36-476E-8813-AFBF4AF0F16A}" type="presParOf" srcId="{1B750992-91AC-4F00-9F70-E7507332766B}" destId="{E3304D6C-A976-451B-8CEE-EC50335EED2D}" srcOrd="7" destOrd="0" presId="urn:microsoft.com/office/officeart/2005/8/layout/vProcess5"/>
    <dgm:cxn modelId="{C63EB6EF-D050-4DD4-AF00-F9B1B7614809}" type="presParOf" srcId="{1B750992-91AC-4F00-9F70-E7507332766B}" destId="{A33F9AF6-AFBA-445F-8D67-F526C3316571}" srcOrd="8" destOrd="0" presId="urn:microsoft.com/office/officeart/2005/8/layout/vProcess5"/>
    <dgm:cxn modelId="{AC20D014-56ED-4D15-BE21-D18F891C034F}" type="presParOf" srcId="{1B750992-91AC-4F00-9F70-E7507332766B}" destId="{F39A841F-E75D-4587-BDB6-2212F0DE1A6E}" srcOrd="9" destOrd="0" presId="urn:microsoft.com/office/officeart/2005/8/layout/vProcess5"/>
    <dgm:cxn modelId="{E34FD31D-AA2D-4ABF-8BE4-16C483676451}" type="presParOf" srcId="{1B750992-91AC-4F00-9F70-E7507332766B}" destId="{2CF07629-65A5-451E-9BCD-9054B3234BC6}" srcOrd="10" destOrd="0" presId="urn:microsoft.com/office/officeart/2005/8/layout/vProcess5"/>
    <dgm:cxn modelId="{06EFFF6A-7FBC-4969-8B61-2B0C98B59A68}" type="presParOf" srcId="{1B750992-91AC-4F00-9F70-E7507332766B}" destId="{450E3588-3F33-4302-B4D3-60091A6B2E4E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5C41ACA-4329-4CE2-89B2-521708B35598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388F77-7A48-4495-B57C-7061E10CCD8D}">
      <dgm:prSet/>
      <dgm:spPr/>
      <dgm:t>
        <a:bodyPr/>
        <a:lstStyle/>
        <a:p>
          <a:r>
            <a:rPr lang="pt-PT" dirty="0"/>
            <a:t>Steps:</a:t>
          </a:r>
          <a:endParaRPr lang="en-US" dirty="0"/>
        </a:p>
      </dgm:t>
    </dgm:pt>
    <dgm:pt modelId="{7E767AD3-0D56-45C7-8D29-C683864C8EE3}" type="parTrans" cxnId="{E8D3B5F8-8689-4C0C-BE91-A58031ACB9ED}">
      <dgm:prSet/>
      <dgm:spPr/>
      <dgm:t>
        <a:bodyPr/>
        <a:lstStyle/>
        <a:p>
          <a:endParaRPr lang="en-US"/>
        </a:p>
      </dgm:t>
    </dgm:pt>
    <dgm:pt modelId="{3591A219-3A8F-425A-8AA6-C53BA1D5476F}" type="sibTrans" cxnId="{E8D3B5F8-8689-4C0C-BE91-A58031ACB9ED}">
      <dgm:prSet/>
      <dgm:spPr/>
      <dgm:t>
        <a:bodyPr/>
        <a:lstStyle/>
        <a:p>
          <a:endParaRPr lang="en-US"/>
        </a:p>
      </dgm:t>
    </dgm:pt>
    <dgm:pt modelId="{D22E4087-A2D0-4CF4-BAE3-070DFFAEA2DF}">
      <dgm:prSet/>
      <dgm:spPr/>
      <dgm:t>
        <a:bodyPr/>
        <a:lstStyle/>
        <a:p>
          <a:r>
            <a:rPr lang="pt-PT" dirty="0" err="1"/>
            <a:t>Press</a:t>
          </a:r>
          <a:r>
            <a:rPr lang="pt-PT" dirty="0"/>
            <a:t> </a:t>
          </a:r>
          <a:r>
            <a:rPr lang="pt-PT" dirty="0" err="1"/>
            <a:t>the</a:t>
          </a:r>
          <a:r>
            <a:rPr lang="pt-PT" dirty="0"/>
            <a:t> menu </a:t>
          </a:r>
          <a:r>
            <a:rPr lang="pt-PT" dirty="0" err="1"/>
            <a:t>button</a:t>
          </a:r>
          <a:endParaRPr lang="en-US" dirty="0"/>
        </a:p>
      </dgm:t>
    </dgm:pt>
    <dgm:pt modelId="{0DD6C07C-1C05-46D5-BA93-CFF6D9534709}" type="parTrans" cxnId="{4B24FD2D-FCD1-4579-9713-10E5F177F953}">
      <dgm:prSet/>
      <dgm:spPr/>
      <dgm:t>
        <a:bodyPr/>
        <a:lstStyle/>
        <a:p>
          <a:endParaRPr lang="en-US"/>
        </a:p>
      </dgm:t>
    </dgm:pt>
    <dgm:pt modelId="{BFD6F413-D53B-44BB-AD39-9BD8CE65475D}" type="sibTrans" cxnId="{4B24FD2D-FCD1-4579-9713-10E5F177F953}">
      <dgm:prSet/>
      <dgm:spPr/>
      <dgm:t>
        <a:bodyPr/>
        <a:lstStyle/>
        <a:p>
          <a:endParaRPr lang="en-US"/>
        </a:p>
      </dgm:t>
    </dgm:pt>
    <dgm:pt modelId="{9207DF9A-589F-4C79-ADA0-B7F1769284CD}">
      <dgm:prSet/>
      <dgm:spPr/>
      <dgm:t>
        <a:bodyPr/>
        <a:lstStyle/>
        <a:p>
          <a:r>
            <a:rPr lang="pt-PT" dirty="0" err="1"/>
            <a:t>Select</a:t>
          </a:r>
          <a:r>
            <a:rPr lang="pt-PT" dirty="0"/>
            <a:t> </a:t>
          </a:r>
          <a:r>
            <a:rPr lang="pt-PT" dirty="0" err="1"/>
            <a:t>the</a:t>
          </a:r>
          <a:r>
            <a:rPr lang="pt-PT" dirty="0"/>
            <a:t> </a:t>
          </a:r>
          <a:r>
            <a:rPr lang="pt-PT" dirty="0" err="1"/>
            <a:t>health</a:t>
          </a:r>
          <a:r>
            <a:rPr lang="pt-PT" dirty="0"/>
            <a:t> app</a:t>
          </a:r>
          <a:endParaRPr lang="en-US" dirty="0"/>
        </a:p>
      </dgm:t>
    </dgm:pt>
    <dgm:pt modelId="{400A3C1A-81E3-468B-8844-485F92810DB5}" type="parTrans" cxnId="{034FB658-68AB-47F7-808C-F626CBE1123D}">
      <dgm:prSet/>
      <dgm:spPr/>
      <dgm:t>
        <a:bodyPr/>
        <a:lstStyle/>
        <a:p>
          <a:endParaRPr lang="en-US"/>
        </a:p>
      </dgm:t>
    </dgm:pt>
    <dgm:pt modelId="{1EF82A17-0F0F-49C0-8227-ADB5E2550011}" type="sibTrans" cxnId="{034FB658-68AB-47F7-808C-F626CBE1123D}">
      <dgm:prSet/>
      <dgm:spPr/>
      <dgm:t>
        <a:bodyPr/>
        <a:lstStyle/>
        <a:p>
          <a:endParaRPr lang="en-US"/>
        </a:p>
      </dgm:t>
    </dgm:pt>
    <dgm:pt modelId="{BF7D4722-B9A6-4A9B-BD85-178E41CA8984}">
      <dgm:prSet/>
      <dgm:spPr/>
      <dgm:t>
        <a:bodyPr/>
        <a:lstStyle/>
        <a:p>
          <a:r>
            <a:rPr lang="pt-PT" dirty="0" err="1"/>
            <a:t>Select</a:t>
          </a:r>
          <a:r>
            <a:rPr lang="pt-PT" dirty="0"/>
            <a:t> </a:t>
          </a:r>
          <a:r>
            <a:rPr lang="pt-PT" dirty="0" err="1"/>
            <a:t>exercise</a:t>
          </a:r>
          <a:r>
            <a:rPr lang="pt-PT" dirty="0"/>
            <a:t> </a:t>
          </a:r>
          <a:r>
            <a:rPr lang="pt-PT" dirty="0" err="1"/>
            <a:t>option</a:t>
          </a:r>
          <a:endParaRPr lang="en-US" dirty="0"/>
        </a:p>
      </dgm:t>
    </dgm:pt>
    <dgm:pt modelId="{E6E61D12-B38B-4C51-A025-2533D41CA8BE}" type="parTrans" cxnId="{3AF13C02-7B79-4C68-82B9-461AF72B9416}">
      <dgm:prSet/>
      <dgm:spPr/>
      <dgm:t>
        <a:bodyPr/>
        <a:lstStyle/>
        <a:p>
          <a:endParaRPr lang="en-US"/>
        </a:p>
      </dgm:t>
    </dgm:pt>
    <dgm:pt modelId="{64DED4F1-C3AB-4592-B087-F7F33BFF186D}" type="sibTrans" cxnId="{3AF13C02-7B79-4C68-82B9-461AF72B9416}">
      <dgm:prSet/>
      <dgm:spPr/>
      <dgm:t>
        <a:bodyPr/>
        <a:lstStyle/>
        <a:p>
          <a:endParaRPr lang="en-US"/>
        </a:p>
      </dgm:t>
    </dgm:pt>
    <dgm:pt modelId="{F56EFAB2-9645-46AD-849A-7913806E05FA}">
      <dgm:prSet/>
      <dgm:spPr/>
      <dgm:t>
        <a:bodyPr/>
        <a:lstStyle/>
        <a:p>
          <a:r>
            <a:rPr lang="pt-PT" dirty="0" err="1"/>
            <a:t>Select</a:t>
          </a:r>
          <a:r>
            <a:rPr lang="pt-PT" dirty="0"/>
            <a:t> </a:t>
          </a:r>
          <a:r>
            <a:rPr lang="pt-PT" dirty="0" err="1"/>
            <a:t>exercise</a:t>
          </a:r>
          <a:endParaRPr lang="en-US" dirty="0"/>
        </a:p>
      </dgm:t>
    </dgm:pt>
    <dgm:pt modelId="{1AA83FDC-4F7A-43FE-ACAE-037C00D3521D}" type="parTrans" cxnId="{F5C88366-0F90-478E-AC09-618E9641EC1E}">
      <dgm:prSet/>
      <dgm:spPr/>
      <dgm:t>
        <a:bodyPr/>
        <a:lstStyle/>
        <a:p>
          <a:endParaRPr lang="en-US"/>
        </a:p>
      </dgm:t>
    </dgm:pt>
    <dgm:pt modelId="{347B80A6-22AA-4BB2-A90D-674EA22FD3E0}" type="sibTrans" cxnId="{F5C88366-0F90-478E-AC09-618E9641EC1E}">
      <dgm:prSet/>
      <dgm:spPr/>
      <dgm:t>
        <a:bodyPr/>
        <a:lstStyle/>
        <a:p>
          <a:endParaRPr lang="en-US"/>
        </a:p>
      </dgm:t>
    </dgm:pt>
    <dgm:pt modelId="{F146D7E0-E8CA-483C-A48C-743EFBB7CB98}" type="pres">
      <dgm:prSet presAssocID="{45C41ACA-4329-4CE2-89B2-521708B35598}" presName="vert0" presStyleCnt="0">
        <dgm:presLayoutVars>
          <dgm:dir/>
          <dgm:animOne val="branch"/>
          <dgm:animLvl val="lvl"/>
        </dgm:presLayoutVars>
      </dgm:prSet>
      <dgm:spPr/>
    </dgm:pt>
    <dgm:pt modelId="{DAF66702-8A5C-45D9-ADA8-095CA94307B8}" type="pres">
      <dgm:prSet presAssocID="{6F388F77-7A48-4495-B57C-7061E10CCD8D}" presName="thickLine" presStyleLbl="alignNode1" presStyleIdx="0" presStyleCnt="1"/>
      <dgm:spPr/>
    </dgm:pt>
    <dgm:pt modelId="{BC70D33D-98DC-4A92-929E-B9B3EF0767BE}" type="pres">
      <dgm:prSet presAssocID="{6F388F77-7A48-4495-B57C-7061E10CCD8D}" presName="horz1" presStyleCnt="0"/>
      <dgm:spPr/>
    </dgm:pt>
    <dgm:pt modelId="{873DD40D-9999-4C4B-B33F-1189C377F7B4}" type="pres">
      <dgm:prSet presAssocID="{6F388F77-7A48-4495-B57C-7061E10CCD8D}" presName="tx1" presStyleLbl="revTx" presStyleIdx="0" presStyleCnt="5"/>
      <dgm:spPr/>
    </dgm:pt>
    <dgm:pt modelId="{A0A1B226-DA34-4D2B-B5CC-DDDB9A551702}" type="pres">
      <dgm:prSet presAssocID="{6F388F77-7A48-4495-B57C-7061E10CCD8D}" presName="vert1" presStyleCnt="0"/>
      <dgm:spPr/>
    </dgm:pt>
    <dgm:pt modelId="{0DFA0C86-356C-4B3E-9DB7-A63E91D739B2}" type="pres">
      <dgm:prSet presAssocID="{D22E4087-A2D0-4CF4-BAE3-070DFFAEA2DF}" presName="vertSpace2a" presStyleCnt="0"/>
      <dgm:spPr/>
    </dgm:pt>
    <dgm:pt modelId="{C4BB47E1-287E-401B-AD28-EDDB3F544972}" type="pres">
      <dgm:prSet presAssocID="{D22E4087-A2D0-4CF4-BAE3-070DFFAEA2DF}" presName="horz2" presStyleCnt="0"/>
      <dgm:spPr/>
    </dgm:pt>
    <dgm:pt modelId="{7CA56F16-C8D8-4493-8189-5F2D851FD49D}" type="pres">
      <dgm:prSet presAssocID="{D22E4087-A2D0-4CF4-BAE3-070DFFAEA2DF}" presName="horzSpace2" presStyleCnt="0"/>
      <dgm:spPr/>
    </dgm:pt>
    <dgm:pt modelId="{2FFADA1F-FDF9-41FE-8800-152CAA1599F9}" type="pres">
      <dgm:prSet presAssocID="{D22E4087-A2D0-4CF4-BAE3-070DFFAEA2DF}" presName="tx2" presStyleLbl="revTx" presStyleIdx="1" presStyleCnt="5"/>
      <dgm:spPr/>
    </dgm:pt>
    <dgm:pt modelId="{010C41A4-FC5F-4887-8BD8-874DB6B85C76}" type="pres">
      <dgm:prSet presAssocID="{D22E4087-A2D0-4CF4-BAE3-070DFFAEA2DF}" presName="vert2" presStyleCnt="0"/>
      <dgm:spPr/>
    </dgm:pt>
    <dgm:pt modelId="{FF8BE32E-4E06-469F-90A8-C7C83826EDD0}" type="pres">
      <dgm:prSet presAssocID="{D22E4087-A2D0-4CF4-BAE3-070DFFAEA2DF}" presName="thinLine2b" presStyleLbl="callout" presStyleIdx="0" presStyleCnt="4"/>
      <dgm:spPr/>
    </dgm:pt>
    <dgm:pt modelId="{C212928A-E7D0-4D23-B1CB-D38FEE4DB46D}" type="pres">
      <dgm:prSet presAssocID="{D22E4087-A2D0-4CF4-BAE3-070DFFAEA2DF}" presName="vertSpace2b" presStyleCnt="0"/>
      <dgm:spPr/>
    </dgm:pt>
    <dgm:pt modelId="{EA34E1B0-548A-4A70-8CE6-C24CB6C3476A}" type="pres">
      <dgm:prSet presAssocID="{9207DF9A-589F-4C79-ADA0-B7F1769284CD}" presName="horz2" presStyleCnt="0"/>
      <dgm:spPr/>
    </dgm:pt>
    <dgm:pt modelId="{18109EAD-26EE-46A1-9F3B-89C8475A1DBD}" type="pres">
      <dgm:prSet presAssocID="{9207DF9A-589F-4C79-ADA0-B7F1769284CD}" presName="horzSpace2" presStyleCnt="0"/>
      <dgm:spPr/>
    </dgm:pt>
    <dgm:pt modelId="{833F45FF-D19C-485C-BE4B-7BD3011D70B1}" type="pres">
      <dgm:prSet presAssocID="{9207DF9A-589F-4C79-ADA0-B7F1769284CD}" presName="tx2" presStyleLbl="revTx" presStyleIdx="2" presStyleCnt="5"/>
      <dgm:spPr/>
    </dgm:pt>
    <dgm:pt modelId="{1A734E54-FC59-4C1B-837F-1FB6F02C1771}" type="pres">
      <dgm:prSet presAssocID="{9207DF9A-589F-4C79-ADA0-B7F1769284CD}" presName="vert2" presStyleCnt="0"/>
      <dgm:spPr/>
    </dgm:pt>
    <dgm:pt modelId="{62DACC0D-3DFF-4209-B042-A6D6092BF915}" type="pres">
      <dgm:prSet presAssocID="{9207DF9A-589F-4C79-ADA0-B7F1769284CD}" presName="thinLine2b" presStyleLbl="callout" presStyleIdx="1" presStyleCnt="4"/>
      <dgm:spPr/>
    </dgm:pt>
    <dgm:pt modelId="{38A98A68-ACB4-4332-946D-8084DD7CEBCB}" type="pres">
      <dgm:prSet presAssocID="{9207DF9A-589F-4C79-ADA0-B7F1769284CD}" presName="vertSpace2b" presStyleCnt="0"/>
      <dgm:spPr/>
    </dgm:pt>
    <dgm:pt modelId="{FF14DD78-EA5A-4C36-97C4-4D51E1EA2B71}" type="pres">
      <dgm:prSet presAssocID="{BF7D4722-B9A6-4A9B-BD85-178E41CA8984}" presName="horz2" presStyleCnt="0"/>
      <dgm:spPr/>
    </dgm:pt>
    <dgm:pt modelId="{F3A2FC42-FDD8-44F5-B4DF-85BD8B8434ED}" type="pres">
      <dgm:prSet presAssocID="{BF7D4722-B9A6-4A9B-BD85-178E41CA8984}" presName="horzSpace2" presStyleCnt="0"/>
      <dgm:spPr/>
    </dgm:pt>
    <dgm:pt modelId="{E2C2CB4D-591B-4835-B7A3-31C53DF302F6}" type="pres">
      <dgm:prSet presAssocID="{BF7D4722-B9A6-4A9B-BD85-178E41CA8984}" presName="tx2" presStyleLbl="revTx" presStyleIdx="3" presStyleCnt="5"/>
      <dgm:spPr/>
    </dgm:pt>
    <dgm:pt modelId="{EE50030C-42D3-4100-9C83-1A1E0786F6B4}" type="pres">
      <dgm:prSet presAssocID="{BF7D4722-B9A6-4A9B-BD85-178E41CA8984}" presName="vert2" presStyleCnt="0"/>
      <dgm:spPr/>
    </dgm:pt>
    <dgm:pt modelId="{7C7C2EDA-BF15-42F5-B24F-CDD106D5EFDA}" type="pres">
      <dgm:prSet presAssocID="{BF7D4722-B9A6-4A9B-BD85-178E41CA8984}" presName="thinLine2b" presStyleLbl="callout" presStyleIdx="2" presStyleCnt="4"/>
      <dgm:spPr/>
    </dgm:pt>
    <dgm:pt modelId="{ECAAE591-BFE5-4078-8BB8-D42712E5E805}" type="pres">
      <dgm:prSet presAssocID="{BF7D4722-B9A6-4A9B-BD85-178E41CA8984}" presName="vertSpace2b" presStyleCnt="0"/>
      <dgm:spPr/>
    </dgm:pt>
    <dgm:pt modelId="{D3FAD8DD-32E6-4B2D-B8D5-56E6CB1A1155}" type="pres">
      <dgm:prSet presAssocID="{F56EFAB2-9645-46AD-849A-7913806E05FA}" presName="horz2" presStyleCnt="0"/>
      <dgm:spPr/>
    </dgm:pt>
    <dgm:pt modelId="{935CC9DA-FFAA-42EC-B15F-C28EAC4C7256}" type="pres">
      <dgm:prSet presAssocID="{F56EFAB2-9645-46AD-849A-7913806E05FA}" presName="horzSpace2" presStyleCnt="0"/>
      <dgm:spPr/>
    </dgm:pt>
    <dgm:pt modelId="{11153454-5553-4132-BA0B-FFF19C559629}" type="pres">
      <dgm:prSet presAssocID="{F56EFAB2-9645-46AD-849A-7913806E05FA}" presName="tx2" presStyleLbl="revTx" presStyleIdx="4" presStyleCnt="5"/>
      <dgm:spPr/>
    </dgm:pt>
    <dgm:pt modelId="{CB948A0E-7B46-455E-BC59-5AF1D00013E8}" type="pres">
      <dgm:prSet presAssocID="{F56EFAB2-9645-46AD-849A-7913806E05FA}" presName="vert2" presStyleCnt="0"/>
      <dgm:spPr/>
    </dgm:pt>
    <dgm:pt modelId="{F5648BA0-734A-444E-A8B2-EB4A0C77BA2B}" type="pres">
      <dgm:prSet presAssocID="{F56EFAB2-9645-46AD-849A-7913806E05FA}" presName="thinLine2b" presStyleLbl="callout" presStyleIdx="3" presStyleCnt="4"/>
      <dgm:spPr/>
    </dgm:pt>
    <dgm:pt modelId="{D9A88EE4-895D-4A8E-A220-F92305F397AC}" type="pres">
      <dgm:prSet presAssocID="{F56EFAB2-9645-46AD-849A-7913806E05FA}" presName="vertSpace2b" presStyleCnt="0"/>
      <dgm:spPr/>
    </dgm:pt>
  </dgm:ptLst>
  <dgm:cxnLst>
    <dgm:cxn modelId="{3AF13C02-7B79-4C68-82B9-461AF72B9416}" srcId="{6F388F77-7A48-4495-B57C-7061E10CCD8D}" destId="{BF7D4722-B9A6-4A9B-BD85-178E41CA8984}" srcOrd="2" destOrd="0" parTransId="{E6E61D12-B38B-4C51-A025-2533D41CA8BE}" sibTransId="{64DED4F1-C3AB-4592-B087-F7F33BFF186D}"/>
    <dgm:cxn modelId="{E2E6270F-9D94-4E4C-B6AB-D23ABAACF58E}" type="presOf" srcId="{BF7D4722-B9A6-4A9B-BD85-178E41CA8984}" destId="{E2C2CB4D-591B-4835-B7A3-31C53DF302F6}" srcOrd="0" destOrd="0" presId="urn:microsoft.com/office/officeart/2008/layout/LinedList"/>
    <dgm:cxn modelId="{4B24FD2D-FCD1-4579-9713-10E5F177F953}" srcId="{6F388F77-7A48-4495-B57C-7061E10CCD8D}" destId="{D22E4087-A2D0-4CF4-BAE3-070DFFAEA2DF}" srcOrd="0" destOrd="0" parTransId="{0DD6C07C-1C05-46D5-BA93-CFF6D9534709}" sibTransId="{BFD6F413-D53B-44BB-AD39-9BD8CE65475D}"/>
    <dgm:cxn modelId="{64DC2B64-210C-4AF6-AFDD-56287AD231F6}" type="presOf" srcId="{D22E4087-A2D0-4CF4-BAE3-070DFFAEA2DF}" destId="{2FFADA1F-FDF9-41FE-8800-152CAA1599F9}" srcOrd="0" destOrd="0" presId="urn:microsoft.com/office/officeart/2008/layout/LinedList"/>
    <dgm:cxn modelId="{F5C88366-0F90-478E-AC09-618E9641EC1E}" srcId="{6F388F77-7A48-4495-B57C-7061E10CCD8D}" destId="{F56EFAB2-9645-46AD-849A-7913806E05FA}" srcOrd="3" destOrd="0" parTransId="{1AA83FDC-4F7A-43FE-ACAE-037C00D3521D}" sibTransId="{347B80A6-22AA-4BB2-A90D-674EA22FD3E0}"/>
    <dgm:cxn modelId="{034FB658-68AB-47F7-808C-F626CBE1123D}" srcId="{6F388F77-7A48-4495-B57C-7061E10CCD8D}" destId="{9207DF9A-589F-4C79-ADA0-B7F1769284CD}" srcOrd="1" destOrd="0" parTransId="{400A3C1A-81E3-468B-8844-485F92810DB5}" sibTransId="{1EF82A17-0F0F-49C0-8227-ADB5E2550011}"/>
    <dgm:cxn modelId="{221D138D-CB8A-4F49-9821-EED4F1220D66}" type="presOf" srcId="{45C41ACA-4329-4CE2-89B2-521708B35598}" destId="{F146D7E0-E8CA-483C-A48C-743EFBB7CB98}" srcOrd="0" destOrd="0" presId="urn:microsoft.com/office/officeart/2008/layout/LinedList"/>
    <dgm:cxn modelId="{60EC1DA8-6890-436F-A973-17CA904F9866}" type="presOf" srcId="{9207DF9A-589F-4C79-ADA0-B7F1769284CD}" destId="{833F45FF-D19C-485C-BE4B-7BD3011D70B1}" srcOrd="0" destOrd="0" presId="urn:microsoft.com/office/officeart/2008/layout/LinedList"/>
    <dgm:cxn modelId="{785849B8-3102-4B32-B91A-813E3C7762AA}" type="presOf" srcId="{6F388F77-7A48-4495-B57C-7061E10CCD8D}" destId="{873DD40D-9999-4C4B-B33F-1189C377F7B4}" srcOrd="0" destOrd="0" presId="urn:microsoft.com/office/officeart/2008/layout/LinedList"/>
    <dgm:cxn modelId="{E8D3B5F8-8689-4C0C-BE91-A58031ACB9ED}" srcId="{45C41ACA-4329-4CE2-89B2-521708B35598}" destId="{6F388F77-7A48-4495-B57C-7061E10CCD8D}" srcOrd="0" destOrd="0" parTransId="{7E767AD3-0D56-45C7-8D29-C683864C8EE3}" sibTransId="{3591A219-3A8F-425A-8AA6-C53BA1D5476F}"/>
    <dgm:cxn modelId="{069063FD-5C10-47E5-8C1B-E352802EA73E}" type="presOf" srcId="{F56EFAB2-9645-46AD-849A-7913806E05FA}" destId="{11153454-5553-4132-BA0B-FFF19C559629}" srcOrd="0" destOrd="0" presId="urn:microsoft.com/office/officeart/2008/layout/LinedList"/>
    <dgm:cxn modelId="{4212EBF0-6D6B-4766-8599-B9457BD43E7D}" type="presParOf" srcId="{F146D7E0-E8CA-483C-A48C-743EFBB7CB98}" destId="{DAF66702-8A5C-45D9-ADA8-095CA94307B8}" srcOrd="0" destOrd="0" presId="urn:microsoft.com/office/officeart/2008/layout/LinedList"/>
    <dgm:cxn modelId="{17689463-3059-44DC-8CE1-696AA4003429}" type="presParOf" srcId="{F146D7E0-E8CA-483C-A48C-743EFBB7CB98}" destId="{BC70D33D-98DC-4A92-929E-B9B3EF0767BE}" srcOrd="1" destOrd="0" presId="urn:microsoft.com/office/officeart/2008/layout/LinedList"/>
    <dgm:cxn modelId="{48D21AC6-9DFC-4838-85A2-6939F476BB2A}" type="presParOf" srcId="{BC70D33D-98DC-4A92-929E-B9B3EF0767BE}" destId="{873DD40D-9999-4C4B-B33F-1189C377F7B4}" srcOrd="0" destOrd="0" presId="urn:microsoft.com/office/officeart/2008/layout/LinedList"/>
    <dgm:cxn modelId="{72F14343-C444-4A00-93A4-116B73DA0294}" type="presParOf" srcId="{BC70D33D-98DC-4A92-929E-B9B3EF0767BE}" destId="{A0A1B226-DA34-4D2B-B5CC-DDDB9A551702}" srcOrd="1" destOrd="0" presId="urn:microsoft.com/office/officeart/2008/layout/LinedList"/>
    <dgm:cxn modelId="{6AEAE510-EAFB-4236-894E-50A1E386F0FD}" type="presParOf" srcId="{A0A1B226-DA34-4D2B-B5CC-DDDB9A551702}" destId="{0DFA0C86-356C-4B3E-9DB7-A63E91D739B2}" srcOrd="0" destOrd="0" presId="urn:microsoft.com/office/officeart/2008/layout/LinedList"/>
    <dgm:cxn modelId="{6042B4A7-7BA5-42D9-A5D2-EA8C74533017}" type="presParOf" srcId="{A0A1B226-DA34-4D2B-B5CC-DDDB9A551702}" destId="{C4BB47E1-287E-401B-AD28-EDDB3F544972}" srcOrd="1" destOrd="0" presId="urn:microsoft.com/office/officeart/2008/layout/LinedList"/>
    <dgm:cxn modelId="{A9949FB1-F763-4E80-91A2-7EFB91E7EB93}" type="presParOf" srcId="{C4BB47E1-287E-401B-AD28-EDDB3F544972}" destId="{7CA56F16-C8D8-4493-8189-5F2D851FD49D}" srcOrd="0" destOrd="0" presId="urn:microsoft.com/office/officeart/2008/layout/LinedList"/>
    <dgm:cxn modelId="{6E150D14-86B4-4563-8B73-433848D6F16A}" type="presParOf" srcId="{C4BB47E1-287E-401B-AD28-EDDB3F544972}" destId="{2FFADA1F-FDF9-41FE-8800-152CAA1599F9}" srcOrd="1" destOrd="0" presId="urn:microsoft.com/office/officeart/2008/layout/LinedList"/>
    <dgm:cxn modelId="{31BF0E8E-603C-45EF-9C13-974466346355}" type="presParOf" srcId="{C4BB47E1-287E-401B-AD28-EDDB3F544972}" destId="{010C41A4-FC5F-4887-8BD8-874DB6B85C76}" srcOrd="2" destOrd="0" presId="urn:microsoft.com/office/officeart/2008/layout/LinedList"/>
    <dgm:cxn modelId="{18E1F745-EEEE-4DE4-AC0C-1B8223E88753}" type="presParOf" srcId="{A0A1B226-DA34-4D2B-B5CC-DDDB9A551702}" destId="{FF8BE32E-4E06-469F-90A8-C7C83826EDD0}" srcOrd="2" destOrd="0" presId="urn:microsoft.com/office/officeart/2008/layout/LinedList"/>
    <dgm:cxn modelId="{48231444-E779-4B7C-AB91-1737908A4C0B}" type="presParOf" srcId="{A0A1B226-DA34-4D2B-B5CC-DDDB9A551702}" destId="{C212928A-E7D0-4D23-B1CB-D38FEE4DB46D}" srcOrd="3" destOrd="0" presId="urn:microsoft.com/office/officeart/2008/layout/LinedList"/>
    <dgm:cxn modelId="{F9151AAA-B738-4CE3-9CF3-2E9A00BAE6E0}" type="presParOf" srcId="{A0A1B226-DA34-4D2B-B5CC-DDDB9A551702}" destId="{EA34E1B0-548A-4A70-8CE6-C24CB6C3476A}" srcOrd="4" destOrd="0" presId="urn:microsoft.com/office/officeart/2008/layout/LinedList"/>
    <dgm:cxn modelId="{13FBC499-C366-499B-87A2-EE926B78038C}" type="presParOf" srcId="{EA34E1B0-548A-4A70-8CE6-C24CB6C3476A}" destId="{18109EAD-26EE-46A1-9F3B-89C8475A1DBD}" srcOrd="0" destOrd="0" presId="urn:microsoft.com/office/officeart/2008/layout/LinedList"/>
    <dgm:cxn modelId="{47B023E3-862C-4274-A84A-F1B609336069}" type="presParOf" srcId="{EA34E1B0-548A-4A70-8CE6-C24CB6C3476A}" destId="{833F45FF-D19C-485C-BE4B-7BD3011D70B1}" srcOrd="1" destOrd="0" presId="urn:microsoft.com/office/officeart/2008/layout/LinedList"/>
    <dgm:cxn modelId="{B4D09012-B803-4A99-AAD1-9845106FE5A2}" type="presParOf" srcId="{EA34E1B0-548A-4A70-8CE6-C24CB6C3476A}" destId="{1A734E54-FC59-4C1B-837F-1FB6F02C1771}" srcOrd="2" destOrd="0" presId="urn:microsoft.com/office/officeart/2008/layout/LinedList"/>
    <dgm:cxn modelId="{066083FE-8695-46F0-B363-3488562AA11A}" type="presParOf" srcId="{A0A1B226-DA34-4D2B-B5CC-DDDB9A551702}" destId="{62DACC0D-3DFF-4209-B042-A6D6092BF915}" srcOrd="5" destOrd="0" presId="urn:microsoft.com/office/officeart/2008/layout/LinedList"/>
    <dgm:cxn modelId="{B7DD058C-6139-4AB4-BCED-C1E2ABE714D5}" type="presParOf" srcId="{A0A1B226-DA34-4D2B-B5CC-DDDB9A551702}" destId="{38A98A68-ACB4-4332-946D-8084DD7CEBCB}" srcOrd="6" destOrd="0" presId="urn:microsoft.com/office/officeart/2008/layout/LinedList"/>
    <dgm:cxn modelId="{AF73E9C1-2BFE-4CF5-982A-16BBF846FC06}" type="presParOf" srcId="{A0A1B226-DA34-4D2B-B5CC-DDDB9A551702}" destId="{FF14DD78-EA5A-4C36-97C4-4D51E1EA2B71}" srcOrd="7" destOrd="0" presId="urn:microsoft.com/office/officeart/2008/layout/LinedList"/>
    <dgm:cxn modelId="{5669ED14-72A8-4690-BA8F-31F303E3BF9D}" type="presParOf" srcId="{FF14DD78-EA5A-4C36-97C4-4D51E1EA2B71}" destId="{F3A2FC42-FDD8-44F5-B4DF-85BD8B8434ED}" srcOrd="0" destOrd="0" presId="urn:microsoft.com/office/officeart/2008/layout/LinedList"/>
    <dgm:cxn modelId="{16258917-8F95-4556-8357-581AAC0806AD}" type="presParOf" srcId="{FF14DD78-EA5A-4C36-97C4-4D51E1EA2B71}" destId="{E2C2CB4D-591B-4835-B7A3-31C53DF302F6}" srcOrd="1" destOrd="0" presId="urn:microsoft.com/office/officeart/2008/layout/LinedList"/>
    <dgm:cxn modelId="{A8830B81-A585-4641-9934-9B893B46F4E7}" type="presParOf" srcId="{FF14DD78-EA5A-4C36-97C4-4D51E1EA2B71}" destId="{EE50030C-42D3-4100-9C83-1A1E0786F6B4}" srcOrd="2" destOrd="0" presId="urn:microsoft.com/office/officeart/2008/layout/LinedList"/>
    <dgm:cxn modelId="{158D8159-89F8-4252-8EE1-97D4E7A4CC0A}" type="presParOf" srcId="{A0A1B226-DA34-4D2B-B5CC-DDDB9A551702}" destId="{7C7C2EDA-BF15-42F5-B24F-CDD106D5EFDA}" srcOrd="8" destOrd="0" presId="urn:microsoft.com/office/officeart/2008/layout/LinedList"/>
    <dgm:cxn modelId="{61946808-FA95-468D-8123-BC0EFB203CFF}" type="presParOf" srcId="{A0A1B226-DA34-4D2B-B5CC-DDDB9A551702}" destId="{ECAAE591-BFE5-4078-8BB8-D42712E5E805}" srcOrd="9" destOrd="0" presId="urn:microsoft.com/office/officeart/2008/layout/LinedList"/>
    <dgm:cxn modelId="{67CCD341-3417-4349-B262-55164C2C91ED}" type="presParOf" srcId="{A0A1B226-DA34-4D2B-B5CC-DDDB9A551702}" destId="{D3FAD8DD-32E6-4B2D-B8D5-56E6CB1A1155}" srcOrd="10" destOrd="0" presId="urn:microsoft.com/office/officeart/2008/layout/LinedList"/>
    <dgm:cxn modelId="{6FB0AF8A-C1FB-45A2-B432-D548F7F28245}" type="presParOf" srcId="{D3FAD8DD-32E6-4B2D-B8D5-56E6CB1A1155}" destId="{935CC9DA-FFAA-42EC-B15F-C28EAC4C7256}" srcOrd="0" destOrd="0" presId="urn:microsoft.com/office/officeart/2008/layout/LinedList"/>
    <dgm:cxn modelId="{058EA282-6692-433A-8D03-F15E07B8076A}" type="presParOf" srcId="{D3FAD8DD-32E6-4B2D-B8D5-56E6CB1A1155}" destId="{11153454-5553-4132-BA0B-FFF19C559629}" srcOrd="1" destOrd="0" presId="urn:microsoft.com/office/officeart/2008/layout/LinedList"/>
    <dgm:cxn modelId="{4253F104-F658-407F-B3C5-5E63964F3CB0}" type="presParOf" srcId="{D3FAD8DD-32E6-4B2D-B8D5-56E6CB1A1155}" destId="{CB948A0E-7B46-455E-BC59-5AF1D00013E8}" srcOrd="2" destOrd="0" presId="urn:microsoft.com/office/officeart/2008/layout/LinedList"/>
    <dgm:cxn modelId="{5EFB9BD8-EB70-4670-A6C6-D0A96BE31CFB}" type="presParOf" srcId="{A0A1B226-DA34-4D2B-B5CC-DDDB9A551702}" destId="{F5648BA0-734A-444E-A8B2-EB4A0C77BA2B}" srcOrd="11" destOrd="0" presId="urn:microsoft.com/office/officeart/2008/layout/LinedList"/>
    <dgm:cxn modelId="{2EBC477A-E193-4B82-956C-6B0D7DA36257}" type="presParOf" srcId="{A0A1B226-DA34-4D2B-B5CC-DDDB9A551702}" destId="{D9A88EE4-895D-4A8E-A220-F92305F397AC}" srcOrd="12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5C41ACA-4329-4CE2-89B2-521708B35598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388F77-7A48-4495-B57C-7061E10CCD8D}">
      <dgm:prSet/>
      <dgm:spPr/>
      <dgm:t>
        <a:bodyPr/>
        <a:lstStyle/>
        <a:p>
          <a:r>
            <a:rPr lang="pt-PT" dirty="0"/>
            <a:t>Steps:</a:t>
          </a:r>
          <a:endParaRPr lang="en-US" dirty="0"/>
        </a:p>
      </dgm:t>
    </dgm:pt>
    <dgm:pt modelId="{7E767AD3-0D56-45C7-8D29-C683864C8EE3}" type="parTrans" cxnId="{E8D3B5F8-8689-4C0C-BE91-A58031ACB9ED}">
      <dgm:prSet/>
      <dgm:spPr/>
      <dgm:t>
        <a:bodyPr/>
        <a:lstStyle/>
        <a:p>
          <a:endParaRPr lang="en-US"/>
        </a:p>
      </dgm:t>
    </dgm:pt>
    <dgm:pt modelId="{3591A219-3A8F-425A-8AA6-C53BA1D5476F}" type="sibTrans" cxnId="{E8D3B5F8-8689-4C0C-BE91-A58031ACB9ED}">
      <dgm:prSet/>
      <dgm:spPr/>
      <dgm:t>
        <a:bodyPr/>
        <a:lstStyle/>
        <a:p>
          <a:endParaRPr lang="en-US"/>
        </a:p>
      </dgm:t>
    </dgm:pt>
    <dgm:pt modelId="{BF7D4722-B9A6-4A9B-BD85-178E41CA8984}">
      <dgm:prSet/>
      <dgm:spPr/>
      <dgm:t>
        <a:bodyPr/>
        <a:lstStyle/>
        <a:p>
          <a:r>
            <a:rPr lang="pt-PT" b="0" i="0" dirty="0" err="1"/>
            <a:t>Write</a:t>
          </a:r>
          <a:r>
            <a:rPr lang="pt-PT" b="0" i="0" dirty="0"/>
            <a:t> </a:t>
          </a:r>
          <a:r>
            <a:rPr lang="pt-PT" b="0" i="0" dirty="0" err="1"/>
            <a:t>the</a:t>
          </a:r>
          <a:r>
            <a:rPr lang="pt-PT" b="0" i="0" dirty="0"/>
            <a:t> </a:t>
          </a:r>
          <a:r>
            <a:rPr lang="pt-PT" b="0" i="0" dirty="0" err="1"/>
            <a:t>message</a:t>
          </a:r>
          <a:endParaRPr lang="en-US" dirty="0"/>
        </a:p>
      </dgm:t>
    </dgm:pt>
    <dgm:pt modelId="{E6E61D12-B38B-4C51-A025-2533D41CA8BE}" type="parTrans" cxnId="{3AF13C02-7B79-4C68-82B9-461AF72B9416}">
      <dgm:prSet/>
      <dgm:spPr/>
      <dgm:t>
        <a:bodyPr/>
        <a:lstStyle/>
        <a:p>
          <a:endParaRPr lang="en-US"/>
        </a:p>
      </dgm:t>
    </dgm:pt>
    <dgm:pt modelId="{64DED4F1-C3AB-4592-B087-F7F33BFF186D}" type="sibTrans" cxnId="{3AF13C02-7B79-4C68-82B9-461AF72B9416}">
      <dgm:prSet/>
      <dgm:spPr/>
      <dgm:t>
        <a:bodyPr/>
        <a:lstStyle/>
        <a:p>
          <a:endParaRPr lang="en-US"/>
        </a:p>
      </dgm:t>
    </dgm:pt>
    <dgm:pt modelId="{F56EFAB2-9645-46AD-849A-7913806E05FA}">
      <dgm:prSet/>
      <dgm:spPr/>
      <dgm:t>
        <a:bodyPr/>
        <a:lstStyle/>
        <a:p>
          <a:r>
            <a:rPr lang="pt-PT" dirty="0" err="1"/>
            <a:t>Send</a:t>
          </a:r>
          <a:r>
            <a:rPr lang="pt-PT" dirty="0"/>
            <a:t> </a:t>
          </a:r>
          <a:r>
            <a:rPr lang="pt-PT" dirty="0" err="1"/>
            <a:t>the</a:t>
          </a:r>
          <a:r>
            <a:rPr lang="pt-PT" dirty="0"/>
            <a:t> </a:t>
          </a:r>
          <a:r>
            <a:rPr lang="pt-PT" dirty="0" err="1"/>
            <a:t>message</a:t>
          </a:r>
          <a:endParaRPr lang="pt-PT" dirty="0"/>
        </a:p>
      </dgm:t>
    </dgm:pt>
    <dgm:pt modelId="{1AA83FDC-4F7A-43FE-ACAE-037C00D3521D}" type="parTrans" cxnId="{F5C88366-0F90-478E-AC09-618E9641EC1E}">
      <dgm:prSet/>
      <dgm:spPr/>
      <dgm:t>
        <a:bodyPr/>
        <a:lstStyle/>
        <a:p>
          <a:endParaRPr lang="en-US"/>
        </a:p>
      </dgm:t>
    </dgm:pt>
    <dgm:pt modelId="{347B80A6-22AA-4BB2-A90D-674EA22FD3E0}" type="sibTrans" cxnId="{F5C88366-0F90-478E-AC09-618E9641EC1E}">
      <dgm:prSet/>
      <dgm:spPr/>
      <dgm:t>
        <a:bodyPr/>
        <a:lstStyle/>
        <a:p>
          <a:endParaRPr lang="en-US"/>
        </a:p>
      </dgm:t>
    </dgm:pt>
    <dgm:pt modelId="{9207DF9A-589F-4C79-ADA0-B7F1769284CD}">
      <dgm:prSet/>
      <dgm:spPr/>
      <dgm:t>
        <a:bodyPr/>
        <a:lstStyle/>
        <a:p>
          <a:r>
            <a:rPr lang="pt-PT" dirty="0" err="1"/>
            <a:t>Select</a:t>
          </a:r>
          <a:r>
            <a:rPr lang="pt-PT" dirty="0"/>
            <a:t> </a:t>
          </a:r>
          <a:r>
            <a:rPr lang="pt-PT" dirty="0" err="1"/>
            <a:t>writing</a:t>
          </a:r>
          <a:r>
            <a:rPr lang="pt-PT" dirty="0"/>
            <a:t> </a:t>
          </a:r>
          <a:r>
            <a:rPr lang="pt-PT" dirty="0" err="1"/>
            <a:t>method</a:t>
          </a:r>
          <a:endParaRPr lang="en-US" dirty="0"/>
        </a:p>
      </dgm:t>
    </dgm:pt>
    <dgm:pt modelId="{1EF82A17-0F0F-49C0-8227-ADB5E2550011}" type="sibTrans" cxnId="{034FB658-68AB-47F7-808C-F626CBE1123D}">
      <dgm:prSet/>
      <dgm:spPr/>
      <dgm:t>
        <a:bodyPr/>
        <a:lstStyle/>
        <a:p>
          <a:endParaRPr lang="en-US"/>
        </a:p>
      </dgm:t>
    </dgm:pt>
    <dgm:pt modelId="{400A3C1A-81E3-468B-8844-485F92810DB5}" type="parTrans" cxnId="{034FB658-68AB-47F7-808C-F626CBE1123D}">
      <dgm:prSet/>
      <dgm:spPr/>
      <dgm:t>
        <a:bodyPr/>
        <a:lstStyle/>
        <a:p>
          <a:endParaRPr lang="en-US"/>
        </a:p>
      </dgm:t>
    </dgm:pt>
    <dgm:pt modelId="{D22E4087-A2D0-4CF4-BAE3-070DFFAEA2DF}">
      <dgm:prSet/>
      <dgm:spPr/>
      <dgm:t>
        <a:bodyPr/>
        <a:lstStyle/>
        <a:p>
          <a:r>
            <a:rPr lang="pt-PT" dirty="0" err="1"/>
            <a:t>Press</a:t>
          </a:r>
          <a:r>
            <a:rPr lang="pt-PT" dirty="0"/>
            <a:t> </a:t>
          </a:r>
          <a:r>
            <a:rPr lang="pt-PT" dirty="0" err="1"/>
            <a:t>the</a:t>
          </a:r>
          <a:r>
            <a:rPr lang="pt-PT" dirty="0"/>
            <a:t> menu </a:t>
          </a:r>
          <a:r>
            <a:rPr lang="pt-PT" dirty="0" err="1"/>
            <a:t>button</a:t>
          </a:r>
          <a:endParaRPr lang="en-US" dirty="0"/>
        </a:p>
      </dgm:t>
    </dgm:pt>
    <dgm:pt modelId="{BFD6F413-D53B-44BB-AD39-9BD8CE65475D}" type="sibTrans" cxnId="{4B24FD2D-FCD1-4579-9713-10E5F177F953}">
      <dgm:prSet/>
      <dgm:spPr/>
      <dgm:t>
        <a:bodyPr/>
        <a:lstStyle/>
        <a:p>
          <a:endParaRPr lang="en-US"/>
        </a:p>
      </dgm:t>
    </dgm:pt>
    <dgm:pt modelId="{0DD6C07C-1C05-46D5-BA93-CFF6D9534709}" type="parTrans" cxnId="{4B24FD2D-FCD1-4579-9713-10E5F177F953}">
      <dgm:prSet/>
      <dgm:spPr/>
      <dgm:t>
        <a:bodyPr/>
        <a:lstStyle/>
        <a:p>
          <a:endParaRPr lang="en-US"/>
        </a:p>
      </dgm:t>
    </dgm:pt>
    <dgm:pt modelId="{56B3FF33-2E53-4F98-AFDF-BD81955E99B5}">
      <dgm:prSet/>
      <dgm:spPr/>
      <dgm:t>
        <a:bodyPr/>
        <a:lstStyle/>
        <a:p>
          <a:r>
            <a:rPr lang="pt-PT" dirty="0" err="1"/>
            <a:t>Select</a:t>
          </a:r>
          <a:r>
            <a:rPr lang="pt-PT" dirty="0"/>
            <a:t> </a:t>
          </a:r>
          <a:r>
            <a:rPr lang="pt-PT" dirty="0" err="1"/>
            <a:t>the</a:t>
          </a:r>
          <a:r>
            <a:rPr lang="pt-PT" dirty="0"/>
            <a:t> </a:t>
          </a:r>
          <a:r>
            <a:rPr lang="pt-PT" dirty="0" err="1"/>
            <a:t>messaging</a:t>
          </a:r>
          <a:r>
            <a:rPr lang="pt-PT" dirty="0"/>
            <a:t> app</a:t>
          </a:r>
          <a:endParaRPr lang="en-US" dirty="0"/>
        </a:p>
      </dgm:t>
    </dgm:pt>
    <dgm:pt modelId="{C7598148-1275-488C-A39C-CFCA4E04F02F}" type="parTrans" cxnId="{F59D80F1-4AFC-4CA9-AFBD-4B6382EA1B31}">
      <dgm:prSet/>
      <dgm:spPr/>
      <dgm:t>
        <a:bodyPr/>
        <a:lstStyle/>
        <a:p>
          <a:endParaRPr lang="pt-PT"/>
        </a:p>
      </dgm:t>
    </dgm:pt>
    <dgm:pt modelId="{EA044701-9B43-4D29-B30A-512D75D920F0}" type="sibTrans" cxnId="{F59D80F1-4AFC-4CA9-AFBD-4B6382EA1B31}">
      <dgm:prSet/>
      <dgm:spPr/>
      <dgm:t>
        <a:bodyPr/>
        <a:lstStyle/>
        <a:p>
          <a:endParaRPr lang="pt-PT"/>
        </a:p>
      </dgm:t>
    </dgm:pt>
    <dgm:pt modelId="{B0D3542D-A6F1-48FD-89A5-36E68345E091}">
      <dgm:prSet/>
      <dgm:spPr/>
      <dgm:t>
        <a:bodyPr/>
        <a:lstStyle/>
        <a:p>
          <a:r>
            <a:rPr lang="en-US" b="0" i="0" dirty="0"/>
            <a:t>Search for the desired contact</a:t>
          </a:r>
          <a:endParaRPr lang="en-US" dirty="0"/>
        </a:p>
      </dgm:t>
    </dgm:pt>
    <dgm:pt modelId="{DD5B0671-1321-4359-98FB-FC65B557DD55}" type="parTrans" cxnId="{1D637240-183A-4842-BC58-721CDEF94092}">
      <dgm:prSet/>
      <dgm:spPr/>
      <dgm:t>
        <a:bodyPr/>
        <a:lstStyle/>
        <a:p>
          <a:endParaRPr lang="pt-PT"/>
        </a:p>
      </dgm:t>
    </dgm:pt>
    <dgm:pt modelId="{719F9C59-495A-4BD7-809B-19931AC4B42A}" type="sibTrans" cxnId="{1D637240-183A-4842-BC58-721CDEF94092}">
      <dgm:prSet/>
      <dgm:spPr/>
      <dgm:t>
        <a:bodyPr/>
        <a:lstStyle/>
        <a:p>
          <a:endParaRPr lang="pt-PT"/>
        </a:p>
      </dgm:t>
    </dgm:pt>
    <dgm:pt modelId="{F146D7E0-E8CA-483C-A48C-743EFBB7CB98}" type="pres">
      <dgm:prSet presAssocID="{45C41ACA-4329-4CE2-89B2-521708B35598}" presName="vert0" presStyleCnt="0">
        <dgm:presLayoutVars>
          <dgm:dir/>
          <dgm:animOne val="branch"/>
          <dgm:animLvl val="lvl"/>
        </dgm:presLayoutVars>
      </dgm:prSet>
      <dgm:spPr/>
    </dgm:pt>
    <dgm:pt modelId="{DAF66702-8A5C-45D9-ADA8-095CA94307B8}" type="pres">
      <dgm:prSet presAssocID="{6F388F77-7A48-4495-B57C-7061E10CCD8D}" presName="thickLine" presStyleLbl="alignNode1" presStyleIdx="0" presStyleCnt="1"/>
      <dgm:spPr/>
    </dgm:pt>
    <dgm:pt modelId="{BC70D33D-98DC-4A92-929E-B9B3EF0767BE}" type="pres">
      <dgm:prSet presAssocID="{6F388F77-7A48-4495-B57C-7061E10CCD8D}" presName="horz1" presStyleCnt="0"/>
      <dgm:spPr/>
    </dgm:pt>
    <dgm:pt modelId="{873DD40D-9999-4C4B-B33F-1189C377F7B4}" type="pres">
      <dgm:prSet presAssocID="{6F388F77-7A48-4495-B57C-7061E10CCD8D}" presName="tx1" presStyleLbl="revTx" presStyleIdx="0" presStyleCnt="7"/>
      <dgm:spPr/>
    </dgm:pt>
    <dgm:pt modelId="{A0A1B226-DA34-4D2B-B5CC-DDDB9A551702}" type="pres">
      <dgm:prSet presAssocID="{6F388F77-7A48-4495-B57C-7061E10CCD8D}" presName="vert1" presStyleCnt="0"/>
      <dgm:spPr/>
    </dgm:pt>
    <dgm:pt modelId="{0DFA0C86-356C-4B3E-9DB7-A63E91D739B2}" type="pres">
      <dgm:prSet presAssocID="{D22E4087-A2D0-4CF4-BAE3-070DFFAEA2DF}" presName="vertSpace2a" presStyleCnt="0"/>
      <dgm:spPr/>
    </dgm:pt>
    <dgm:pt modelId="{C4BB47E1-287E-401B-AD28-EDDB3F544972}" type="pres">
      <dgm:prSet presAssocID="{D22E4087-A2D0-4CF4-BAE3-070DFFAEA2DF}" presName="horz2" presStyleCnt="0"/>
      <dgm:spPr/>
    </dgm:pt>
    <dgm:pt modelId="{7CA56F16-C8D8-4493-8189-5F2D851FD49D}" type="pres">
      <dgm:prSet presAssocID="{D22E4087-A2D0-4CF4-BAE3-070DFFAEA2DF}" presName="horzSpace2" presStyleCnt="0"/>
      <dgm:spPr/>
    </dgm:pt>
    <dgm:pt modelId="{2FFADA1F-FDF9-41FE-8800-152CAA1599F9}" type="pres">
      <dgm:prSet presAssocID="{D22E4087-A2D0-4CF4-BAE3-070DFFAEA2DF}" presName="tx2" presStyleLbl="revTx" presStyleIdx="1" presStyleCnt="7"/>
      <dgm:spPr/>
    </dgm:pt>
    <dgm:pt modelId="{010C41A4-FC5F-4887-8BD8-874DB6B85C76}" type="pres">
      <dgm:prSet presAssocID="{D22E4087-A2D0-4CF4-BAE3-070DFFAEA2DF}" presName="vert2" presStyleCnt="0"/>
      <dgm:spPr/>
    </dgm:pt>
    <dgm:pt modelId="{FF8BE32E-4E06-469F-90A8-C7C83826EDD0}" type="pres">
      <dgm:prSet presAssocID="{D22E4087-A2D0-4CF4-BAE3-070DFFAEA2DF}" presName="thinLine2b" presStyleLbl="callout" presStyleIdx="0" presStyleCnt="6"/>
      <dgm:spPr/>
    </dgm:pt>
    <dgm:pt modelId="{C212928A-E7D0-4D23-B1CB-D38FEE4DB46D}" type="pres">
      <dgm:prSet presAssocID="{D22E4087-A2D0-4CF4-BAE3-070DFFAEA2DF}" presName="vertSpace2b" presStyleCnt="0"/>
      <dgm:spPr/>
    </dgm:pt>
    <dgm:pt modelId="{6A5A291A-A372-4C7C-9FBA-D55BCE94589D}" type="pres">
      <dgm:prSet presAssocID="{56B3FF33-2E53-4F98-AFDF-BD81955E99B5}" presName="horz2" presStyleCnt="0"/>
      <dgm:spPr/>
    </dgm:pt>
    <dgm:pt modelId="{0D5C61F5-EC03-443D-894A-D057DED04CA6}" type="pres">
      <dgm:prSet presAssocID="{56B3FF33-2E53-4F98-AFDF-BD81955E99B5}" presName="horzSpace2" presStyleCnt="0"/>
      <dgm:spPr/>
    </dgm:pt>
    <dgm:pt modelId="{1583EE34-5CE2-4852-9CA7-BC27A3BAA6F3}" type="pres">
      <dgm:prSet presAssocID="{56B3FF33-2E53-4F98-AFDF-BD81955E99B5}" presName="tx2" presStyleLbl="revTx" presStyleIdx="2" presStyleCnt="7"/>
      <dgm:spPr/>
    </dgm:pt>
    <dgm:pt modelId="{FB65B5A1-4B9E-480D-BCD9-28F8E6BEB989}" type="pres">
      <dgm:prSet presAssocID="{56B3FF33-2E53-4F98-AFDF-BD81955E99B5}" presName="vert2" presStyleCnt="0"/>
      <dgm:spPr/>
    </dgm:pt>
    <dgm:pt modelId="{2BA65C6A-B6CC-4F19-9D3E-5EF4D58C5622}" type="pres">
      <dgm:prSet presAssocID="{56B3FF33-2E53-4F98-AFDF-BD81955E99B5}" presName="thinLine2b" presStyleLbl="callout" presStyleIdx="1" presStyleCnt="6"/>
      <dgm:spPr/>
    </dgm:pt>
    <dgm:pt modelId="{A13BBD26-BAAF-4461-990A-CE3CD5D7D907}" type="pres">
      <dgm:prSet presAssocID="{56B3FF33-2E53-4F98-AFDF-BD81955E99B5}" presName="vertSpace2b" presStyleCnt="0"/>
      <dgm:spPr/>
    </dgm:pt>
    <dgm:pt modelId="{0B23336B-4157-4AA5-BA80-C3489AB92AA4}" type="pres">
      <dgm:prSet presAssocID="{B0D3542D-A6F1-48FD-89A5-36E68345E091}" presName="horz2" presStyleCnt="0"/>
      <dgm:spPr/>
    </dgm:pt>
    <dgm:pt modelId="{B82C4DA2-A28A-4EE5-9061-8821583D0039}" type="pres">
      <dgm:prSet presAssocID="{B0D3542D-A6F1-48FD-89A5-36E68345E091}" presName="horzSpace2" presStyleCnt="0"/>
      <dgm:spPr/>
    </dgm:pt>
    <dgm:pt modelId="{B832330C-0F24-4C00-82F9-F4AC5196DC89}" type="pres">
      <dgm:prSet presAssocID="{B0D3542D-A6F1-48FD-89A5-36E68345E091}" presName="tx2" presStyleLbl="revTx" presStyleIdx="3" presStyleCnt="7"/>
      <dgm:spPr/>
    </dgm:pt>
    <dgm:pt modelId="{2E0BAB88-9900-4739-B3A0-5A40FEC519F5}" type="pres">
      <dgm:prSet presAssocID="{B0D3542D-A6F1-48FD-89A5-36E68345E091}" presName="vert2" presStyleCnt="0"/>
      <dgm:spPr/>
    </dgm:pt>
    <dgm:pt modelId="{FB917738-78C3-491E-81F0-265FCBDCF565}" type="pres">
      <dgm:prSet presAssocID="{B0D3542D-A6F1-48FD-89A5-36E68345E091}" presName="thinLine2b" presStyleLbl="callout" presStyleIdx="2" presStyleCnt="6"/>
      <dgm:spPr/>
    </dgm:pt>
    <dgm:pt modelId="{9AD38968-258B-43E7-BA99-A9A275EA3DFE}" type="pres">
      <dgm:prSet presAssocID="{B0D3542D-A6F1-48FD-89A5-36E68345E091}" presName="vertSpace2b" presStyleCnt="0"/>
      <dgm:spPr/>
    </dgm:pt>
    <dgm:pt modelId="{EA34E1B0-548A-4A70-8CE6-C24CB6C3476A}" type="pres">
      <dgm:prSet presAssocID="{9207DF9A-589F-4C79-ADA0-B7F1769284CD}" presName="horz2" presStyleCnt="0"/>
      <dgm:spPr/>
    </dgm:pt>
    <dgm:pt modelId="{18109EAD-26EE-46A1-9F3B-89C8475A1DBD}" type="pres">
      <dgm:prSet presAssocID="{9207DF9A-589F-4C79-ADA0-B7F1769284CD}" presName="horzSpace2" presStyleCnt="0"/>
      <dgm:spPr/>
    </dgm:pt>
    <dgm:pt modelId="{833F45FF-D19C-485C-BE4B-7BD3011D70B1}" type="pres">
      <dgm:prSet presAssocID="{9207DF9A-589F-4C79-ADA0-B7F1769284CD}" presName="tx2" presStyleLbl="revTx" presStyleIdx="4" presStyleCnt="7"/>
      <dgm:spPr/>
    </dgm:pt>
    <dgm:pt modelId="{1A734E54-FC59-4C1B-837F-1FB6F02C1771}" type="pres">
      <dgm:prSet presAssocID="{9207DF9A-589F-4C79-ADA0-B7F1769284CD}" presName="vert2" presStyleCnt="0"/>
      <dgm:spPr/>
    </dgm:pt>
    <dgm:pt modelId="{62DACC0D-3DFF-4209-B042-A6D6092BF915}" type="pres">
      <dgm:prSet presAssocID="{9207DF9A-589F-4C79-ADA0-B7F1769284CD}" presName="thinLine2b" presStyleLbl="callout" presStyleIdx="3" presStyleCnt="6"/>
      <dgm:spPr/>
    </dgm:pt>
    <dgm:pt modelId="{38A98A68-ACB4-4332-946D-8084DD7CEBCB}" type="pres">
      <dgm:prSet presAssocID="{9207DF9A-589F-4C79-ADA0-B7F1769284CD}" presName="vertSpace2b" presStyleCnt="0"/>
      <dgm:spPr/>
    </dgm:pt>
    <dgm:pt modelId="{FF14DD78-EA5A-4C36-97C4-4D51E1EA2B71}" type="pres">
      <dgm:prSet presAssocID="{BF7D4722-B9A6-4A9B-BD85-178E41CA8984}" presName="horz2" presStyleCnt="0"/>
      <dgm:spPr/>
    </dgm:pt>
    <dgm:pt modelId="{F3A2FC42-FDD8-44F5-B4DF-85BD8B8434ED}" type="pres">
      <dgm:prSet presAssocID="{BF7D4722-B9A6-4A9B-BD85-178E41CA8984}" presName="horzSpace2" presStyleCnt="0"/>
      <dgm:spPr/>
    </dgm:pt>
    <dgm:pt modelId="{E2C2CB4D-591B-4835-B7A3-31C53DF302F6}" type="pres">
      <dgm:prSet presAssocID="{BF7D4722-B9A6-4A9B-BD85-178E41CA8984}" presName="tx2" presStyleLbl="revTx" presStyleIdx="5" presStyleCnt="7"/>
      <dgm:spPr/>
    </dgm:pt>
    <dgm:pt modelId="{EE50030C-42D3-4100-9C83-1A1E0786F6B4}" type="pres">
      <dgm:prSet presAssocID="{BF7D4722-B9A6-4A9B-BD85-178E41CA8984}" presName="vert2" presStyleCnt="0"/>
      <dgm:spPr/>
    </dgm:pt>
    <dgm:pt modelId="{7C7C2EDA-BF15-42F5-B24F-CDD106D5EFDA}" type="pres">
      <dgm:prSet presAssocID="{BF7D4722-B9A6-4A9B-BD85-178E41CA8984}" presName="thinLine2b" presStyleLbl="callout" presStyleIdx="4" presStyleCnt="6"/>
      <dgm:spPr/>
    </dgm:pt>
    <dgm:pt modelId="{ECAAE591-BFE5-4078-8BB8-D42712E5E805}" type="pres">
      <dgm:prSet presAssocID="{BF7D4722-B9A6-4A9B-BD85-178E41CA8984}" presName="vertSpace2b" presStyleCnt="0"/>
      <dgm:spPr/>
    </dgm:pt>
    <dgm:pt modelId="{D3FAD8DD-32E6-4B2D-B8D5-56E6CB1A1155}" type="pres">
      <dgm:prSet presAssocID="{F56EFAB2-9645-46AD-849A-7913806E05FA}" presName="horz2" presStyleCnt="0"/>
      <dgm:spPr/>
    </dgm:pt>
    <dgm:pt modelId="{935CC9DA-FFAA-42EC-B15F-C28EAC4C7256}" type="pres">
      <dgm:prSet presAssocID="{F56EFAB2-9645-46AD-849A-7913806E05FA}" presName="horzSpace2" presStyleCnt="0"/>
      <dgm:spPr/>
    </dgm:pt>
    <dgm:pt modelId="{11153454-5553-4132-BA0B-FFF19C559629}" type="pres">
      <dgm:prSet presAssocID="{F56EFAB2-9645-46AD-849A-7913806E05FA}" presName="tx2" presStyleLbl="revTx" presStyleIdx="6" presStyleCnt="7"/>
      <dgm:spPr/>
    </dgm:pt>
    <dgm:pt modelId="{CB948A0E-7B46-455E-BC59-5AF1D00013E8}" type="pres">
      <dgm:prSet presAssocID="{F56EFAB2-9645-46AD-849A-7913806E05FA}" presName="vert2" presStyleCnt="0"/>
      <dgm:spPr/>
    </dgm:pt>
    <dgm:pt modelId="{F5648BA0-734A-444E-A8B2-EB4A0C77BA2B}" type="pres">
      <dgm:prSet presAssocID="{F56EFAB2-9645-46AD-849A-7913806E05FA}" presName="thinLine2b" presStyleLbl="callout" presStyleIdx="5" presStyleCnt="6"/>
      <dgm:spPr/>
    </dgm:pt>
    <dgm:pt modelId="{D9A88EE4-895D-4A8E-A220-F92305F397AC}" type="pres">
      <dgm:prSet presAssocID="{F56EFAB2-9645-46AD-849A-7913806E05FA}" presName="vertSpace2b" presStyleCnt="0"/>
      <dgm:spPr/>
    </dgm:pt>
  </dgm:ptLst>
  <dgm:cxnLst>
    <dgm:cxn modelId="{3AF13C02-7B79-4C68-82B9-461AF72B9416}" srcId="{6F388F77-7A48-4495-B57C-7061E10CCD8D}" destId="{BF7D4722-B9A6-4A9B-BD85-178E41CA8984}" srcOrd="4" destOrd="0" parTransId="{E6E61D12-B38B-4C51-A025-2533D41CA8BE}" sibTransId="{64DED4F1-C3AB-4592-B087-F7F33BFF186D}"/>
    <dgm:cxn modelId="{E2E6270F-9D94-4E4C-B6AB-D23ABAACF58E}" type="presOf" srcId="{BF7D4722-B9A6-4A9B-BD85-178E41CA8984}" destId="{E2C2CB4D-591B-4835-B7A3-31C53DF302F6}" srcOrd="0" destOrd="0" presId="urn:microsoft.com/office/officeart/2008/layout/LinedList"/>
    <dgm:cxn modelId="{4B24FD2D-FCD1-4579-9713-10E5F177F953}" srcId="{6F388F77-7A48-4495-B57C-7061E10CCD8D}" destId="{D22E4087-A2D0-4CF4-BAE3-070DFFAEA2DF}" srcOrd="0" destOrd="0" parTransId="{0DD6C07C-1C05-46D5-BA93-CFF6D9534709}" sibTransId="{BFD6F413-D53B-44BB-AD39-9BD8CE65475D}"/>
    <dgm:cxn modelId="{1D637240-183A-4842-BC58-721CDEF94092}" srcId="{6F388F77-7A48-4495-B57C-7061E10CCD8D}" destId="{B0D3542D-A6F1-48FD-89A5-36E68345E091}" srcOrd="2" destOrd="0" parTransId="{DD5B0671-1321-4359-98FB-FC65B557DD55}" sibTransId="{719F9C59-495A-4BD7-809B-19931AC4B42A}"/>
    <dgm:cxn modelId="{64DC2B64-210C-4AF6-AFDD-56287AD231F6}" type="presOf" srcId="{D22E4087-A2D0-4CF4-BAE3-070DFFAEA2DF}" destId="{2FFADA1F-FDF9-41FE-8800-152CAA1599F9}" srcOrd="0" destOrd="0" presId="urn:microsoft.com/office/officeart/2008/layout/LinedList"/>
    <dgm:cxn modelId="{F5C88366-0F90-478E-AC09-618E9641EC1E}" srcId="{6F388F77-7A48-4495-B57C-7061E10CCD8D}" destId="{F56EFAB2-9645-46AD-849A-7913806E05FA}" srcOrd="5" destOrd="0" parTransId="{1AA83FDC-4F7A-43FE-ACAE-037C00D3521D}" sibTransId="{347B80A6-22AA-4BB2-A90D-674EA22FD3E0}"/>
    <dgm:cxn modelId="{C714DB6B-B830-40D3-9170-659082D4CE96}" type="presOf" srcId="{56B3FF33-2E53-4F98-AFDF-BD81955E99B5}" destId="{1583EE34-5CE2-4852-9CA7-BC27A3BAA6F3}" srcOrd="0" destOrd="0" presId="urn:microsoft.com/office/officeart/2008/layout/LinedList"/>
    <dgm:cxn modelId="{034FB658-68AB-47F7-808C-F626CBE1123D}" srcId="{6F388F77-7A48-4495-B57C-7061E10CCD8D}" destId="{9207DF9A-589F-4C79-ADA0-B7F1769284CD}" srcOrd="3" destOrd="0" parTransId="{400A3C1A-81E3-468B-8844-485F92810DB5}" sibTransId="{1EF82A17-0F0F-49C0-8227-ADB5E2550011}"/>
    <dgm:cxn modelId="{221D138D-CB8A-4F49-9821-EED4F1220D66}" type="presOf" srcId="{45C41ACA-4329-4CE2-89B2-521708B35598}" destId="{F146D7E0-E8CA-483C-A48C-743EFBB7CB98}" srcOrd="0" destOrd="0" presId="urn:microsoft.com/office/officeart/2008/layout/LinedList"/>
    <dgm:cxn modelId="{C152809E-3497-42BA-A33B-C25090875923}" type="presOf" srcId="{B0D3542D-A6F1-48FD-89A5-36E68345E091}" destId="{B832330C-0F24-4C00-82F9-F4AC5196DC89}" srcOrd="0" destOrd="0" presId="urn:microsoft.com/office/officeart/2008/layout/LinedList"/>
    <dgm:cxn modelId="{60EC1DA8-6890-436F-A973-17CA904F9866}" type="presOf" srcId="{9207DF9A-589F-4C79-ADA0-B7F1769284CD}" destId="{833F45FF-D19C-485C-BE4B-7BD3011D70B1}" srcOrd="0" destOrd="0" presId="urn:microsoft.com/office/officeart/2008/layout/LinedList"/>
    <dgm:cxn modelId="{785849B8-3102-4B32-B91A-813E3C7762AA}" type="presOf" srcId="{6F388F77-7A48-4495-B57C-7061E10CCD8D}" destId="{873DD40D-9999-4C4B-B33F-1189C377F7B4}" srcOrd="0" destOrd="0" presId="urn:microsoft.com/office/officeart/2008/layout/LinedList"/>
    <dgm:cxn modelId="{F59D80F1-4AFC-4CA9-AFBD-4B6382EA1B31}" srcId="{6F388F77-7A48-4495-B57C-7061E10CCD8D}" destId="{56B3FF33-2E53-4F98-AFDF-BD81955E99B5}" srcOrd="1" destOrd="0" parTransId="{C7598148-1275-488C-A39C-CFCA4E04F02F}" sibTransId="{EA044701-9B43-4D29-B30A-512D75D920F0}"/>
    <dgm:cxn modelId="{E8D3B5F8-8689-4C0C-BE91-A58031ACB9ED}" srcId="{45C41ACA-4329-4CE2-89B2-521708B35598}" destId="{6F388F77-7A48-4495-B57C-7061E10CCD8D}" srcOrd="0" destOrd="0" parTransId="{7E767AD3-0D56-45C7-8D29-C683864C8EE3}" sibTransId="{3591A219-3A8F-425A-8AA6-C53BA1D5476F}"/>
    <dgm:cxn modelId="{069063FD-5C10-47E5-8C1B-E352802EA73E}" type="presOf" srcId="{F56EFAB2-9645-46AD-849A-7913806E05FA}" destId="{11153454-5553-4132-BA0B-FFF19C559629}" srcOrd="0" destOrd="0" presId="urn:microsoft.com/office/officeart/2008/layout/LinedList"/>
    <dgm:cxn modelId="{4212EBF0-6D6B-4766-8599-B9457BD43E7D}" type="presParOf" srcId="{F146D7E0-E8CA-483C-A48C-743EFBB7CB98}" destId="{DAF66702-8A5C-45D9-ADA8-095CA94307B8}" srcOrd="0" destOrd="0" presId="urn:microsoft.com/office/officeart/2008/layout/LinedList"/>
    <dgm:cxn modelId="{17689463-3059-44DC-8CE1-696AA4003429}" type="presParOf" srcId="{F146D7E0-E8CA-483C-A48C-743EFBB7CB98}" destId="{BC70D33D-98DC-4A92-929E-B9B3EF0767BE}" srcOrd="1" destOrd="0" presId="urn:microsoft.com/office/officeart/2008/layout/LinedList"/>
    <dgm:cxn modelId="{48D21AC6-9DFC-4838-85A2-6939F476BB2A}" type="presParOf" srcId="{BC70D33D-98DC-4A92-929E-B9B3EF0767BE}" destId="{873DD40D-9999-4C4B-B33F-1189C377F7B4}" srcOrd="0" destOrd="0" presId="urn:microsoft.com/office/officeart/2008/layout/LinedList"/>
    <dgm:cxn modelId="{72F14343-C444-4A00-93A4-116B73DA0294}" type="presParOf" srcId="{BC70D33D-98DC-4A92-929E-B9B3EF0767BE}" destId="{A0A1B226-DA34-4D2B-B5CC-DDDB9A551702}" srcOrd="1" destOrd="0" presId="urn:microsoft.com/office/officeart/2008/layout/LinedList"/>
    <dgm:cxn modelId="{6AEAE510-EAFB-4236-894E-50A1E386F0FD}" type="presParOf" srcId="{A0A1B226-DA34-4D2B-B5CC-DDDB9A551702}" destId="{0DFA0C86-356C-4B3E-9DB7-A63E91D739B2}" srcOrd="0" destOrd="0" presId="urn:microsoft.com/office/officeart/2008/layout/LinedList"/>
    <dgm:cxn modelId="{6042B4A7-7BA5-42D9-A5D2-EA8C74533017}" type="presParOf" srcId="{A0A1B226-DA34-4D2B-B5CC-DDDB9A551702}" destId="{C4BB47E1-287E-401B-AD28-EDDB3F544972}" srcOrd="1" destOrd="0" presId="urn:microsoft.com/office/officeart/2008/layout/LinedList"/>
    <dgm:cxn modelId="{A9949FB1-F763-4E80-91A2-7EFB91E7EB93}" type="presParOf" srcId="{C4BB47E1-287E-401B-AD28-EDDB3F544972}" destId="{7CA56F16-C8D8-4493-8189-5F2D851FD49D}" srcOrd="0" destOrd="0" presId="urn:microsoft.com/office/officeart/2008/layout/LinedList"/>
    <dgm:cxn modelId="{6E150D14-86B4-4563-8B73-433848D6F16A}" type="presParOf" srcId="{C4BB47E1-287E-401B-AD28-EDDB3F544972}" destId="{2FFADA1F-FDF9-41FE-8800-152CAA1599F9}" srcOrd="1" destOrd="0" presId="urn:microsoft.com/office/officeart/2008/layout/LinedList"/>
    <dgm:cxn modelId="{31BF0E8E-603C-45EF-9C13-974466346355}" type="presParOf" srcId="{C4BB47E1-287E-401B-AD28-EDDB3F544972}" destId="{010C41A4-FC5F-4887-8BD8-874DB6B85C76}" srcOrd="2" destOrd="0" presId="urn:microsoft.com/office/officeart/2008/layout/LinedList"/>
    <dgm:cxn modelId="{18E1F745-EEEE-4DE4-AC0C-1B8223E88753}" type="presParOf" srcId="{A0A1B226-DA34-4D2B-B5CC-DDDB9A551702}" destId="{FF8BE32E-4E06-469F-90A8-C7C83826EDD0}" srcOrd="2" destOrd="0" presId="urn:microsoft.com/office/officeart/2008/layout/LinedList"/>
    <dgm:cxn modelId="{48231444-E779-4B7C-AB91-1737908A4C0B}" type="presParOf" srcId="{A0A1B226-DA34-4D2B-B5CC-DDDB9A551702}" destId="{C212928A-E7D0-4D23-B1CB-D38FEE4DB46D}" srcOrd="3" destOrd="0" presId="urn:microsoft.com/office/officeart/2008/layout/LinedList"/>
    <dgm:cxn modelId="{EEF1F326-1956-4366-94EA-886AD7CBBBEF}" type="presParOf" srcId="{A0A1B226-DA34-4D2B-B5CC-DDDB9A551702}" destId="{6A5A291A-A372-4C7C-9FBA-D55BCE94589D}" srcOrd="4" destOrd="0" presId="urn:microsoft.com/office/officeart/2008/layout/LinedList"/>
    <dgm:cxn modelId="{0A810517-397E-4C8A-975C-76B1F8D8BFA6}" type="presParOf" srcId="{6A5A291A-A372-4C7C-9FBA-D55BCE94589D}" destId="{0D5C61F5-EC03-443D-894A-D057DED04CA6}" srcOrd="0" destOrd="0" presId="urn:microsoft.com/office/officeart/2008/layout/LinedList"/>
    <dgm:cxn modelId="{E4DC4F74-CC3D-476D-AF45-5A9213282069}" type="presParOf" srcId="{6A5A291A-A372-4C7C-9FBA-D55BCE94589D}" destId="{1583EE34-5CE2-4852-9CA7-BC27A3BAA6F3}" srcOrd="1" destOrd="0" presId="urn:microsoft.com/office/officeart/2008/layout/LinedList"/>
    <dgm:cxn modelId="{11A85E4E-60E7-476A-966A-2466E33180C6}" type="presParOf" srcId="{6A5A291A-A372-4C7C-9FBA-D55BCE94589D}" destId="{FB65B5A1-4B9E-480D-BCD9-28F8E6BEB989}" srcOrd="2" destOrd="0" presId="urn:microsoft.com/office/officeart/2008/layout/LinedList"/>
    <dgm:cxn modelId="{03EE5B80-F598-43BC-A656-1465B7AA5384}" type="presParOf" srcId="{A0A1B226-DA34-4D2B-B5CC-DDDB9A551702}" destId="{2BA65C6A-B6CC-4F19-9D3E-5EF4D58C5622}" srcOrd="5" destOrd="0" presId="urn:microsoft.com/office/officeart/2008/layout/LinedList"/>
    <dgm:cxn modelId="{F211F23A-3999-48DD-9336-0352847ED90D}" type="presParOf" srcId="{A0A1B226-DA34-4D2B-B5CC-DDDB9A551702}" destId="{A13BBD26-BAAF-4461-990A-CE3CD5D7D907}" srcOrd="6" destOrd="0" presId="urn:microsoft.com/office/officeart/2008/layout/LinedList"/>
    <dgm:cxn modelId="{D529FD18-5627-4292-8D4E-85BD50362D62}" type="presParOf" srcId="{A0A1B226-DA34-4D2B-B5CC-DDDB9A551702}" destId="{0B23336B-4157-4AA5-BA80-C3489AB92AA4}" srcOrd="7" destOrd="0" presId="urn:microsoft.com/office/officeart/2008/layout/LinedList"/>
    <dgm:cxn modelId="{B2BE7606-9F57-4E50-95B7-3A45AA2CF4F4}" type="presParOf" srcId="{0B23336B-4157-4AA5-BA80-C3489AB92AA4}" destId="{B82C4DA2-A28A-4EE5-9061-8821583D0039}" srcOrd="0" destOrd="0" presId="urn:microsoft.com/office/officeart/2008/layout/LinedList"/>
    <dgm:cxn modelId="{6699684E-AE43-47E4-931B-F0CE92135CC5}" type="presParOf" srcId="{0B23336B-4157-4AA5-BA80-C3489AB92AA4}" destId="{B832330C-0F24-4C00-82F9-F4AC5196DC89}" srcOrd="1" destOrd="0" presId="urn:microsoft.com/office/officeart/2008/layout/LinedList"/>
    <dgm:cxn modelId="{AA24946C-EFDD-414E-92C4-27F9B6A86171}" type="presParOf" srcId="{0B23336B-4157-4AA5-BA80-C3489AB92AA4}" destId="{2E0BAB88-9900-4739-B3A0-5A40FEC519F5}" srcOrd="2" destOrd="0" presId="urn:microsoft.com/office/officeart/2008/layout/LinedList"/>
    <dgm:cxn modelId="{8B6DA2E9-717B-4829-91C9-2DE3A61DC72A}" type="presParOf" srcId="{A0A1B226-DA34-4D2B-B5CC-DDDB9A551702}" destId="{FB917738-78C3-491E-81F0-265FCBDCF565}" srcOrd="8" destOrd="0" presId="urn:microsoft.com/office/officeart/2008/layout/LinedList"/>
    <dgm:cxn modelId="{F1045E8F-E4D3-4B1A-946F-396C9414ABA5}" type="presParOf" srcId="{A0A1B226-DA34-4D2B-B5CC-DDDB9A551702}" destId="{9AD38968-258B-43E7-BA99-A9A275EA3DFE}" srcOrd="9" destOrd="0" presId="urn:microsoft.com/office/officeart/2008/layout/LinedList"/>
    <dgm:cxn modelId="{F9151AAA-B738-4CE3-9CF3-2E9A00BAE6E0}" type="presParOf" srcId="{A0A1B226-DA34-4D2B-B5CC-DDDB9A551702}" destId="{EA34E1B0-548A-4A70-8CE6-C24CB6C3476A}" srcOrd="10" destOrd="0" presId="urn:microsoft.com/office/officeart/2008/layout/LinedList"/>
    <dgm:cxn modelId="{13FBC499-C366-499B-87A2-EE926B78038C}" type="presParOf" srcId="{EA34E1B0-548A-4A70-8CE6-C24CB6C3476A}" destId="{18109EAD-26EE-46A1-9F3B-89C8475A1DBD}" srcOrd="0" destOrd="0" presId="urn:microsoft.com/office/officeart/2008/layout/LinedList"/>
    <dgm:cxn modelId="{47B023E3-862C-4274-A84A-F1B609336069}" type="presParOf" srcId="{EA34E1B0-548A-4A70-8CE6-C24CB6C3476A}" destId="{833F45FF-D19C-485C-BE4B-7BD3011D70B1}" srcOrd="1" destOrd="0" presId="urn:microsoft.com/office/officeart/2008/layout/LinedList"/>
    <dgm:cxn modelId="{B4D09012-B803-4A99-AAD1-9845106FE5A2}" type="presParOf" srcId="{EA34E1B0-548A-4A70-8CE6-C24CB6C3476A}" destId="{1A734E54-FC59-4C1B-837F-1FB6F02C1771}" srcOrd="2" destOrd="0" presId="urn:microsoft.com/office/officeart/2008/layout/LinedList"/>
    <dgm:cxn modelId="{066083FE-8695-46F0-B363-3488562AA11A}" type="presParOf" srcId="{A0A1B226-DA34-4D2B-B5CC-DDDB9A551702}" destId="{62DACC0D-3DFF-4209-B042-A6D6092BF915}" srcOrd="11" destOrd="0" presId="urn:microsoft.com/office/officeart/2008/layout/LinedList"/>
    <dgm:cxn modelId="{B7DD058C-6139-4AB4-BCED-C1E2ABE714D5}" type="presParOf" srcId="{A0A1B226-DA34-4D2B-B5CC-DDDB9A551702}" destId="{38A98A68-ACB4-4332-946D-8084DD7CEBCB}" srcOrd="12" destOrd="0" presId="urn:microsoft.com/office/officeart/2008/layout/LinedList"/>
    <dgm:cxn modelId="{AF73E9C1-2BFE-4CF5-982A-16BBF846FC06}" type="presParOf" srcId="{A0A1B226-DA34-4D2B-B5CC-DDDB9A551702}" destId="{FF14DD78-EA5A-4C36-97C4-4D51E1EA2B71}" srcOrd="13" destOrd="0" presId="urn:microsoft.com/office/officeart/2008/layout/LinedList"/>
    <dgm:cxn modelId="{5669ED14-72A8-4690-BA8F-31F303E3BF9D}" type="presParOf" srcId="{FF14DD78-EA5A-4C36-97C4-4D51E1EA2B71}" destId="{F3A2FC42-FDD8-44F5-B4DF-85BD8B8434ED}" srcOrd="0" destOrd="0" presId="urn:microsoft.com/office/officeart/2008/layout/LinedList"/>
    <dgm:cxn modelId="{16258917-8F95-4556-8357-581AAC0806AD}" type="presParOf" srcId="{FF14DD78-EA5A-4C36-97C4-4D51E1EA2B71}" destId="{E2C2CB4D-591B-4835-B7A3-31C53DF302F6}" srcOrd="1" destOrd="0" presId="urn:microsoft.com/office/officeart/2008/layout/LinedList"/>
    <dgm:cxn modelId="{A8830B81-A585-4641-9934-9B893B46F4E7}" type="presParOf" srcId="{FF14DD78-EA5A-4C36-97C4-4D51E1EA2B71}" destId="{EE50030C-42D3-4100-9C83-1A1E0786F6B4}" srcOrd="2" destOrd="0" presId="urn:microsoft.com/office/officeart/2008/layout/LinedList"/>
    <dgm:cxn modelId="{158D8159-89F8-4252-8EE1-97D4E7A4CC0A}" type="presParOf" srcId="{A0A1B226-DA34-4D2B-B5CC-DDDB9A551702}" destId="{7C7C2EDA-BF15-42F5-B24F-CDD106D5EFDA}" srcOrd="14" destOrd="0" presId="urn:microsoft.com/office/officeart/2008/layout/LinedList"/>
    <dgm:cxn modelId="{61946808-FA95-468D-8123-BC0EFB203CFF}" type="presParOf" srcId="{A0A1B226-DA34-4D2B-B5CC-DDDB9A551702}" destId="{ECAAE591-BFE5-4078-8BB8-D42712E5E805}" srcOrd="15" destOrd="0" presId="urn:microsoft.com/office/officeart/2008/layout/LinedList"/>
    <dgm:cxn modelId="{67CCD341-3417-4349-B262-55164C2C91ED}" type="presParOf" srcId="{A0A1B226-DA34-4D2B-B5CC-DDDB9A551702}" destId="{D3FAD8DD-32E6-4B2D-B8D5-56E6CB1A1155}" srcOrd="16" destOrd="0" presId="urn:microsoft.com/office/officeart/2008/layout/LinedList"/>
    <dgm:cxn modelId="{6FB0AF8A-C1FB-45A2-B432-D548F7F28245}" type="presParOf" srcId="{D3FAD8DD-32E6-4B2D-B8D5-56E6CB1A1155}" destId="{935CC9DA-FFAA-42EC-B15F-C28EAC4C7256}" srcOrd="0" destOrd="0" presId="urn:microsoft.com/office/officeart/2008/layout/LinedList"/>
    <dgm:cxn modelId="{058EA282-6692-433A-8D03-F15E07B8076A}" type="presParOf" srcId="{D3FAD8DD-32E6-4B2D-B8D5-56E6CB1A1155}" destId="{11153454-5553-4132-BA0B-FFF19C559629}" srcOrd="1" destOrd="0" presId="urn:microsoft.com/office/officeart/2008/layout/LinedList"/>
    <dgm:cxn modelId="{4253F104-F658-407F-B3C5-5E63964F3CB0}" type="presParOf" srcId="{D3FAD8DD-32E6-4B2D-B8D5-56E6CB1A1155}" destId="{CB948A0E-7B46-455E-BC59-5AF1D00013E8}" srcOrd="2" destOrd="0" presId="urn:microsoft.com/office/officeart/2008/layout/LinedList"/>
    <dgm:cxn modelId="{5EFB9BD8-EB70-4670-A6C6-D0A96BE31CFB}" type="presParOf" srcId="{A0A1B226-DA34-4D2B-B5CC-DDDB9A551702}" destId="{F5648BA0-734A-444E-A8B2-EB4A0C77BA2B}" srcOrd="17" destOrd="0" presId="urn:microsoft.com/office/officeart/2008/layout/LinedList"/>
    <dgm:cxn modelId="{2EBC477A-E193-4B82-956C-6B0D7DA36257}" type="presParOf" srcId="{A0A1B226-DA34-4D2B-B5CC-DDDB9A551702}" destId="{D9A88EE4-895D-4A8E-A220-F92305F397AC}" srcOrd="18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2C84F4-9234-41AE-B920-C92ADA8259AD}">
      <dsp:nvSpPr>
        <dsp:cNvPr id="0" name=""/>
        <dsp:cNvSpPr/>
      </dsp:nvSpPr>
      <dsp:spPr>
        <a:xfrm>
          <a:off x="0" y="4400"/>
          <a:ext cx="6034656" cy="9372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0FB756-4A0A-4C2D-B5F6-F9B407152280}">
      <dsp:nvSpPr>
        <dsp:cNvPr id="0" name=""/>
        <dsp:cNvSpPr/>
      </dsp:nvSpPr>
      <dsp:spPr>
        <a:xfrm>
          <a:off x="283515" y="215279"/>
          <a:ext cx="515483" cy="51548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8D7AF5-3D8C-4535-B404-B1E9CE35C073}">
      <dsp:nvSpPr>
        <dsp:cNvPr id="0" name=""/>
        <dsp:cNvSpPr/>
      </dsp:nvSpPr>
      <dsp:spPr>
        <a:xfrm>
          <a:off x="1082514" y="4400"/>
          <a:ext cx="4952141" cy="937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191" tIns="99191" rIns="99191" bIns="9919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 dirty="0" err="1"/>
            <a:t>Our</a:t>
          </a:r>
          <a:r>
            <a:rPr lang="pt-PT" sz="1900" kern="1200" dirty="0"/>
            <a:t> </a:t>
          </a:r>
          <a:r>
            <a:rPr lang="pt-PT" sz="1900" kern="1200" dirty="0" err="1"/>
            <a:t>choice</a:t>
          </a:r>
          <a:endParaRPr lang="en-US" sz="1900" kern="1200" dirty="0"/>
        </a:p>
      </dsp:txBody>
      <dsp:txXfrm>
        <a:off x="1082514" y="4400"/>
        <a:ext cx="4952141" cy="937242"/>
      </dsp:txXfrm>
    </dsp:sp>
    <dsp:sp modelId="{AACF2FE5-1EA5-4C20-8AD4-6A08F4A573E8}">
      <dsp:nvSpPr>
        <dsp:cNvPr id="0" name=""/>
        <dsp:cNvSpPr/>
      </dsp:nvSpPr>
      <dsp:spPr>
        <a:xfrm>
          <a:off x="0" y="1175953"/>
          <a:ext cx="6034656" cy="9372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CE3CB5-0A39-4679-819D-D91A68D1D908}">
      <dsp:nvSpPr>
        <dsp:cNvPr id="0" name=""/>
        <dsp:cNvSpPr/>
      </dsp:nvSpPr>
      <dsp:spPr>
        <a:xfrm>
          <a:off x="283515" y="1386832"/>
          <a:ext cx="515483" cy="51548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D80E6D-1B57-446D-AC4D-E21FAE97BE4D}">
      <dsp:nvSpPr>
        <dsp:cNvPr id="0" name=""/>
        <dsp:cNvSpPr/>
      </dsp:nvSpPr>
      <dsp:spPr>
        <a:xfrm>
          <a:off x="1082514" y="1175953"/>
          <a:ext cx="4952141" cy="937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191" tIns="99191" rIns="99191" bIns="9919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/>
            <a:t>Product presentation</a:t>
          </a:r>
          <a:endParaRPr lang="en-US" sz="1900" kern="1200"/>
        </a:p>
      </dsp:txBody>
      <dsp:txXfrm>
        <a:off x="1082514" y="1175953"/>
        <a:ext cx="4952141" cy="937242"/>
      </dsp:txXfrm>
    </dsp:sp>
    <dsp:sp modelId="{EFEDE483-DE9E-44E6-B10A-32F84BD9C18B}">
      <dsp:nvSpPr>
        <dsp:cNvPr id="0" name=""/>
        <dsp:cNvSpPr/>
      </dsp:nvSpPr>
      <dsp:spPr>
        <a:xfrm>
          <a:off x="0" y="2347505"/>
          <a:ext cx="6034656" cy="9372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E8307F-69A7-4CEA-AE61-EEA56DAA53C3}">
      <dsp:nvSpPr>
        <dsp:cNvPr id="0" name=""/>
        <dsp:cNvSpPr/>
      </dsp:nvSpPr>
      <dsp:spPr>
        <a:xfrm>
          <a:off x="283515" y="2558385"/>
          <a:ext cx="515483" cy="51548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9DCED8-DB3E-4715-A670-0238012552F5}">
      <dsp:nvSpPr>
        <dsp:cNvPr id="0" name=""/>
        <dsp:cNvSpPr/>
      </dsp:nvSpPr>
      <dsp:spPr>
        <a:xfrm>
          <a:off x="1082514" y="2347505"/>
          <a:ext cx="4952141" cy="937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191" tIns="99191" rIns="99191" bIns="9919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/>
            <a:t>Heuristic Evaluation</a:t>
          </a:r>
          <a:endParaRPr lang="en-US" sz="1900" kern="1200"/>
        </a:p>
      </dsp:txBody>
      <dsp:txXfrm>
        <a:off x="1082514" y="2347505"/>
        <a:ext cx="4952141" cy="937242"/>
      </dsp:txXfrm>
    </dsp:sp>
    <dsp:sp modelId="{65F949BC-8941-47B7-A346-BF20C661AEFF}">
      <dsp:nvSpPr>
        <dsp:cNvPr id="0" name=""/>
        <dsp:cNvSpPr/>
      </dsp:nvSpPr>
      <dsp:spPr>
        <a:xfrm>
          <a:off x="0" y="3519058"/>
          <a:ext cx="6034656" cy="9372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5664EE-259F-4BB0-956F-73D2BB45705A}">
      <dsp:nvSpPr>
        <dsp:cNvPr id="0" name=""/>
        <dsp:cNvSpPr/>
      </dsp:nvSpPr>
      <dsp:spPr>
        <a:xfrm>
          <a:off x="283515" y="3729938"/>
          <a:ext cx="515483" cy="51548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887E9A-568D-4259-9E21-FE39FE125FC8}">
      <dsp:nvSpPr>
        <dsp:cNvPr id="0" name=""/>
        <dsp:cNvSpPr/>
      </dsp:nvSpPr>
      <dsp:spPr>
        <a:xfrm>
          <a:off x="1082514" y="3519058"/>
          <a:ext cx="4952141" cy="937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191" tIns="99191" rIns="99191" bIns="9919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/>
            <a:t>Cognitive Walkthrough</a:t>
          </a:r>
          <a:endParaRPr lang="en-US" sz="1900" kern="1200"/>
        </a:p>
      </dsp:txBody>
      <dsp:txXfrm>
        <a:off x="1082514" y="3519058"/>
        <a:ext cx="4952141" cy="937242"/>
      </dsp:txXfrm>
    </dsp:sp>
    <dsp:sp modelId="{6A1DA861-F512-466F-91B1-63A2A27A1DDF}">
      <dsp:nvSpPr>
        <dsp:cNvPr id="0" name=""/>
        <dsp:cNvSpPr/>
      </dsp:nvSpPr>
      <dsp:spPr>
        <a:xfrm>
          <a:off x="0" y="4690611"/>
          <a:ext cx="6034656" cy="9372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D245B8-9C3F-43D8-BFA1-DFDE90FA81ED}">
      <dsp:nvSpPr>
        <dsp:cNvPr id="0" name=""/>
        <dsp:cNvSpPr/>
      </dsp:nvSpPr>
      <dsp:spPr>
        <a:xfrm>
          <a:off x="283515" y="4901491"/>
          <a:ext cx="515483" cy="51548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EB4793-C928-484B-828C-4C9A0959C20F}">
      <dsp:nvSpPr>
        <dsp:cNvPr id="0" name=""/>
        <dsp:cNvSpPr/>
      </dsp:nvSpPr>
      <dsp:spPr>
        <a:xfrm>
          <a:off x="1082514" y="4690611"/>
          <a:ext cx="4952141" cy="937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191" tIns="99191" rIns="99191" bIns="9919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/>
            <a:t>Conclusion</a:t>
          </a:r>
          <a:endParaRPr lang="en-US" sz="1900" kern="1200"/>
        </a:p>
      </dsp:txBody>
      <dsp:txXfrm>
        <a:off x="1082514" y="4690611"/>
        <a:ext cx="4952141" cy="9372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094041-14BF-433B-8473-A6A714D54E6E}">
      <dsp:nvSpPr>
        <dsp:cNvPr id="0" name=""/>
        <dsp:cNvSpPr/>
      </dsp:nvSpPr>
      <dsp:spPr>
        <a:xfrm>
          <a:off x="1530344" y="163075"/>
          <a:ext cx="2196000" cy="21960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E5332A-D029-4030-A5AC-B780F1DBD8AA}">
      <dsp:nvSpPr>
        <dsp:cNvPr id="0" name=""/>
        <dsp:cNvSpPr/>
      </dsp:nvSpPr>
      <dsp:spPr>
        <a:xfrm>
          <a:off x="1998344" y="631075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E65921-9A4C-45DA-A275-39DBB6C0C16E}">
      <dsp:nvSpPr>
        <dsp:cNvPr id="0" name=""/>
        <dsp:cNvSpPr/>
      </dsp:nvSpPr>
      <dsp:spPr>
        <a:xfrm>
          <a:off x="828344" y="3043076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PT" sz="2300" kern="1200"/>
            <a:t>Daily personal use product</a:t>
          </a:r>
          <a:endParaRPr lang="en-US" sz="2300" kern="1200"/>
        </a:p>
      </dsp:txBody>
      <dsp:txXfrm>
        <a:off x="828344" y="3043076"/>
        <a:ext cx="3600000" cy="720000"/>
      </dsp:txXfrm>
    </dsp:sp>
    <dsp:sp modelId="{C178B083-57B9-47D5-B518-6BE1DDE31CA3}">
      <dsp:nvSpPr>
        <dsp:cNvPr id="0" name=""/>
        <dsp:cNvSpPr/>
      </dsp:nvSpPr>
      <dsp:spPr>
        <a:xfrm>
          <a:off x="5760345" y="163075"/>
          <a:ext cx="2196000" cy="21960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BEBCBF-1D5F-40D7-9CBE-26CA20AF7346}">
      <dsp:nvSpPr>
        <dsp:cNvPr id="0" name=""/>
        <dsp:cNvSpPr/>
      </dsp:nvSpPr>
      <dsp:spPr>
        <a:xfrm>
          <a:off x="6228345" y="631075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829499-FBAD-43E4-B643-396B2AA9735F}">
      <dsp:nvSpPr>
        <dsp:cNvPr id="0" name=""/>
        <dsp:cNvSpPr/>
      </dsp:nvSpPr>
      <dsp:spPr>
        <a:xfrm>
          <a:off x="5058345" y="3043076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PT" sz="2300" kern="1200"/>
            <a:t>Challenging review product</a:t>
          </a:r>
          <a:endParaRPr lang="en-US" sz="2300" kern="1200"/>
        </a:p>
      </dsp:txBody>
      <dsp:txXfrm>
        <a:off x="5058345" y="3043076"/>
        <a:ext cx="360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EAFB98-AB3B-45A0-A76B-B9BF4131C874}">
      <dsp:nvSpPr>
        <dsp:cNvPr id="0" name=""/>
        <dsp:cNvSpPr/>
      </dsp:nvSpPr>
      <dsp:spPr>
        <a:xfrm>
          <a:off x="37902" y="383467"/>
          <a:ext cx="1245885" cy="124588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4B9923-0E7A-4F7C-8D5C-A16E84BD4759}">
      <dsp:nvSpPr>
        <dsp:cNvPr id="0" name=""/>
        <dsp:cNvSpPr/>
      </dsp:nvSpPr>
      <dsp:spPr>
        <a:xfrm>
          <a:off x="299538" y="645103"/>
          <a:ext cx="722613" cy="7226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B9ABB6-7797-4569-9243-E10637F1D00B}">
      <dsp:nvSpPr>
        <dsp:cNvPr id="0" name=""/>
        <dsp:cNvSpPr/>
      </dsp:nvSpPr>
      <dsp:spPr>
        <a:xfrm>
          <a:off x="1550763" y="383467"/>
          <a:ext cx="2936729" cy="12458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/>
            <a:t>Description</a:t>
          </a:r>
          <a:endParaRPr lang="en-US" sz="2400" kern="1200"/>
        </a:p>
      </dsp:txBody>
      <dsp:txXfrm>
        <a:off x="1550763" y="383467"/>
        <a:ext cx="2936729" cy="1245885"/>
      </dsp:txXfrm>
    </dsp:sp>
    <dsp:sp modelId="{49D725C8-3AC1-4356-8219-242128588B21}">
      <dsp:nvSpPr>
        <dsp:cNvPr id="0" name=""/>
        <dsp:cNvSpPr/>
      </dsp:nvSpPr>
      <dsp:spPr>
        <a:xfrm>
          <a:off x="4999196" y="383467"/>
          <a:ext cx="1245885" cy="124588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E4AA9A-5D7E-43F0-8F75-E704FD8F5391}">
      <dsp:nvSpPr>
        <dsp:cNvPr id="0" name=""/>
        <dsp:cNvSpPr/>
      </dsp:nvSpPr>
      <dsp:spPr>
        <a:xfrm>
          <a:off x="5260832" y="645103"/>
          <a:ext cx="722613" cy="72261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1F117B-DD2F-48AB-AFC9-ED75F9707894}">
      <dsp:nvSpPr>
        <dsp:cNvPr id="0" name=""/>
        <dsp:cNvSpPr/>
      </dsp:nvSpPr>
      <dsp:spPr>
        <a:xfrm>
          <a:off x="6512057" y="383467"/>
          <a:ext cx="2936729" cy="12458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/>
            <a:t>Objectives</a:t>
          </a:r>
          <a:endParaRPr lang="en-US" sz="2400" kern="1200"/>
        </a:p>
      </dsp:txBody>
      <dsp:txXfrm>
        <a:off x="6512057" y="383467"/>
        <a:ext cx="2936729" cy="1245885"/>
      </dsp:txXfrm>
    </dsp:sp>
    <dsp:sp modelId="{DCD55F89-38CA-42A5-8A0B-D89BDB30AE07}">
      <dsp:nvSpPr>
        <dsp:cNvPr id="0" name=""/>
        <dsp:cNvSpPr/>
      </dsp:nvSpPr>
      <dsp:spPr>
        <a:xfrm>
          <a:off x="37902" y="2296798"/>
          <a:ext cx="1245885" cy="124588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12E40A-4BF1-43AA-8A3F-ECA4A3B6A14F}">
      <dsp:nvSpPr>
        <dsp:cNvPr id="0" name=""/>
        <dsp:cNvSpPr/>
      </dsp:nvSpPr>
      <dsp:spPr>
        <a:xfrm>
          <a:off x="299538" y="2558434"/>
          <a:ext cx="722613" cy="72261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A0AB32-EAAA-4BAB-907D-0F836BDCBDC2}">
      <dsp:nvSpPr>
        <dsp:cNvPr id="0" name=""/>
        <dsp:cNvSpPr/>
      </dsp:nvSpPr>
      <dsp:spPr>
        <a:xfrm>
          <a:off x="1550763" y="2296798"/>
          <a:ext cx="2936729" cy="12458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/>
            <a:t>Target Users</a:t>
          </a:r>
          <a:endParaRPr lang="en-US" sz="2400" kern="1200"/>
        </a:p>
      </dsp:txBody>
      <dsp:txXfrm>
        <a:off x="1550763" y="2296798"/>
        <a:ext cx="2936729" cy="1245885"/>
      </dsp:txXfrm>
    </dsp:sp>
    <dsp:sp modelId="{1C680B97-9A1E-4F14-9A64-F61E028A2999}">
      <dsp:nvSpPr>
        <dsp:cNvPr id="0" name=""/>
        <dsp:cNvSpPr/>
      </dsp:nvSpPr>
      <dsp:spPr>
        <a:xfrm>
          <a:off x="4999196" y="2296798"/>
          <a:ext cx="1245885" cy="124588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5E3EF3-9384-46E9-8D2D-9CC37FDFD1E3}">
      <dsp:nvSpPr>
        <dsp:cNvPr id="0" name=""/>
        <dsp:cNvSpPr/>
      </dsp:nvSpPr>
      <dsp:spPr>
        <a:xfrm>
          <a:off x="5260832" y="2558434"/>
          <a:ext cx="722613" cy="72261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D25D1B-BED5-4E28-BF74-B11E32A393B7}">
      <dsp:nvSpPr>
        <dsp:cNvPr id="0" name=""/>
        <dsp:cNvSpPr/>
      </dsp:nvSpPr>
      <dsp:spPr>
        <a:xfrm>
          <a:off x="6512057" y="2296798"/>
          <a:ext cx="2936729" cy="12458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/>
            <a:t>Main UI Aspects</a:t>
          </a:r>
          <a:endParaRPr lang="en-US" sz="2400" kern="1200"/>
        </a:p>
      </dsp:txBody>
      <dsp:txXfrm>
        <a:off x="6512057" y="2296798"/>
        <a:ext cx="2936729" cy="124588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771AC5-CD8A-4F78-8541-1687C448EC40}">
      <dsp:nvSpPr>
        <dsp:cNvPr id="0" name=""/>
        <dsp:cNvSpPr/>
      </dsp:nvSpPr>
      <dsp:spPr>
        <a:xfrm>
          <a:off x="0" y="0"/>
          <a:ext cx="7589520" cy="8636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200" b="1" kern="1200" dirty="0" err="1"/>
            <a:t>Heuristic</a:t>
          </a:r>
          <a:r>
            <a:rPr lang="pt-PT" sz="3200" b="1" kern="1200" dirty="0"/>
            <a:t> </a:t>
          </a:r>
          <a:r>
            <a:rPr lang="pt-PT" sz="3200" b="1" kern="1200" dirty="0" err="1"/>
            <a:t>Evaluation</a:t>
          </a:r>
          <a:endParaRPr lang="en-US" sz="3200" kern="1200" dirty="0"/>
        </a:p>
      </dsp:txBody>
      <dsp:txXfrm>
        <a:off x="25297" y="25297"/>
        <a:ext cx="6584542" cy="813101"/>
      </dsp:txXfrm>
    </dsp:sp>
    <dsp:sp modelId="{23BBF6A4-3B29-49C9-92E5-D3E6C2B5C46E}">
      <dsp:nvSpPr>
        <dsp:cNvPr id="0" name=""/>
        <dsp:cNvSpPr/>
      </dsp:nvSpPr>
      <dsp:spPr>
        <a:xfrm>
          <a:off x="635622" y="1020730"/>
          <a:ext cx="7589520" cy="8636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803115"/>
                <a:satOff val="-7744"/>
                <a:lumOff val="-228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803115"/>
                <a:satOff val="-7744"/>
                <a:lumOff val="-228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803115"/>
                <a:satOff val="-7744"/>
                <a:lumOff val="-228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Based on Nielsen’s 10 general usability heuristics</a:t>
          </a:r>
          <a:endParaRPr lang="en-US" sz="2200" kern="1200"/>
        </a:p>
      </dsp:txBody>
      <dsp:txXfrm>
        <a:off x="660919" y="1046027"/>
        <a:ext cx="6341901" cy="813101"/>
      </dsp:txXfrm>
    </dsp:sp>
    <dsp:sp modelId="{D46E264E-EDC3-4CC6-82E5-CFED9382F82F}">
      <dsp:nvSpPr>
        <dsp:cNvPr id="0" name=""/>
        <dsp:cNvSpPr/>
      </dsp:nvSpPr>
      <dsp:spPr>
        <a:xfrm>
          <a:off x="227" y="2059218"/>
          <a:ext cx="7589520" cy="8636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1606230"/>
                <a:satOff val="-15487"/>
                <a:lumOff val="-457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1606230"/>
                <a:satOff val="-15487"/>
                <a:lumOff val="-457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1606230"/>
                <a:satOff val="-15487"/>
                <a:lumOff val="-457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200" b="1" i="0" kern="1200" dirty="0" err="1"/>
            <a:t>Cognitive</a:t>
          </a:r>
          <a:r>
            <a:rPr lang="pt-PT" sz="3200" b="1" i="0" kern="1200" dirty="0"/>
            <a:t> </a:t>
          </a:r>
          <a:r>
            <a:rPr lang="pt-PT" sz="3200" b="1" i="0" kern="1200" dirty="0" err="1"/>
            <a:t>Walkthrough</a:t>
          </a:r>
          <a:endParaRPr lang="en-US" sz="3200" kern="1200" dirty="0"/>
        </a:p>
      </dsp:txBody>
      <dsp:txXfrm>
        <a:off x="25524" y="2084515"/>
        <a:ext cx="6351388" cy="813101"/>
      </dsp:txXfrm>
    </dsp:sp>
    <dsp:sp modelId="{31E2D723-49FB-462A-856B-815D5943F9F8}">
      <dsp:nvSpPr>
        <dsp:cNvPr id="0" name=""/>
        <dsp:cNvSpPr/>
      </dsp:nvSpPr>
      <dsp:spPr>
        <a:xfrm>
          <a:off x="635849" y="3062191"/>
          <a:ext cx="7589520" cy="8636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2409345"/>
                <a:satOff val="-23231"/>
                <a:lumOff val="-686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2409345"/>
                <a:satOff val="-23231"/>
                <a:lumOff val="-686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2409345"/>
                <a:satOff val="-23231"/>
                <a:lumOff val="-686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Based on Spencer’s Streamlined Cognitive Walkthrough</a:t>
          </a:r>
          <a:endParaRPr lang="en-US" sz="2200" kern="1200"/>
        </a:p>
      </dsp:txBody>
      <dsp:txXfrm>
        <a:off x="661146" y="3087488"/>
        <a:ext cx="6341901" cy="813101"/>
      </dsp:txXfrm>
    </dsp:sp>
    <dsp:sp modelId="{4463DCB5-4941-4C23-BEB1-FEAAEC0690DF}">
      <dsp:nvSpPr>
        <dsp:cNvPr id="0" name=""/>
        <dsp:cNvSpPr/>
      </dsp:nvSpPr>
      <dsp:spPr>
        <a:xfrm>
          <a:off x="7028118" y="661511"/>
          <a:ext cx="561401" cy="56140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7154433" y="661511"/>
        <a:ext cx="308771" cy="422454"/>
      </dsp:txXfrm>
    </dsp:sp>
    <dsp:sp modelId="{83AF9F5C-BAED-44BD-A101-9744F1CDDE69}">
      <dsp:nvSpPr>
        <dsp:cNvPr id="0" name=""/>
        <dsp:cNvSpPr/>
      </dsp:nvSpPr>
      <dsp:spPr>
        <a:xfrm flipV="1">
          <a:off x="8409742" y="893329"/>
          <a:ext cx="561401" cy="2053074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/>
        </a:p>
      </dsp:txBody>
      <dsp:txXfrm rot="10800000">
        <a:off x="8409742" y="893329"/>
        <a:ext cx="561401" cy="2053074"/>
      </dsp:txXfrm>
    </dsp:sp>
    <dsp:sp modelId="{E3304D6C-A976-451B-8CEE-EC50335EED2D}">
      <dsp:nvSpPr>
        <dsp:cNvPr id="0" name=""/>
        <dsp:cNvSpPr/>
      </dsp:nvSpPr>
      <dsp:spPr>
        <a:xfrm>
          <a:off x="7028327" y="2720730"/>
          <a:ext cx="561401" cy="56140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1762973"/>
            <a:satOff val="-25510"/>
            <a:lumOff val="-2222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1762973"/>
              <a:satOff val="-25510"/>
              <a:lumOff val="-222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7154642" y="2720730"/>
        <a:ext cx="308771" cy="42245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F66702-8A5C-45D9-ADA8-095CA94307B8}">
      <dsp:nvSpPr>
        <dsp:cNvPr id="0" name=""/>
        <dsp:cNvSpPr/>
      </dsp:nvSpPr>
      <dsp:spPr>
        <a:xfrm>
          <a:off x="0" y="0"/>
          <a:ext cx="948669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3DD40D-9999-4C4B-B33F-1189C377F7B4}">
      <dsp:nvSpPr>
        <dsp:cNvPr id="0" name=""/>
        <dsp:cNvSpPr/>
      </dsp:nvSpPr>
      <dsp:spPr>
        <a:xfrm>
          <a:off x="0" y="0"/>
          <a:ext cx="1897338" cy="3009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4200" kern="1200" dirty="0"/>
            <a:t>Steps:</a:t>
          </a:r>
          <a:endParaRPr lang="en-US" sz="4200" kern="1200" dirty="0"/>
        </a:p>
      </dsp:txBody>
      <dsp:txXfrm>
        <a:off x="0" y="0"/>
        <a:ext cx="1897338" cy="3009593"/>
      </dsp:txXfrm>
    </dsp:sp>
    <dsp:sp modelId="{2FFADA1F-FDF9-41FE-8800-152CAA1599F9}">
      <dsp:nvSpPr>
        <dsp:cNvPr id="0" name=""/>
        <dsp:cNvSpPr/>
      </dsp:nvSpPr>
      <dsp:spPr>
        <a:xfrm>
          <a:off x="2039638" y="35378"/>
          <a:ext cx="7447051" cy="7075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200" kern="1200" dirty="0" err="1"/>
            <a:t>Press</a:t>
          </a:r>
          <a:r>
            <a:rPr lang="pt-PT" sz="3200" kern="1200" dirty="0"/>
            <a:t> </a:t>
          </a:r>
          <a:r>
            <a:rPr lang="pt-PT" sz="3200" kern="1200" dirty="0" err="1"/>
            <a:t>the</a:t>
          </a:r>
          <a:r>
            <a:rPr lang="pt-PT" sz="3200" kern="1200" dirty="0"/>
            <a:t> menu </a:t>
          </a:r>
          <a:r>
            <a:rPr lang="pt-PT" sz="3200" kern="1200" dirty="0" err="1"/>
            <a:t>button</a:t>
          </a:r>
          <a:endParaRPr lang="en-US" sz="3200" kern="1200" dirty="0"/>
        </a:p>
      </dsp:txBody>
      <dsp:txXfrm>
        <a:off x="2039638" y="35378"/>
        <a:ext cx="7447051" cy="707577"/>
      </dsp:txXfrm>
    </dsp:sp>
    <dsp:sp modelId="{FF8BE32E-4E06-469F-90A8-C7C83826EDD0}">
      <dsp:nvSpPr>
        <dsp:cNvPr id="0" name=""/>
        <dsp:cNvSpPr/>
      </dsp:nvSpPr>
      <dsp:spPr>
        <a:xfrm>
          <a:off x="1897338" y="742956"/>
          <a:ext cx="758935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3F45FF-D19C-485C-BE4B-7BD3011D70B1}">
      <dsp:nvSpPr>
        <dsp:cNvPr id="0" name=""/>
        <dsp:cNvSpPr/>
      </dsp:nvSpPr>
      <dsp:spPr>
        <a:xfrm>
          <a:off x="2039638" y="778335"/>
          <a:ext cx="7447051" cy="7075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200" kern="1200" dirty="0" err="1"/>
            <a:t>Select</a:t>
          </a:r>
          <a:r>
            <a:rPr lang="pt-PT" sz="3200" kern="1200" dirty="0"/>
            <a:t> </a:t>
          </a:r>
          <a:r>
            <a:rPr lang="pt-PT" sz="3200" kern="1200" dirty="0" err="1"/>
            <a:t>the</a:t>
          </a:r>
          <a:r>
            <a:rPr lang="pt-PT" sz="3200" kern="1200" dirty="0"/>
            <a:t> </a:t>
          </a:r>
          <a:r>
            <a:rPr lang="pt-PT" sz="3200" kern="1200" dirty="0" err="1"/>
            <a:t>health</a:t>
          </a:r>
          <a:r>
            <a:rPr lang="pt-PT" sz="3200" kern="1200" dirty="0"/>
            <a:t> app</a:t>
          </a:r>
          <a:endParaRPr lang="en-US" sz="3200" kern="1200" dirty="0"/>
        </a:p>
      </dsp:txBody>
      <dsp:txXfrm>
        <a:off x="2039638" y="778335"/>
        <a:ext cx="7447051" cy="707577"/>
      </dsp:txXfrm>
    </dsp:sp>
    <dsp:sp modelId="{62DACC0D-3DFF-4209-B042-A6D6092BF915}">
      <dsp:nvSpPr>
        <dsp:cNvPr id="0" name=""/>
        <dsp:cNvSpPr/>
      </dsp:nvSpPr>
      <dsp:spPr>
        <a:xfrm>
          <a:off x="1897338" y="1485913"/>
          <a:ext cx="758935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C2CB4D-591B-4835-B7A3-31C53DF302F6}">
      <dsp:nvSpPr>
        <dsp:cNvPr id="0" name=""/>
        <dsp:cNvSpPr/>
      </dsp:nvSpPr>
      <dsp:spPr>
        <a:xfrm>
          <a:off x="2039638" y="1521291"/>
          <a:ext cx="7447051" cy="7075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200" kern="1200" dirty="0" err="1"/>
            <a:t>Select</a:t>
          </a:r>
          <a:r>
            <a:rPr lang="pt-PT" sz="3200" kern="1200" dirty="0"/>
            <a:t> </a:t>
          </a:r>
          <a:r>
            <a:rPr lang="pt-PT" sz="3200" kern="1200" dirty="0" err="1"/>
            <a:t>exercise</a:t>
          </a:r>
          <a:r>
            <a:rPr lang="pt-PT" sz="3200" kern="1200" dirty="0"/>
            <a:t> </a:t>
          </a:r>
          <a:r>
            <a:rPr lang="pt-PT" sz="3200" kern="1200" dirty="0" err="1"/>
            <a:t>option</a:t>
          </a:r>
          <a:endParaRPr lang="en-US" sz="3200" kern="1200" dirty="0"/>
        </a:p>
      </dsp:txBody>
      <dsp:txXfrm>
        <a:off x="2039638" y="1521291"/>
        <a:ext cx="7447051" cy="707577"/>
      </dsp:txXfrm>
    </dsp:sp>
    <dsp:sp modelId="{7C7C2EDA-BF15-42F5-B24F-CDD106D5EFDA}">
      <dsp:nvSpPr>
        <dsp:cNvPr id="0" name=""/>
        <dsp:cNvSpPr/>
      </dsp:nvSpPr>
      <dsp:spPr>
        <a:xfrm>
          <a:off x="1897338" y="2228869"/>
          <a:ext cx="758935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153454-5553-4132-BA0B-FFF19C559629}">
      <dsp:nvSpPr>
        <dsp:cNvPr id="0" name=""/>
        <dsp:cNvSpPr/>
      </dsp:nvSpPr>
      <dsp:spPr>
        <a:xfrm>
          <a:off x="2039638" y="2264248"/>
          <a:ext cx="7447051" cy="7075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200" kern="1200" dirty="0" err="1"/>
            <a:t>Select</a:t>
          </a:r>
          <a:r>
            <a:rPr lang="pt-PT" sz="3200" kern="1200" dirty="0"/>
            <a:t> </a:t>
          </a:r>
          <a:r>
            <a:rPr lang="pt-PT" sz="3200" kern="1200" dirty="0" err="1"/>
            <a:t>exercise</a:t>
          </a:r>
          <a:endParaRPr lang="en-US" sz="3200" kern="1200" dirty="0"/>
        </a:p>
      </dsp:txBody>
      <dsp:txXfrm>
        <a:off x="2039638" y="2264248"/>
        <a:ext cx="7447051" cy="707577"/>
      </dsp:txXfrm>
    </dsp:sp>
    <dsp:sp modelId="{F5648BA0-734A-444E-A8B2-EB4A0C77BA2B}">
      <dsp:nvSpPr>
        <dsp:cNvPr id="0" name=""/>
        <dsp:cNvSpPr/>
      </dsp:nvSpPr>
      <dsp:spPr>
        <a:xfrm>
          <a:off x="1897338" y="2971826"/>
          <a:ext cx="758935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F66702-8A5C-45D9-ADA8-095CA94307B8}">
      <dsp:nvSpPr>
        <dsp:cNvPr id="0" name=""/>
        <dsp:cNvSpPr/>
      </dsp:nvSpPr>
      <dsp:spPr>
        <a:xfrm>
          <a:off x="0" y="0"/>
          <a:ext cx="948669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3DD40D-9999-4C4B-B33F-1189C377F7B4}">
      <dsp:nvSpPr>
        <dsp:cNvPr id="0" name=""/>
        <dsp:cNvSpPr/>
      </dsp:nvSpPr>
      <dsp:spPr>
        <a:xfrm>
          <a:off x="0" y="0"/>
          <a:ext cx="1897338" cy="37052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4200" kern="1200" dirty="0"/>
            <a:t>Steps:</a:t>
          </a:r>
          <a:endParaRPr lang="en-US" sz="4200" kern="1200" dirty="0"/>
        </a:p>
      </dsp:txBody>
      <dsp:txXfrm>
        <a:off x="0" y="0"/>
        <a:ext cx="1897338" cy="3705226"/>
      </dsp:txXfrm>
    </dsp:sp>
    <dsp:sp modelId="{2FFADA1F-FDF9-41FE-8800-152CAA1599F9}">
      <dsp:nvSpPr>
        <dsp:cNvPr id="0" name=""/>
        <dsp:cNvSpPr/>
      </dsp:nvSpPr>
      <dsp:spPr>
        <a:xfrm>
          <a:off x="2039638" y="29173"/>
          <a:ext cx="7447051" cy="5834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700" kern="1200" dirty="0" err="1"/>
            <a:t>Press</a:t>
          </a:r>
          <a:r>
            <a:rPr lang="pt-PT" sz="2700" kern="1200" dirty="0"/>
            <a:t> </a:t>
          </a:r>
          <a:r>
            <a:rPr lang="pt-PT" sz="2700" kern="1200" dirty="0" err="1"/>
            <a:t>the</a:t>
          </a:r>
          <a:r>
            <a:rPr lang="pt-PT" sz="2700" kern="1200" dirty="0"/>
            <a:t> menu </a:t>
          </a:r>
          <a:r>
            <a:rPr lang="pt-PT" sz="2700" kern="1200" dirty="0" err="1"/>
            <a:t>button</a:t>
          </a:r>
          <a:endParaRPr lang="en-US" sz="2700" kern="1200" dirty="0"/>
        </a:p>
      </dsp:txBody>
      <dsp:txXfrm>
        <a:off x="2039638" y="29173"/>
        <a:ext cx="7447051" cy="583464"/>
      </dsp:txXfrm>
    </dsp:sp>
    <dsp:sp modelId="{FF8BE32E-4E06-469F-90A8-C7C83826EDD0}">
      <dsp:nvSpPr>
        <dsp:cNvPr id="0" name=""/>
        <dsp:cNvSpPr/>
      </dsp:nvSpPr>
      <dsp:spPr>
        <a:xfrm>
          <a:off x="1897338" y="612637"/>
          <a:ext cx="758935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83EE34-5CE2-4852-9CA7-BC27A3BAA6F3}">
      <dsp:nvSpPr>
        <dsp:cNvPr id="0" name=""/>
        <dsp:cNvSpPr/>
      </dsp:nvSpPr>
      <dsp:spPr>
        <a:xfrm>
          <a:off x="2039638" y="641810"/>
          <a:ext cx="7447051" cy="5834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700" kern="1200" dirty="0" err="1"/>
            <a:t>Select</a:t>
          </a:r>
          <a:r>
            <a:rPr lang="pt-PT" sz="2700" kern="1200" dirty="0"/>
            <a:t> </a:t>
          </a:r>
          <a:r>
            <a:rPr lang="pt-PT" sz="2700" kern="1200" dirty="0" err="1"/>
            <a:t>the</a:t>
          </a:r>
          <a:r>
            <a:rPr lang="pt-PT" sz="2700" kern="1200" dirty="0"/>
            <a:t> </a:t>
          </a:r>
          <a:r>
            <a:rPr lang="pt-PT" sz="2700" kern="1200" dirty="0" err="1"/>
            <a:t>messaging</a:t>
          </a:r>
          <a:r>
            <a:rPr lang="pt-PT" sz="2700" kern="1200" dirty="0"/>
            <a:t> app</a:t>
          </a:r>
          <a:endParaRPr lang="en-US" sz="2700" kern="1200" dirty="0"/>
        </a:p>
      </dsp:txBody>
      <dsp:txXfrm>
        <a:off x="2039638" y="641810"/>
        <a:ext cx="7447051" cy="583464"/>
      </dsp:txXfrm>
    </dsp:sp>
    <dsp:sp modelId="{2BA65C6A-B6CC-4F19-9D3E-5EF4D58C5622}">
      <dsp:nvSpPr>
        <dsp:cNvPr id="0" name=""/>
        <dsp:cNvSpPr/>
      </dsp:nvSpPr>
      <dsp:spPr>
        <a:xfrm>
          <a:off x="1897338" y="1225275"/>
          <a:ext cx="758935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32330C-0F24-4C00-82F9-F4AC5196DC89}">
      <dsp:nvSpPr>
        <dsp:cNvPr id="0" name=""/>
        <dsp:cNvSpPr/>
      </dsp:nvSpPr>
      <dsp:spPr>
        <a:xfrm>
          <a:off x="2039638" y="1254448"/>
          <a:ext cx="7447051" cy="5834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 dirty="0"/>
            <a:t>Search for the desired contact</a:t>
          </a:r>
          <a:endParaRPr lang="en-US" sz="2700" kern="1200" dirty="0"/>
        </a:p>
      </dsp:txBody>
      <dsp:txXfrm>
        <a:off x="2039638" y="1254448"/>
        <a:ext cx="7447051" cy="583464"/>
      </dsp:txXfrm>
    </dsp:sp>
    <dsp:sp modelId="{FB917738-78C3-491E-81F0-265FCBDCF565}">
      <dsp:nvSpPr>
        <dsp:cNvPr id="0" name=""/>
        <dsp:cNvSpPr/>
      </dsp:nvSpPr>
      <dsp:spPr>
        <a:xfrm>
          <a:off x="1897338" y="1837913"/>
          <a:ext cx="758935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3F45FF-D19C-485C-BE4B-7BD3011D70B1}">
      <dsp:nvSpPr>
        <dsp:cNvPr id="0" name=""/>
        <dsp:cNvSpPr/>
      </dsp:nvSpPr>
      <dsp:spPr>
        <a:xfrm>
          <a:off x="2039638" y="1867086"/>
          <a:ext cx="7447051" cy="5834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700" kern="1200" dirty="0" err="1"/>
            <a:t>Select</a:t>
          </a:r>
          <a:r>
            <a:rPr lang="pt-PT" sz="2700" kern="1200" dirty="0"/>
            <a:t> </a:t>
          </a:r>
          <a:r>
            <a:rPr lang="pt-PT" sz="2700" kern="1200" dirty="0" err="1"/>
            <a:t>writing</a:t>
          </a:r>
          <a:r>
            <a:rPr lang="pt-PT" sz="2700" kern="1200" dirty="0"/>
            <a:t> </a:t>
          </a:r>
          <a:r>
            <a:rPr lang="pt-PT" sz="2700" kern="1200" dirty="0" err="1"/>
            <a:t>method</a:t>
          </a:r>
          <a:endParaRPr lang="en-US" sz="2700" kern="1200" dirty="0"/>
        </a:p>
      </dsp:txBody>
      <dsp:txXfrm>
        <a:off x="2039638" y="1867086"/>
        <a:ext cx="7447051" cy="583464"/>
      </dsp:txXfrm>
    </dsp:sp>
    <dsp:sp modelId="{62DACC0D-3DFF-4209-B042-A6D6092BF915}">
      <dsp:nvSpPr>
        <dsp:cNvPr id="0" name=""/>
        <dsp:cNvSpPr/>
      </dsp:nvSpPr>
      <dsp:spPr>
        <a:xfrm>
          <a:off x="1897338" y="2450551"/>
          <a:ext cx="758935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C2CB4D-591B-4835-B7A3-31C53DF302F6}">
      <dsp:nvSpPr>
        <dsp:cNvPr id="0" name=""/>
        <dsp:cNvSpPr/>
      </dsp:nvSpPr>
      <dsp:spPr>
        <a:xfrm>
          <a:off x="2039638" y="2479724"/>
          <a:ext cx="7447051" cy="5834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700" b="0" i="0" kern="1200" dirty="0" err="1"/>
            <a:t>Write</a:t>
          </a:r>
          <a:r>
            <a:rPr lang="pt-PT" sz="2700" b="0" i="0" kern="1200" dirty="0"/>
            <a:t> </a:t>
          </a:r>
          <a:r>
            <a:rPr lang="pt-PT" sz="2700" b="0" i="0" kern="1200" dirty="0" err="1"/>
            <a:t>the</a:t>
          </a:r>
          <a:r>
            <a:rPr lang="pt-PT" sz="2700" b="0" i="0" kern="1200" dirty="0"/>
            <a:t> </a:t>
          </a:r>
          <a:r>
            <a:rPr lang="pt-PT" sz="2700" b="0" i="0" kern="1200" dirty="0" err="1"/>
            <a:t>message</a:t>
          </a:r>
          <a:endParaRPr lang="en-US" sz="2700" kern="1200" dirty="0"/>
        </a:p>
      </dsp:txBody>
      <dsp:txXfrm>
        <a:off x="2039638" y="2479724"/>
        <a:ext cx="7447051" cy="583464"/>
      </dsp:txXfrm>
    </dsp:sp>
    <dsp:sp modelId="{7C7C2EDA-BF15-42F5-B24F-CDD106D5EFDA}">
      <dsp:nvSpPr>
        <dsp:cNvPr id="0" name=""/>
        <dsp:cNvSpPr/>
      </dsp:nvSpPr>
      <dsp:spPr>
        <a:xfrm>
          <a:off x="1897338" y="3063188"/>
          <a:ext cx="758935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153454-5553-4132-BA0B-FFF19C559629}">
      <dsp:nvSpPr>
        <dsp:cNvPr id="0" name=""/>
        <dsp:cNvSpPr/>
      </dsp:nvSpPr>
      <dsp:spPr>
        <a:xfrm>
          <a:off x="2039638" y="3092362"/>
          <a:ext cx="7447051" cy="5834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700" kern="1200" dirty="0" err="1"/>
            <a:t>Send</a:t>
          </a:r>
          <a:r>
            <a:rPr lang="pt-PT" sz="2700" kern="1200" dirty="0"/>
            <a:t> </a:t>
          </a:r>
          <a:r>
            <a:rPr lang="pt-PT" sz="2700" kern="1200" dirty="0" err="1"/>
            <a:t>the</a:t>
          </a:r>
          <a:r>
            <a:rPr lang="pt-PT" sz="2700" kern="1200" dirty="0"/>
            <a:t> </a:t>
          </a:r>
          <a:r>
            <a:rPr lang="pt-PT" sz="2700" kern="1200" dirty="0" err="1"/>
            <a:t>message</a:t>
          </a:r>
          <a:endParaRPr lang="pt-PT" sz="2700" kern="1200" dirty="0"/>
        </a:p>
      </dsp:txBody>
      <dsp:txXfrm>
        <a:off x="2039638" y="3092362"/>
        <a:ext cx="7447051" cy="583464"/>
      </dsp:txXfrm>
    </dsp:sp>
    <dsp:sp modelId="{F5648BA0-734A-444E-A8B2-EB4A0C77BA2B}">
      <dsp:nvSpPr>
        <dsp:cNvPr id="0" name=""/>
        <dsp:cNvSpPr/>
      </dsp:nvSpPr>
      <dsp:spPr>
        <a:xfrm>
          <a:off x="1897338" y="3675826"/>
          <a:ext cx="758935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1CEB8B-0875-4EE8-B82B-E3E5A0E63DCD}" type="datetimeFigureOut">
              <a:rPr lang="pt-PT" smtClean="0"/>
              <a:t>29/03/2022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8A4174-FEC3-4251-906C-A03B148DB37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0515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Bom dia, estamos aqui para apresentar o nosso trabalho que consistiu na avaliação da experiência de utilização do produto Samsung </a:t>
            </a:r>
            <a:r>
              <a:rPr lang="pt-PT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Galaxy</a:t>
            </a:r>
            <a:r>
              <a:rPr lang="pt-PT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Watch3 (versão 45mm LTE)</a:t>
            </a:r>
            <a:endParaRPr lang="pt-P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8A4174-FEC3-4251-906C-A03B148DB37F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42418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Breve exposição das fases da apresentação</a:t>
            </a:r>
            <a:endParaRPr lang="pt-P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8A4174-FEC3-4251-906C-A03B148DB37F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958051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nossa apresentação recaiu sobre este produto por ser um produto de utilização diária constante e isso permitir estar mais por dentro e consciente dos problemas de usabilidade e limitações do produto e por ser desafiante do ponto de vista de não ser um tipo de produto habitualmente avaliado neste tipo de avaliações e também por estar fora do tipo de produtos previamente avaliados</a:t>
            </a:r>
            <a:endParaRPr lang="pt-P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8A4174-FEC3-4251-906C-A03B148DB37F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19678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Apresentação do Produto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Este produto como o nome indica é um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smartwatch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desenvolvido pela empresa sul coreana Samsung lançado em 2020 e apesar na numeração não é o 3º relógio da linha. Atualmente a definição de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smartwatch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é um acessório de smartphone que tem como objetivo facilitar a utilização de apps de rotina e pretende-se que este seja altamente personalizável para cada utilizador.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Tem como objetivos substituir o telemóvel em funções não muito complexas e facilitar o acesso a outras mais utilizadas no dia a dia, tais como receber e responder a notificações, atender e realizar chamadas, monitorizar atividade física e sono através de sensores de medição de pulsação,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gps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acelerómetro, barómetro,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eletrodos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etc. De certo modo é uma fusão de uma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FitBand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comum e telemóvel já que tem muito mais funcionalidades de smartphone do que a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FitBand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versão que apresentamos até pode funcionar completamente independente do telemóvel, mas a configuração inicial tem de ser feita num dispositivo móvel.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PT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Público-Alvo</a:t>
            </a:r>
            <a:endParaRPr lang="pt-P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PT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público-alvo do produto são todos os utilizadores de smartphone, com especial atenção nos utilizadores do ecossistema da Samsung e com um pouco menos nos de android genérico. Também os utilizadores de outros sistemas operativos como IOS podem utilizar o produto desde que a aplicação </a:t>
            </a:r>
            <a:r>
              <a:rPr lang="pt-PT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Galaxy</a:t>
            </a:r>
            <a:r>
              <a:rPr lang="pt-PT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Wearable</a:t>
            </a:r>
            <a:r>
              <a:rPr lang="pt-PT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esteja disponível para esse sistema e o telemóvel possua conexão Bluetooth.</a:t>
            </a:r>
            <a:endParaRPr lang="pt-P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PT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funcionalidades apresentadas por este tipo de dispositivos são bastante atrativas para pessoas entusiastas de desporto e atividade física, mas também para utilizadores mais casuais que apenas o usam como alternativa ao smartphone e até para meros entusiastas de tecnologia.</a:t>
            </a:r>
            <a:endParaRPr lang="pt-P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PT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pt-P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Principais aspetos da UI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UI do dispositivo está desenvolvida à base de “Menus deslizantes”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Estes menus são apresentados num pequeno ecrã, no caso deste modelo com 45mm de diâmetro, existindo também uma versão de 42mm.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Como controladores físicos o dispositivo tem 2 botões, uma moldura rotativa de precisão e um sensor de luminosidade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informação pode ser apresentada no dispositivo quer por imagem no ecrã, áudio e vibração.</a:t>
            </a:r>
          </a:p>
          <a:p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watchface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funciona como uma página de um primeiro menu que pode ser percorrido com a moldura sendo que à sua esquerda fica a lista de notificações e à sua direita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widgets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selecionáveis. Por outro botão é possível mudar para o menu de aplicações que funciona de igual maneira com a moldura rotativa.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8A4174-FEC3-4251-906C-A03B148DB37F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275459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Os métodos de avaliação que iremos usar são o </a:t>
            </a:r>
            <a:r>
              <a:rPr lang="pt-PT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Cognitive</a:t>
            </a:r>
            <a:r>
              <a:rPr lang="pt-PT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Walkthrough</a:t>
            </a:r>
            <a:r>
              <a:rPr lang="pt-PT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baseado na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Spencer’s Streamlined Cognitive Walkthrough que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faz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análise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tarefas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reporta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possíveis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erros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 a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Avaliação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Heurística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baseada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nas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10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Heurísticas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Nielsen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que a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gravidade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dos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problemas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é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classificada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numa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escala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0 a 4.</a:t>
            </a:r>
            <a:endParaRPr lang="pt-P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8A4174-FEC3-4251-906C-A03B148DB37F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823031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Esta é a nossa tabela de avaliação heurística onde está registado quais de nós se deram conta de cada problema e o nível de gravidade que cada um atribuiu a esse problema, sendo que o grau de gravidade varia entre 0 e 4 sendo 0 a não concordância de que se trata de um problema de usabilidade, 1 um problema cosmético, 2 um pequeno problema de usabilidade, 3 um grande problema de usabilidade e 4 uma catástrofe de usabilidade.</a:t>
            </a:r>
            <a:endParaRPr lang="pt-P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8A4174-FEC3-4251-906C-A03B148DB37F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720474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PT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conceito de </a:t>
            </a:r>
            <a:r>
              <a:rPr lang="pt-PT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smartwach</a:t>
            </a:r>
            <a:r>
              <a:rPr lang="pt-PT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é de facto interessante no sentido da proposta. No entanto consideramos que ainda não está totalmente pronto para esse propósito, quer o modelo apresentado por nós quer os modelos concorrentes. O facto de por agora ser mais um acessório do que um bem indispensável de que o telemóvel tem estatuto não joga a seu favor pois com uma procura mais reduzida os desenvolvedores não veem como rentáveis investimentos nesta área. Ainda para mais quando ainda existem tantos sistemas operativos bastante diferentes entre relógios, o que como pudemos ver acaba por isolar cada relógio no seu sistema tendo quase só apontamentos ao nível do que é feito pela própria marca uma vez que é praticamente a única que mantém o seu relógio minimamente atualizado.</a:t>
            </a:r>
            <a:endParaRPr lang="pt-P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PT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</a:t>
            </a:r>
            <a:r>
              <a:rPr lang="pt-PT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smartwatch</a:t>
            </a:r>
            <a:r>
              <a:rPr lang="pt-PT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embora caminhe para se tentar tornar uma alternativa à utilização do telemóvel parece estar atualmente estagnado, sendo que os novos modelos são praticamente iguais aos anteriores. O real problema é a estagnação num ponto em que ainda não justifica o investimento por parte do consumidor em detrimento de uma </a:t>
            </a:r>
            <a:r>
              <a:rPr lang="pt-PT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FitBand</a:t>
            </a:r>
            <a:r>
              <a:rPr lang="pt-PT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mais barata e por uma experiência de utilização que não é nem a mais fluída nem de perto a mais completa que se espera encontrar num aparelho destes.</a:t>
            </a:r>
            <a:endParaRPr lang="pt-P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8A4174-FEC3-4251-906C-A03B148DB37F}" type="slidenum">
              <a:rPr lang="pt-PT" smtClean="0"/>
              <a:t>15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87386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3645-DCFE-47FC-8A66-F9A45A422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3450844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509FA-7BD7-4D45-998F-0E43038F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4818126"/>
            <a:ext cx="7891760" cy="1268984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FA51C-E4FE-4BF2-A2DD-E32DE57D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80F2748F-E1F1-4A61-AE91-8871F6481B97}" type="datetime1">
              <a:rPr lang="en-US" smtClean="0"/>
              <a:t>3/29/2022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38448-FC2D-4A2F-B7C0-04AC503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07C67E-EAD9-47D8-9559-4E091BC0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407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53B0-59B2-4B39-93E0-DCFBB93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525200" cy="15504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C5F7B-98AC-425B-80BD-6C6F3032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2160016"/>
            <a:ext cx="9525200" cy="3926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C2EE-2433-424A-878C-24514FF5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52931-BFBA-400A-9E55-348BE1C52E46}" type="datetime1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FD20-ADE2-40F3-A071-6D1E97F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D1D5-5E92-48E1-9475-EC122D3F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CF945-5CF3-5542-A36A-9CBB738E735E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7D61B-66C5-4341-8F2D-129A9E4D8283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40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7FBCF-6EDB-4883-92D4-612F4D1C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6380" y="565149"/>
            <a:ext cx="2266530" cy="5611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D2DF8-B588-416F-AA11-9F3A0DDE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565149"/>
            <a:ext cx="7088929" cy="5611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7B1D-405D-4EE7-9A23-3F21916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760C9-C719-4A3E-A8EF-B564B6B86104}" type="datetime1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9304-686C-431A-8E7F-D9DD19F4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240B-DB2E-46ED-8AC6-744B2C1C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75F2C-778B-864A-8379-6D0726B18FDC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051C8-76B3-384B-BCF1-60BB80301FCD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88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5DD8-8608-4B55-96D8-0AB848C0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CC0B-7B21-422D-937D-FBD49EE9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EAFA-89BC-43E9-8EB9-B6B3CD1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90FE-803E-480C-9988-DFD5E7C4B39F}" type="datetime1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944-70C2-487F-A102-58CDFB9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B7B8-A972-455E-9D8C-9B8026A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‹nº›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C95119-6D9D-3542-9E0E-4171B33DC9C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C92F19-7317-314C-81B7-43B8B687F4E4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893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87F2-AA0E-4F0C-9AD6-23530215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51674"/>
            <a:ext cx="7891760" cy="2914688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37807-96B8-4061-A845-1287216B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150" y="4818126"/>
            <a:ext cx="7891760" cy="12715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F346-9503-4767-BCB4-84B823E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0EA16-BD2A-44BD-AB35-3552BE1719EE}" type="datetime1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605B-A39D-4BEE-B46F-16CF13FA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834A-942D-410B-A430-43F9E01F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199D5-C485-D449-9804-F755E0907B51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90D1A7-C550-2540-86C9-EB0FB2EB2E71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029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CAD2-C321-4E81-AEBE-696A90E2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0CD1-0E09-4415-911C-0F5B7341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4425437" cy="39270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3EDD-031A-49CA-9130-067550BD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963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8E79-A0BE-49F3-AE92-7EE5CC78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C6804-419E-428A-999E-74B336C77E77}" type="datetime1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B87C-BF1E-47CF-9A4E-FD4BE3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6E71-46F6-469C-A9CA-E707EBE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2659F6-6B3B-A545-A45F-FAD238210D47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637F8-15DE-2240-8BF8-D6E57A337B1A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230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B26D-64DE-4314-8BD2-25FD618F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554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77613-5CEE-4B05-A937-CD43EAAA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7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E4779-3B5A-4993-9C7F-FB19F163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988998"/>
            <a:ext cx="4425697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1081A-685C-4C18-9AE9-425106A02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0F424-FE3A-4B7D-B60C-7AEA2118A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988998"/>
            <a:ext cx="4425696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D2A96-CD7D-41BC-BDBE-5E29B7C0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FD337-2DEF-41F0-BCCD-D6807D8CCA77}" type="datetime1">
              <a:rPr lang="en-US" smtClean="0"/>
              <a:t>3/29/2022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1471D-6DDE-4E56-84E9-4813696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3F451-CF28-4F57-B844-52A6654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FA03E-7A83-AB41-BB4B-25B04946559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702630-3C98-A142-9D04-1D852974DC2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98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2D7A-4502-49C3-BAFB-6D46F7A2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B67EE-A167-43D1-9C58-7B736CF2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10FF4-1E65-4124-BF4C-930B992BC014}" type="datetime1">
              <a:rPr lang="en-US" smtClean="0"/>
              <a:t>3/29/2022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605B7-599B-450E-9E8D-2A9AE3F3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D2B1-8C5F-430B-A0F2-CD5281A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A877B-B45A-BD48-8FC8-E752E7D7174F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3343D-2AFA-B544-B40A-315F5EC680B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423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08016-71BA-4CD3-918D-51613F7F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CBFA-00A6-4D45-A1DD-5B7034CFBD6F}" type="datetime1">
              <a:rPr lang="en-US" smtClean="0"/>
              <a:t>3/29/2022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4F46-0425-47C6-9FFB-F69AFFF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7A99-1593-4189-A514-8209CC32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5BA89-ECA6-2247-ABBB-3C67160202E9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535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933B-3FC6-4B08-9FBE-2DD48307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2" y="455362"/>
            <a:ext cx="4043440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BD4A-4514-4DCE-8F18-914DF3F4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232" y="565151"/>
            <a:ext cx="5358384" cy="55219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18C85-0675-4202-B796-35276685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2" y="2039874"/>
            <a:ext cx="4043440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079E5-F934-4D04-866F-F7CB5B08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F3A2-D079-4E85-A0B9-B0D70805DE16}" type="datetime1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FC94-7915-439A-B937-F02D1BB0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69B19-4156-4584-B1DC-4F42F200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B6031-8ABE-F648-8E05-3D08D0D54B53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BD855-35E6-BE4F-8B03-FD12DDB32E10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858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1F3B-090C-4BB5-84BE-8ED0FC59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455362"/>
            <a:ext cx="4043436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7C49E-9426-4B24-B2A7-C54B89DA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1232" y="565150"/>
            <a:ext cx="5355607" cy="5522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F011-0A5F-44E9-88CD-C95A3335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1" y="2039874"/>
            <a:ext cx="4043436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1C85-27BB-4533-A21B-C379FE03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7FE62-A4DD-42F0-9701-B44C0DF90FD1}" type="datetime1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8850-01F1-4247-9BFD-1DDC5DD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365A9-4C28-480F-B370-2DFF234B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EAFF3-0A84-F84B-90E4-A596F00B3DC2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92559-3C15-B249-93C9-B0F7E9E5DDD8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752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ACD69-D2F4-4938-B590-C4140490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2BD4-BA0F-4CA4-BAE3-DF2B5087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2FEE-249E-42F1-94D8-A8C0759EF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BC92E-A3DE-4B6A-921C-F7246D8F0B88}" type="datetime1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C617-A890-4920-83B0-143C03349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B4F1-B06B-4BBE-BFFF-C0B386E24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3034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16" r:id="rId6"/>
    <p:sldLayoutId id="2147483712" r:id="rId7"/>
    <p:sldLayoutId id="2147483713" r:id="rId8"/>
    <p:sldLayoutId id="2147483714" r:id="rId9"/>
    <p:sldLayoutId id="2147483715" r:id="rId10"/>
    <p:sldLayoutId id="2147483717" r:id="rId1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7" Type="http://schemas.openxmlformats.org/officeDocument/2006/relationships/image" Target="../media/image27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fRGuvQqAS10?feature=oembed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jjnf2gnmj9E?feature=oembed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7" Type="http://schemas.openxmlformats.org/officeDocument/2006/relationships/image" Target="../media/image27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7" Type="http://schemas.openxmlformats.org/officeDocument/2006/relationships/image" Target="../media/image27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7" Type="http://schemas.openxmlformats.org/officeDocument/2006/relationships/image" Target="../media/image27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omprar o Samsung Galaxy Watch 3 ao melhor preço | Samsung Portugal">
            <a:extLst>
              <a:ext uri="{FF2B5EF4-FFF2-40B4-BE49-F238E27FC236}">
                <a16:creationId xmlns:a16="http://schemas.microsoft.com/office/drawing/2014/main" id="{17A301C6-0F91-494D-8089-C639E49ACC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62" r="14562" b="-1"/>
          <a:stretch/>
        </p:blipFill>
        <p:spPr bwMode="auto">
          <a:xfrm>
            <a:off x="-1" y="10"/>
            <a:ext cx="7456513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2BB3B9D-032D-4E3F-8E99-D507BAED37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18633" y="1247140"/>
            <a:ext cx="3608208" cy="3450844"/>
          </a:xfrm>
        </p:spPr>
        <p:txBody>
          <a:bodyPr>
            <a:normAutofit fontScale="90000"/>
          </a:bodyPr>
          <a:lstStyle/>
          <a:p>
            <a:r>
              <a:rPr lang="pt-PT" sz="4800" dirty="0"/>
              <a:t>Samsung </a:t>
            </a:r>
            <a:r>
              <a:rPr lang="pt-PT" sz="4800" dirty="0" err="1"/>
              <a:t>Galaxy</a:t>
            </a:r>
            <a:r>
              <a:rPr lang="pt-PT" sz="4800" dirty="0"/>
              <a:t> Watch3</a:t>
            </a:r>
            <a:br>
              <a:rPr lang="pt-PT" sz="4800" dirty="0"/>
            </a:br>
            <a:r>
              <a:rPr lang="pt-PT" sz="4800" dirty="0"/>
              <a:t>(45 mm LTE)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835C4E7-0D59-4E81-A4C4-3C587CEBE4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18633" y="4818126"/>
            <a:ext cx="3608208" cy="1268984"/>
          </a:xfrm>
        </p:spPr>
        <p:txBody>
          <a:bodyPr>
            <a:normAutofit/>
          </a:bodyPr>
          <a:lstStyle/>
          <a:p>
            <a:r>
              <a:rPr lang="pt-PT" sz="1800" dirty="0"/>
              <a:t>Guilherme Antunes - 103600</a:t>
            </a:r>
          </a:p>
          <a:p>
            <a:r>
              <a:rPr lang="pt-PT" sz="1800" dirty="0"/>
              <a:t>Gonçalo Abrantes - 104152</a:t>
            </a:r>
          </a:p>
        </p:txBody>
      </p:sp>
    </p:spTree>
    <p:extLst>
      <p:ext uri="{BB962C8B-B14F-4D97-AF65-F5344CB8AC3E}">
        <p14:creationId xmlns:p14="http://schemas.microsoft.com/office/powerpoint/2010/main" val="580647468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C8E2AA-1FC3-48B0-ACF9-F3538C593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Heuristic Evaluation</a:t>
            </a:r>
            <a:endParaRPr lang="pt-PT" dirty="0"/>
          </a:p>
        </p:txBody>
      </p:sp>
      <p:sp>
        <p:nvSpPr>
          <p:cNvPr id="8" name="Google Shape;192;p6">
            <a:extLst>
              <a:ext uri="{FF2B5EF4-FFF2-40B4-BE49-F238E27FC236}">
                <a16:creationId xmlns:a16="http://schemas.microsoft.com/office/drawing/2014/main" id="{5F7BC5E3-748C-4C41-A18F-95D0EECEC8F2}"/>
              </a:ext>
            </a:extLst>
          </p:cNvPr>
          <p:cNvSpPr txBox="1"/>
          <p:nvPr/>
        </p:nvSpPr>
        <p:spPr>
          <a:xfrm>
            <a:off x="1970847" y="1605562"/>
            <a:ext cx="8964451" cy="19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 fontAlgn="b"/>
            <a:r>
              <a:rPr lang="en" sz="1800" b="1" i="0" u="none" strike="noStrike" cap="none" dirty="0">
                <a:latin typeface="Economica"/>
                <a:ea typeface="Economica"/>
                <a:cs typeface="Economica"/>
                <a:sym typeface="Economica"/>
              </a:rPr>
              <a:t>Issue:</a:t>
            </a:r>
            <a:r>
              <a:rPr lang="en" sz="1800" b="0" i="0" u="none" strike="noStrike" cap="none" dirty="0">
                <a:latin typeface="Economica"/>
                <a:ea typeface="Economica"/>
                <a:cs typeface="Economica"/>
                <a:sym typeface="Economica"/>
              </a:rPr>
              <a:t> </a:t>
            </a:r>
            <a:r>
              <a:rPr lang="en-US" sz="1800" u="none" strike="noStrike" cap="none" spc="0" dirty="0">
                <a:solidFill>
                  <a:schemeClr val="tx1"/>
                </a:solidFill>
                <a:effectLst/>
              </a:rPr>
              <a:t>Lack of an option for automatic regular monitoring of blood oxygen level</a:t>
            </a:r>
            <a:endParaRPr lang="pt-PT" sz="1800" b="0" i="0" u="none" strike="noStrike" cap="none" spc="0" dirty="0"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  <a:p>
            <a:pPr fontAlgn="b"/>
            <a:endParaRPr lang="pt-PT" sz="1800" b="1" i="0" u="none" strike="noStrike" cap="none" dirty="0">
              <a:latin typeface="Calibri" panose="020F0502020204030204" pitchFamily="34" charset="0"/>
              <a:ea typeface="Economica"/>
              <a:cs typeface="Economica"/>
              <a:sym typeface="Economica"/>
            </a:endParaRPr>
          </a:p>
          <a:p>
            <a:pPr fontAlgn="b"/>
            <a:endParaRPr lang="pt-PT" sz="1800" b="1" i="0" u="none" strike="noStrike" cap="none" dirty="0">
              <a:latin typeface="Calibri" panose="020F0502020204030204" pitchFamily="34" charset="0"/>
              <a:ea typeface="Economica"/>
              <a:cs typeface="Economica"/>
              <a:sym typeface="Economica"/>
            </a:endParaRPr>
          </a:p>
          <a:p>
            <a:pPr fontAlgn="b"/>
            <a:r>
              <a:rPr lang="en" sz="1800" b="1" i="0" u="none" strike="noStrike" cap="none" dirty="0">
                <a:latin typeface="Economica"/>
                <a:ea typeface="Economica"/>
                <a:cs typeface="Economica"/>
                <a:sym typeface="Economica"/>
              </a:rPr>
              <a:t>Heuristic:</a:t>
            </a:r>
            <a:r>
              <a:rPr lang="en" sz="1800" b="0" i="0" u="none" strike="noStrike" cap="none" dirty="0">
                <a:latin typeface="Economica"/>
                <a:ea typeface="Economica"/>
                <a:cs typeface="Economica"/>
                <a:sym typeface="Economica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Flexibility and efficiency of use</a:t>
            </a:r>
          </a:p>
          <a:p>
            <a:pPr fontAlgn="b"/>
            <a:endParaRPr lang="en" dirty="0">
              <a:latin typeface="Economica"/>
              <a:ea typeface="Economica"/>
              <a:cs typeface="Economica"/>
              <a:sym typeface="Economica"/>
            </a:endParaRPr>
          </a:p>
          <a:p>
            <a:pPr fontAlgn="b"/>
            <a:endParaRPr lang="en" b="1" dirty="0">
              <a:latin typeface="Economica"/>
              <a:ea typeface="Economica"/>
              <a:cs typeface="Economica"/>
              <a:sym typeface="Economica"/>
            </a:endParaRPr>
          </a:p>
          <a:p>
            <a:pPr fontAlgn="b"/>
            <a:r>
              <a:rPr lang="en" sz="1800" b="1" i="0" u="none" strike="noStrike" cap="none" dirty="0">
                <a:latin typeface="Economica"/>
                <a:ea typeface="Economica"/>
                <a:cs typeface="Economica"/>
                <a:sym typeface="Economica"/>
              </a:rPr>
              <a:t>Severity: </a:t>
            </a:r>
            <a:r>
              <a:rPr lang="en" sz="1800" b="0" i="0" u="none" strike="noStrike" cap="none" dirty="0">
                <a:latin typeface="Economica"/>
                <a:ea typeface="Economica"/>
                <a:cs typeface="Economica"/>
                <a:sym typeface="Economica"/>
              </a:rPr>
              <a:t>3</a:t>
            </a:r>
            <a:endParaRPr sz="1800" b="0" i="0" u="none" strike="noStrike" cap="none" dirty="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3" name="Retângulo 12" descr="Casa">
            <a:extLst>
              <a:ext uri="{FF2B5EF4-FFF2-40B4-BE49-F238E27FC236}">
                <a16:creationId xmlns:a16="http://schemas.microsoft.com/office/drawing/2014/main" id="{C3A0E56C-80F1-463B-B633-2C37FB27940C}"/>
              </a:ext>
            </a:extLst>
          </p:cNvPr>
          <p:cNvSpPr/>
          <p:nvPr/>
        </p:nvSpPr>
        <p:spPr>
          <a:xfrm>
            <a:off x="1378275" y="1516188"/>
            <a:ext cx="597658" cy="551726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pt-PT" dirty="0"/>
          </a:p>
        </p:txBody>
      </p:sp>
      <p:sp>
        <p:nvSpPr>
          <p:cNvPr id="15" name="Retângulo 14" descr="Head with Gears">
            <a:extLst>
              <a:ext uri="{FF2B5EF4-FFF2-40B4-BE49-F238E27FC236}">
                <a16:creationId xmlns:a16="http://schemas.microsoft.com/office/drawing/2014/main" id="{73EFEC2B-3506-4F97-A8CE-62834FE9902D}"/>
              </a:ext>
            </a:extLst>
          </p:cNvPr>
          <p:cNvSpPr/>
          <p:nvPr/>
        </p:nvSpPr>
        <p:spPr>
          <a:xfrm>
            <a:off x="1373189" y="2398665"/>
            <a:ext cx="597658" cy="551726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7" name="Retângulo 16" descr="Marca de Verificação">
            <a:extLst>
              <a:ext uri="{FF2B5EF4-FFF2-40B4-BE49-F238E27FC236}">
                <a16:creationId xmlns:a16="http://schemas.microsoft.com/office/drawing/2014/main" id="{63C3B44C-91D2-4BF8-B98D-1F9CBC304BDA}"/>
              </a:ext>
            </a:extLst>
          </p:cNvPr>
          <p:cNvSpPr/>
          <p:nvPr/>
        </p:nvSpPr>
        <p:spPr>
          <a:xfrm>
            <a:off x="1436849" y="3253676"/>
            <a:ext cx="533998" cy="483998"/>
          </a:xfrm>
          <a:prstGeom prst="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6" name="Google Shape;192;p6">
            <a:extLst>
              <a:ext uri="{FF2B5EF4-FFF2-40B4-BE49-F238E27FC236}">
                <a16:creationId xmlns:a16="http://schemas.microsoft.com/office/drawing/2014/main" id="{F1271574-ED49-41D4-A0F2-E748C1BE0149}"/>
              </a:ext>
            </a:extLst>
          </p:cNvPr>
          <p:cNvSpPr txBox="1"/>
          <p:nvPr/>
        </p:nvSpPr>
        <p:spPr>
          <a:xfrm>
            <a:off x="1970847" y="4124682"/>
            <a:ext cx="8964451" cy="19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 fontAlgn="b"/>
            <a:r>
              <a:rPr lang="en" sz="1800" b="1" i="0" u="none" strike="noStrike" cap="none" dirty="0">
                <a:latin typeface="Economica"/>
                <a:ea typeface="Economica"/>
                <a:cs typeface="Economica"/>
                <a:sym typeface="Economica"/>
              </a:rPr>
              <a:t>Issue:</a:t>
            </a:r>
            <a:r>
              <a:rPr lang="en" sz="1800" b="0" i="0" u="none" strike="noStrike" cap="none" dirty="0">
                <a:latin typeface="Economica"/>
                <a:ea typeface="Economica"/>
                <a:cs typeface="Economica"/>
                <a:sym typeface="Economica"/>
              </a:rPr>
              <a:t> </a:t>
            </a:r>
            <a:r>
              <a:rPr lang="en-US" sz="1800" u="none" strike="noStrike" cap="none" spc="0" dirty="0">
                <a:solidFill>
                  <a:schemeClr val="tx1"/>
                </a:solidFill>
                <a:effectLst/>
              </a:rPr>
              <a:t>Connected to non-</a:t>
            </a:r>
            <a:r>
              <a:rPr lang="en-US" sz="1800" u="none" strike="noStrike" cap="none" spc="0" dirty="0" err="1">
                <a:solidFill>
                  <a:schemeClr val="tx1"/>
                </a:solidFill>
                <a:effectLst/>
              </a:rPr>
              <a:t>samsung</a:t>
            </a:r>
            <a:r>
              <a:rPr lang="en-US" sz="1800" u="none" strike="noStrike" cap="none" spc="0" dirty="0">
                <a:solidFill>
                  <a:schemeClr val="tx1"/>
                </a:solidFill>
                <a:effectLst/>
              </a:rPr>
              <a:t> devices some features end up not being used and the initial installation is more difficult</a:t>
            </a:r>
            <a:endParaRPr lang="pt-PT" sz="1800" b="1" i="0" u="none" strike="noStrike" cap="none" dirty="0">
              <a:latin typeface="Calibri" panose="020F0502020204030204" pitchFamily="34" charset="0"/>
              <a:ea typeface="Economica"/>
              <a:cs typeface="Economica"/>
              <a:sym typeface="Economica"/>
            </a:endParaRPr>
          </a:p>
          <a:p>
            <a:pPr fontAlgn="b"/>
            <a:endParaRPr lang="pt-PT" sz="1800" b="1" i="0" u="none" strike="noStrike" cap="none" dirty="0">
              <a:latin typeface="Calibri" panose="020F0502020204030204" pitchFamily="34" charset="0"/>
              <a:ea typeface="Economica"/>
              <a:cs typeface="Economica"/>
              <a:sym typeface="Economica"/>
            </a:endParaRPr>
          </a:p>
          <a:p>
            <a:pPr fontAlgn="b"/>
            <a:r>
              <a:rPr lang="en" sz="1800" b="1" i="0" u="none" strike="noStrike" cap="none" dirty="0">
                <a:latin typeface="Economica"/>
                <a:ea typeface="Economica"/>
                <a:cs typeface="Economica"/>
                <a:sym typeface="Economica"/>
              </a:rPr>
              <a:t>Heuristic:</a:t>
            </a:r>
            <a:r>
              <a:rPr lang="en" sz="1800" b="0" i="0" u="none" strike="noStrike" cap="none" dirty="0">
                <a:latin typeface="Economica"/>
                <a:ea typeface="Economica"/>
                <a:cs typeface="Economica"/>
                <a:sym typeface="Economica"/>
              </a:rPr>
              <a:t> </a:t>
            </a:r>
            <a:r>
              <a:rPr lang="pt-PT" sz="1800" b="0" i="0" u="none" strike="noStrike" cap="none" dirty="0" err="1">
                <a:latin typeface="Economica"/>
                <a:ea typeface="Economica"/>
                <a:cs typeface="Economica"/>
                <a:sym typeface="Economica"/>
              </a:rPr>
              <a:t>Consistency</a:t>
            </a:r>
            <a:r>
              <a:rPr lang="pt-PT" sz="1800" b="0" i="0" u="none" strike="noStrike" cap="none" dirty="0">
                <a:latin typeface="Economica"/>
                <a:ea typeface="Economica"/>
                <a:cs typeface="Economica"/>
                <a:sym typeface="Economica"/>
              </a:rPr>
              <a:t> </a:t>
            </a:r>
            <a:r>
              <a:rPr lang="pt-PT" sz="1800" b="0" i="0" u="none" strike="noStrike" cap="none" dirty="0" err="1">
                <a:latin typeface="Economica"/>
                <a:ea typeface="Economica"/>
                <a:cs typeface="Economica"/>
                <a:sym typeface="Economica"/>
              </a:rPr>
              <a:t>and</a:t>
            </a:r>
            <a:r>
              <a:rPr lang="pt-PT" sz="1800" b="0" i="0" u="none" strike="noStrike" cap="none" dirty="0">
                <a:latin typeface="Economica"/>
                <a:ea typeface="Economica"/>
                <a:cs typeface="Economica"/>
                <a:sym typeface="Economica"/>
              </a:rPr>
              <a:t> standards</a:t>
            </a:r>
            <a:endParaRPr lang="en" sz="1800" b="1" i="0" u="none" strike="noStrike" cap="none" dirty="0">
              <a:latin typeface="Economica"/>
              <a:ea typeface="Economica"/>
              <a:cs typeface="Economica"/>
              <a:sym typeface="Economica"/>
            </a:endParaRPr>
          </a:p>
          <a:p>
            <a:pPr fontAlgn="b"/>
            <a:endParaRPr lang="en" sz="1800" b="1" i="0" u="none" strike="noStrike" cap="none" dirty="0">
              <a:latin typeface="Economica"/>
              <a:ea typeface="Economica"/>
              <a:cs typeface="Economica"/>
              <a:sym typeface="Economica"/>
            </a:endParaRPr>
          </a:p>
          <a:p>
            <a:pPr fontAlgn="b"/>
            <a:endParaRPr lang="en" b="1" dirty="0">
              <a:latin typeface="Economica"/>
              <a:ea typeface="Economica"/>
              <a:cs typeface="Economica"/>
              <a:sym typeface="Economica"/>
            </a:endParaRPr>
          </a:p>
          <a:p>
            <a:pPr fontAlgn="b"/>
            <a:r>
              <a:rPr lang="en" sz="1800" b="1" i="0" u="none" strike="noStrike" cap="none" dirty="0">
                <a:latin typeface="Economica"/>
                <a:ea typeface="Economica"/>
                <a:cs typeface="Economica"/>
                <a:sym typeface="Economica"/>
              </a:rPr>
              <a:t>Severity: </a:t>
            </a:r>
            <a:r>
              <a:rPr lang="en" sz="1800" i="0" u="none" strike="noStrike" cap="none" dirty="0">
                <a:latin typeface="Economica"/>
                <a:ea typeface="Economica"/>
                <a:cs typeface="Economica"/>
                <a:sym typeface="Economica"/>
              </a:rPr>
              <a:t>3</a:t>
            </a:r>
            <a:endParaRPr sz="1800" i="0" u="none" strike="noStrike" cap="none" dirty="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8" name="Retângulo 17" descr="Casa">
            <a:extLst>
              <a:ext uri="{FF2B5EF4-FFF2-40B4-BE49-F238E27FC236}">
                <a16:creationId xmlns:a16="http://schemas.microsoft.com/office/drawing/2014/main" id="{32A7C91B-4C11-468A-AC5B-211C7F970347}"/>
              </a:ext>
            </a:extLst>
          </p:cNvPr>
          <p:cNvSpPr/>
          <p:nvPr/>
        </p:nvSpPr>
        <p:spPr>
          <a:xfrm>
            <a:off x="1378275" y="4035308"/>
            <a:ext cx="597658" cy="551726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pt-PT" dirty="0"/>
          </a:p>
        </p:txBody>
      </p:sp>
      <p:sp>
        <p:nvSpPr>
          <p:cNvPr id="27" name="Retângulo 26" descr="Head with Gears">
            <a:extLst>
              <a:ext uri="{FF2B5EF4-FFF2-40B4-BE49-F238E27FC236}">
                <a16:creationId xmlns:a16="http://schemas.microsoft.com/office/drawing/2014/main" id="{ADF7B7AC-5344-4DCB-8419-0F3ABAF5A03B}"/>
              </a:ext>
            </a:extLst>
          </p:cNvPr>
          <p:cNvSpPr/>
          <p:nvPr/>
        </p:nvSpPr>
        <p:spPr>
          <a:xfrm>
            <a:off x="1373189" y="4917785"/>
            <a:ext cx="597658" cy="551726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8" name="Retângulo 27" descr="Marca de Verificação">
            <a:extLst>
              <a:ext uri="{FF2B5EF4-FFF2-40B4-BE49-F238E27FC236}">
                <a16:creationId xmlns:a16="http://schemas.microsoft.com/office/drawing/2014/main" id="{D8CCF3EF-E385-4BE3-B234-DD3473E410E4}"/>
              </a:ext>
            </a:extLst>
          </p:cNvPr>
          <p:cNvSpPr/>
          <p:nvPr/>
        </p:nvSpPr>
        <p:spPr>
          <a:xfrm>
            <a:off x="1436849" y="5772796"/>
            <a:ext cx="533998" cy="483998"/>
          </a:xfrm>
          <a:prstGeom prst="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A7450337-8F7A-4622-A69B-1367D1923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366464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CF93F4-EC16-4095-9DFE-0E0B610F6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Cognitive</a:t>
            </a:r>
            <a:r>
              <a:rPr lang="pt-PT" dirty="0"/>
              <a:t> </a:t>
            </a:r>
            <a:r>
              <a:rPr lang="pt-PT" dirty="0" err="1"/>
              <a:t>Walkthrough</a:t>
            </a:r>
            <a:endParaRPr lang="pt-PT" dirty="0"/>
          </a:p>
        </p:txBody>
      </p:sp>
      <p:graphicFrame>
        <p:nvGraphicFramePr>
          <p:cNvPr id="6" name="Marcador de Posição de Conteúdo 2">
            <a:extLst>
              <a:ext uri="{FF2B5EF4-FFF2-40B4-BE49-F238E27FC236}">
                <a16:creationId xmlns:a16="http://schemas.microsoft.com/office/drawing/2014/main" id="{34B44C44-72B8-58BB-4EE9-31371E2BD0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4916747"/>
              </p:ext>
            </p:extLst>
          </p:nvPr>
        </p:nvGraphicFramePr>
        <p:xfrm>
          <a:off x="1587710" y="3076574"/>
          <a:ext cx="9486690" cy="30095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aixaDeTexto 3">
            <a:extLst>
              <a:ext uri="{FF2B5EF4-FFF2-40B4-BE49-F238E27FC236}">
                <a16:creationId xmlns:a16="http://schemas.microsoft.com/office/drawing/2014/main" id="{9721BB36-D636-44DE-9EA4-CBE32CBC3F96}"/>
              </a:ext>
            </a:extLst>
          </p:cNvPr>
          <p:cNvSpPr txBox="1"/>
          <p:nvPr/>
        </p:nvSpPr>
        <p:spPr>
          <a:xfrm>
            <a:off x="1587710" y="2279567"/>
            <a:ext cx="5476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 err="1"/>
              <a:t>Task</a:t>
            </a:r>
            <a:r>
              <a:rPr lang="pt-PT" sz="2800" b="1" dirty="0"/>
              <a:t> 1 - </a:t>
            </a:r>
            <a:r>
              <a:rPr lang="pt-PT" sz="2800" b="1" dirty="0" err="1"/>
              <a:t>Start</a:t>
            </a:r>
            <a:r>
              <a:rPr lang="pt-PT" sz="2800" b="1" dirty="0"/>
              <a:t> </a:t>
            </a:r>
            <a:r>
              <a:rPr lang="pt-PT" sz="2800" b="1" dirty="0" err="1"/>
              <a:t>an</a:t>
            </a:r>
            <a:r>
              <a:rPr lang="pt-PT" sz="2800" b="1" dirty="0"/>
              <a:t> </a:t>
            </a:r>
            <a:r>
              <a:rPr lang="pt-PT" sz="2800" b="1" dirty="0" err="1"/>
              <a:t>exercise</a:t>
            </a:r>
            <a:endParaRPr lang="pt-PT" sz="2800" b="1" dirty="0"/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76B26DBF-3DDB-4387-9C25-19893F7F5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016019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0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4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3156FA41-CFDE-4EAA-A098-B3E8F0EA3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146405"/>
            <a:ext cx="7298837" cy="1308454"/>
          </a:xfrm>
        </p:spPr>
        <p:txBody>
          <a:bodyPr>
            <a:normAutofit/>
          </a:bodyPr>
          <a:lstStyle/>
          <a:p>
            <a:r>
              <a:rPr lang="pt-PT" dirty="0" err="1"/>
              <a:t>Task</a:t>
            </a:r>
            <a:r>
              <a:rPr lang="pt-PT" dirty="0"/>
              <a:t> 1</a:t>
            </a:r>
            <a:br>
              <a:rPr lang="pt-PT" dirty="0"/>
            </a:br>
            <a:r>
              <a:rPr lang="pt-PT" sz="2700" b="0" dirty="0" err="1"/>
              <a:t>User</a:t>
            </a:r>
            <a:r>
              <a:rPr lang="pt-PT" sz="2700" b="0" dirty="0"/>
              <a:t>: New </a:t>
            </a:r>
            <a:r>
              <a:rPr lang="pt-PT" sz="2700" b="0" dirty="0" err="1"/>
              <a:t>User</a:t>
            </a:r>
            <a:endParaRPr lang="pt-PT" sz="2700" b="0" dirty="0"/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068BB283-9093-4839-A56E-A3B111D5A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1454858"/>
            <a:ext cx="3953057" cy="554954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Step 1</a:t>
            </a:r>
          </a:p>
          <a:p>
            <a:r>
              <a:rPr lang="en-US" dirty="0"/>
              <a:t>Q1: No identification of which menu button is</a:t>
            </a:r>
          </a:p>
          <a:p>
            <a:r>
              <a:rPr lang="en-US" dirty="0"/>
              <a:t>Q2: It opened a menu so I must have pressed the right button</a:t>
            </a:r>
          </a:p>
          <a:p>
            <a:pPr marL="0" indent="0">
              <a:buNone/>
            </a:pPr>
            <a:r>
              <a:rPr lang="en-US" dirty="0"/>
              <a:t>Step 2</a:t>
            </a:r>
          </a:p>
          <a:p>
            <a:r>
              <a:rPr lang="en-US" dirty="0"/>
              <a:t>Q1: Health app labeled “Samsung Health"</a:t>
            </a:r>
          </a:p>
          <a:p>
            <a:r>
              <a:rPr lang="en-US" dirty="0"/>
              <a:t>Q2: Opening the application means success</a:t>
            </a:r>
          </a:p>
          <a:p>
            <a:pPr marL="0" indent="0">
              <a:buNone/>
            </a:pPr>
            <a:r>
              <a:rPr lang="en-US" dirty="0"/>
              <a:t>Step 3</a:t>
            </a:r>
          </a:p>
          <a:p>
            <a:r>
              <a:rPr lang="en-US" dirty="0"/>
              <a:t>Q1: It must be necessary to scroll to see the items</a:t>
            </a:r>
          </a:p>
          <a:p>
            <a:r>
              <a:rPr lang="en-US" dirty="0"/>
              <a:t>Q2: Exercise option identified as "</a:t>
            </a:r>
            <a:r>
              <a:rPr lang="en-US" dirty="0" err="1"/>
              <a:t>Exercício</a:t>
            </a:r>
            <a:r>
              <a:rPr lang="en-US" dirty="0"/>
              <a:t>“</a:t>
            </a:r>
          </a:p>
          <a:p>
            <a:pPr marL="0" indent="0">
              <a:buNone/>
            </a:pPr>
            <a:r>
              <a:rPr lang="en-US" dirty="0"/>
              <a:t>Step 4</a:t>
            </a:r>
          </a:p>
          <a:p>
            <a:r>
              <a:rPr lang="en-US" dirty="0"/>
              <a:t>Q1: Option to choose the exercise identified as “</a:t>
            </a:r>
            <a:r>
              <a:rPr lang="en-US" dirty="0" err="1"/>
              <a:t>Escolher</a:t>
            </a:r>
            <a:r>
              <a:rPr lang="en-US" dirty="0"/>
              <a:t> </a:t>
            </a:r>
            <a:r>
              <a:rPr lang="en-US" dirty="0" err="1"/>
              <a:t>Treino</a:t>
            </a:r>
            <a:r>
              <a:rPr lang="en-US" dirty="0"/>
              <a:t>“</a:t>
            </a:r>
          </a:p>
          <a:p>
            <a:r>
              <a:rPr lang="en-US" dirty="0"/>
              <a:t>Q2: The start of the horn should indicate that the exercise has started</a:t>
            </a:r>
          </a:p>
        </p:txBody>
      </p:sp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B253AC7D-B430-4406-A689-884B8222A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12</a:t>
            </a:fld>
            <a:endParaRPr lang="en-US"/>
          </a:p>
        </p:txBody>
      </p:sp>
      <p:pic>
        <p:nvPicPr>
          <p:cNvPr id="4" name="Multimédia Online 3" title="Test1">
            <a:hlinkClick r:id="" action="ppaction://media"/>
            <a:extLst>
              <a:ext uri="{FF2B5EF4-FFF2-40B4-BE49-F238E27FC236}">
                <a16:creationId xmlns:a16="http://schemas.microsoft.com/office/drawing/2014/main" id="{76819C60-A7DB-4758-87EF-6F2F6D1DBC00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6248096" y="2233104"/>
            <a:ext cx="5233527" cy="295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8493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CF93F4-EC16-4095-9DFE-0E0B610F6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Cognitive</a:t>
            </a:r>
            <a:r>
              <a:rPr lang="pt-PT" dirty="0"/>
              <a:t> </a:t>
            </a:r>
            <a:r>
              <a:rPr lang="pt-PT" dirty="0" err="1"/>
              <a:t>Walkthrough</a:t>
            </a:r>
            <a:endParaRPr lang="pt-PT" dirty="0"/>
          </a:p>
        </p:txBody>
      </p:sp>
      <p:graphicFrame>
        <p:nvGraphicFramePr>
          <p:cNvPr id="6" name="Marcador de Posição de Conteúdo 2">
            <a:extLst>
              <a:ext uri="{FF2B5EF4-FFF2-40B4-BE49-F238E27FC236}">
                <a16:creationId xmlns:a16="http://schemas.microsoft.com/office/drawing/2014/main" id="{34B44C44-72B8-58BB-4EE9-31371E2BD0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3976727"/>
              </p:ext>
            </p:extLst>
          </p:nvPr>
        </p:nvGraphicFramePr>
        <p:xfrm>
          <a:off x="1587710" y="3076574"/>
          <a:ext cx="9486690" cy="37052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aixaDeTexto 3">
            <a:extLst>
              <a:ext uri="{FF2B5EF4-FFF2-40B4-BE49-F238E27FC236}">
                <a16:creationId xmlns:a16="http://schemas.microsoft.com/office/drawing/2014/main" id="{9721BB36-D636-44DE-9EA4-CBE32CBC3F96}"/>
              </a:ext>
            </a:extLst>
          </p:cNvPr>
          <p:cNvSpPr txBox="1"/>
          <p:nvPr/>
        </p:nvSpPr>
        <p:spPr>
          <a:xfrm>
            <a:off x="1587710" y="2279567"/>
            <a:ext cx="5476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 err="1"/>
              <a:t>Task</a:t>
            </a:r>
            <a:r>
              <a:rPr lang="pt-PT" sz="2800" b="1" dirty="0"/>
              <a:t> 2 - </a:t>
            </a:r>
            <a:r>
              <a:rPr lang="pt-PT" sz="2800" b="1" dirty="0" err="1"/>
              <a:t>Send</a:t>
            </a:r>
            <a:r>
              <a:rPr lang="pt-PT" sz="2800" b="1" dirty="0"/>
              <a:t> a </a:t>
            </a:r>
            <a:r>
              <a:rPr lang="pt-PT" sz="2800" b="1" dirty="0" err="1"/>
              <a:t>message</a:t>
            </a:r>
            <a:endParaRPr lang="pt-PT" sz="2800" b="1" dirty="0"/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B2F2A88F-FBD7-493D-84BF-23A51FED3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025487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0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4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020428A-E124-439E-82B0-A8B0A8EFB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146404"/>
            <a:ext cx="3746289" cy="1316605"/>
          </a:xfrm>
        </p:spPr>
        <p:txBody>
          <a:bodyPr>
            <a:normAutofit/>
          </a:bodyPr>
          <a:lstStyle/>
          <a:p>
            <a:r>
              <a:rPr lang="pt-PT" dirty="0" err="1"/>
              <a:t>Task</a:t>
            </a:r>
            <a:r>
              <a:rPr lang="pt-PT" dirty="0"/>
              <a:t> 2</a:t>
            </a:r>
            <a:br>
              <a:rPr lang="pt-PT" dirty="0"/>
            </a:br>
            <a:r>
              <a:rPr lang="pt-PT" sz="2700" b="0" dirty="0" err="1"/>
              <a:t>User</a:t>
            </a:r>
            <a:r>
              <a:rPr lang="pt-PT" sz="2700" b="0" dirty="0"/>
              <a:t>: New </a:t>
            </a:r>
            <a:r>
              <a:rPr lang="pt-PT" sz="2700" b="0" dirty="0" err="1"/>
              <a:t>User</a:t>
            </a:r>
            <a:endParaRPr lang="pt-PT" sz="2700" b="0" dirty="0"/>
          </a:p>
        </p:txBody>
      </p:sp>
      <p:sp>
        <p:nvSpPr>
          <p:cNvPr id="20" name="Content Placeholder 7">
            <a:extLst>
              <a:ext uri="{FF2B5EF4-FFF2-40B4-BE49-F238E27FC236}">
                <a16:creationId xmlns:a16="http://schemas.microsoft.com/office/drawing/2014/main" id="{BAC8E1D4-0D70-7F84-1E36-261504501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1454857"/>
            <a:ext cx="3953057" cy="5584117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Step 1</a:t>
            </a:r>
          </a:p>
          <a:p>
            <a:r>
              <a:rPr lang="en-US" dirty="0"/>
              <a:t>Q1: No identification of which menu button is</a:t>
            </a:r>
          </a:p>
          <a:p>
            <a:r>
              <a:rPr lang="en-US" dirty="0"/>
              <a:t>Q2: It opened a menu so I must have pressed the right button</a:t>
            </a:r>
          </a:p>
          <a:p>
            <a:pPr marL="0" indent="0">
              <a:buNone/>
            </a:pPr>
            <a:r>
              <a:rPr lang="en-US" dirty="0"/>
              <a:t>Step 2</a:t>
            </a:r>
          </a:p>
          <a:p>
            <a:r>
              <a:rPr lang="en-US" dirty="0"/>
              <a:t>Q1: Messaging app labeled "</a:t>
            </a:r>
            <a:r>
              <a:rPr lang="en-US" dirty="0" err="1"/>
              <a:t>Mensagens</a:t>
            </a:r>
            <a:r>
              <a:rPr lang="en-US" dirty="0"/>
              <a:t>"</a:t>
            </a:r>
          </a:p>
          <a:p>
            <a:r>
              <a:rPr lang="en-US" dirty="0"/>
              <a:t>Q2: Opening the application means success</a:t>
            </a:r>
          </a:p>
          <a:p>
            <a:pPr marL="0" indent="0">
              <a:buNone/>
            </a:pPr>
            <a:r>
              <a:rPr lang="en-US" dirty="0"/>
              <a:t>Step 3</a:t>
            </a:r>
          </a:p>
          <a:p>
            <a:r>
              <a:rPr lang="en-US" dirty="0"/>
              <a:t>Q1: Icon often associated with contacts</a:t>
            </a:r>
          </a:p>
          <a:p>
            <a:r>
              <a:rPr lang="en-US" dirty="0"/>
              <a:t>Q2: Open a contact list with a magnifying glass</a:t>
            </a:r>
          </a:p>
          <a:p>
            <a:pPr marL="0" indent="0">
              <a:buNone/>
            </a:pPr>
            <a:r>
              <a:rPr lang="en-US" dirty="0"/>
              <a:t>Step 4</a:t>
            </a:r>
          </a:p>
          <a:p>
            <a:r>
              <a:rPr lang="en-US" dirty="0"/>
              <a:t>Q1: Why is it that to write a message I am given different tools to choose from and not to search for a contact?</a:t>
            </a:r>
          </a:p>
          <a:p>
            <a:r>
              <a:rPr lang="en-US" dirty="0"/>
              <a:t>Q2: Icons suggestive of the method they represent</a:t>
            </a:r>
          </a:p>
        </p:txBody>
      </p:sp>
      <p:sp>
        <p:nvSpPr>
          <p:cNvPr id="22" name="Content Placeholder 7">
            <a:extLst>
              <a:ext uri="{FF2B5EF4-FFF2-40B4-BE49-F238E27FC236}">
                <a16:creationId xmlns:a16="http://schemas.microsoft.com/office/drawing/2014/main" id="{743C77FF-A211-4911-B39E-A9B2F6AD2ABF}"/>
              </a:ext>
            </a:extLst>
          </p:cNvPr>
          <p:cNvSpPr txBox="1">
            <a:spLocks/>
          </p:cNvSpPr>
          <p:nvPr/>
        </p:nvSpPr>
        <p:spPr>
          <a:xfrm>
            <a:off x="5723589" y="4029075"/>
            <a:ext cx="6282541" cy="262018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Step 5</a:t>
            </a:r>
          </a:p>
          <a:p>
            <a:r>
              <a:rPr lang="en-US" dirty="0"/>
              <a:t>Q1: Do I have to make machine letters?</a:t>
            </a:r>
          </a:p>
          <a:p>
            <a:r>
              <a:rPr lang="en-US" dirty="0"/>
              <a:t>Q2: Does this method have autocorrect?</a:t>
            </a:r>
          </a:p>
          <a:p>
            <a:pPr marL="0" indent="0">
              <a:buNone/>
            </a:pPr>
            <a:r>
              <a:rPr lang="en-US" dirty="0"/>
              <a:t>Step 6</a:t>
            </a:r>
          </a:p>
          <a:p>
            <a:r>
              <a:rPr lang="en-US" dirty="0"/>
              <a:t>Q1: The submit button is clear and noticeable</a:t>
            </a:r>
          </a:p>
          <a:p>
            <a:r>
              <a:rPr lang="en-US" dirty="0"/>
              <a:t>Q2: The appearance of the message I sent assumes that it was sent</a:t>
            </a:r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A4498B63-922B-4CB6-B5D3-9345EDDD5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14</a:t>
            </a:fld>
            <a:endParaRPr lang="en-US"/>
          </a:p>
        </p:txBody>
      </p:sp>
      <p:pic>
        <p:nvPicPr>
          <p:cNvPr id="5" name="Multimédia Online 4" title="Test2">
            <a:hlinkClick r:id="" action="ppaction://media"/>
            <a:extLst>
              <a:ext uri="{FF2B5EF4-FFF2-40B4-BE49-F238E27FC236}">
                <a16:creationId xmlns:a16="http://schemas.microsoft.com/office/drawing/2014/main" id="{402ED9B5-47ED-4C35-BABC-5E6E98240268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6096000" y="565153"/>
            <a:ext cx="5295178" cy="299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8590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Balls balancing">
            <a:extLst>
              <a:ext uri="{FF2B5EF4-FFF2-40B4-BE49-F238E27FC236}">
                <a16:creationId xmlns:a16="http://schemas.microsoft.com/office/drawing/2014/main" id="{AEAB0353-FF36-8C77-DF53-F5C661A02A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40" r="19723" b="-1"/>
          <a:stretch/>
        </p:blipFill>
        <p:spPr>
          <a:xfrm>
            <a:off x="4748403" y="10"/>
            <a:ext cx="7443597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8403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8403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8549C1E-E7E0-47E7-964C-596FF5426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455362"/>
            <a:ext cx="3603625" cy="1550419"/>
          </a:xfrm>
        </p:spPr>
        <p:txBody>
          <a:bodyPr>
            <a:normAutofit/>
          </a:bodyPr>
          <a:lstStyle/>
          <a:p>
            <a:r>
              <a:rPr lang="pt-PT" dirty="0" err="1"/>
              <a:t>Conclusion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FDCC27D-91B1-4DFF-A09A-5BAA737F0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2160016"/>
            <a:ext cx="3603625" cy="3926152"/>
          </a:xfrm>
        </p:spPr>
        <p:txBody>
          <a:bodyPr>
            <a:normAutofit/>
          </a:bodyPr>
          <a:lstStyle/>
          <a:p>
            <a:endParaRPr lang="pt-PT" dirty="0"/>
          </a:p>
          <a:p>
            <a:r>
              <a:rPr lang="pt-PT" b="1" dirty="0" err="1"/>
              <a:t>Ambitious</a:t>
            </a:r>
            <a:r>
              <a:rPr lang="pt-PT" b="1" dirty="0"/>
              <a:t> </a:t>
            </a:r>
            <a:r>
              <a:rPr lang="pt-PT" b="1" dirty="0" err="1"/>
              <a:t>concept</a:t>
            </a:r>
            <a:endParaRPr lang="pt-PT" b="1" dirty="0"/>
          </a:p>
          <a:p>
            <a:endParaRPr lang="pt-PT" dirty="0"/>
          </a:p>
          <a:p>
            <a:r>
              <a:rPr lang="en-US" b="1" dirty="0"/>
              <a:t>Not at the intended point</a:t>
            </a:r>
            <a:endParaRPr lang="pt-PT" b="1" dirty="0"/>
          </a:p>
          <a:p>
            <a:endParaRPr lang="pt-PT" dirty="0"/>
          </a:p>
          <a:p>
            <a:r>
              <a:rPr lang="pt-PT" b="1" dirty="0" err="1"/>
              <a:t>Currently</a:t>
            </a:r>
            <a:r>
              <a:rPr lang="pt-PT" b="1" dirty="0"/>
              <a:t> </a:t>
            </a:r>
            <a:r>
              <a:rPr lang="pt-PT" b="1" dirty="0" err="1"/>
              <a:t>stagnant</a:t>
            </a:r>
            <a:endParaRPr lang="pt-PT" b="1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22E62639-EB3E-4A77-AC3D-92094F021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90060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A8DDA3-B4FC-D445-AA06-C92ABAE24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88543" y="5476671"/>
            <a:ext cx="2770698" cy="138132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FD0692D-A304-5E4A-BCD9-C00690321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88542" y="4101177"/>
            <a:ext cx="1373567" cy="2756824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A15CDC7-8380-4B93-AAB4-A814EF9ED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8542" y="455362"/>
            <a:ext cx="3183457" cy="3392972"/>
          </a:xfrm>
        </p:spPr>
        <p:txBody>
          <a:bodyPr>
            <a:normAutofit/>
          </a:bodyPr>
          <a:lstStyle/>
          <a:p>
            <a:r>
              <a:rPr lang="pt-PT" dirty="0"/>
              <a:t>Samsung </a:t>
            </a:r>
            <a:r>
              <a:rPr lang="pt-PT" dirty="0" err="1"/>
              <a:t>Galaxy</a:t>
            </a:r>
            <a:r>
              <a:rPr lang="pt-PT" dirty="0"/>
              <a:t> Watch3</a:t>
            </a:r>
          </a:p>
        </p:txBody>
      </p:sp>
      <p:graphicFrame>
        <p:nvGraphicFramePr>
          <p:cNvPr id="5" name="Marcador de Posição de Conteúdo 2">
            <a:extLst>
              <a:ext uri="{FF2B5EF4-FFF2-40B4-BE49-F238E27FC236}">
                <a16:creationId xmlns:a16="http://schemas.microsoft.com/office/drawing/2014/main" id="{BA43CCFB-2773-883E-47CC-187EB34DC6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2830878"/>
              </p:ext>
            </p:extLst>
          </p:nvPr>
        </p:nvGraphicFramePr>
        <p:xfrm>
          <a:off x="5224244" y="409518"/>
          <a:ext cx="6034656" cy="56322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D9761675-22A0-4852-B92B-67D73BF2F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06878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DA4396-A57F-4702-A696-74B589E21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Our</a:t>
            </a:r>
            <a:r>
              <a:rPr lang="pt-PT" dirty="0"/>
              <a:t> </a:t>
            </a:r>
            <a:r>
              <a:rPr lang="pt-PT" dirty="0" err="1"/>
              <a:t>Choice</a:t>
            </a:r>
            <a:endParaRPr lang="pt-PT" dirty="0"/>
          </a:p>
        </p:txBody>
      </p:sp>
      <p:graphicFrame>
        <p:nvGraphicFramePr>
          <p:cNvPr id="5" name="Marcador de Posição de Conteúdo 2">
            <a:extLst>
              <a:ext uri="{FF2B5EF4-FFF2-40B4-BE49-F238E27FC236}">
                <a16:creationId xmlns:a16="http://schemas.microsoft.com/office/drawing/2014/main" id="{EF770A77-2415-E008-D71C-976700D0050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587710" y="2160016"/>
          <a:ext cx="9486690" cy="39261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4D150A93-6124-4980-916A-122CA3A65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82236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B51EBE-BBE8-4588-86FB-EDD9DD016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Product</a:t>
            </a:r>
            <a:endParaRPr lang="pt-PT" dirty="0"/>
          </a:p>
        </p:txBody>
      </p:sp>
      <p:graphicFrame>
        <p:nvGraphicFramePr>
          <p:cNvPr id="9" name="Marcador de Posição de Conteúdo 2">
            <a:extLst>
              <a:ext uri="{FF2B5EF4-FFF2-40B4-BE49-F238E27FC236}">
                <a16:creationId xmlns:a16="http://schemas.microsoft.com/office/drawing/2014/main" id="{731F694A-3901-7B75-B212-7651781F753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587710" y="2160016"/>
          <a:ext cx="9486690" cy="39261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CB6B8368-E1A2-4210-A06A-D757D0648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9907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3BB7E73-E730-42EA-AACE-D1E323EA5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F6C2E9-B316-4410-88E5-74F044FC3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3D07262-43A6-451F-9B19-77B943C63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B6D32A2-D869-49AD-B8ED-40AAA3A1B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>
            <a:normAutofit/>
          </a:bodyPr>
          <a:lstStyle/>
          <a:p>
            <a:r>
              <a:rPr lang="pt-PT" dirty="0" err="1"/>
              <a:t>Evaluation</a:t>
            </a:r>
            <a:r>
              <a:rPr lang="pt-PT" dirty="0"/>
              <a:t> </a:t>
            </a:r>
            <a:r>
              <a:rPr lang="pt-PT" dirty="0" err="1"/>
              <a:t>Methods</a:t>
            </a:r>
            <a:endParaRPr lang="pt-PT" dirty="0"/>
          </a:p>
        </p:txBody>
      </p:sp>
      <p:sp>
        <p:nvSpPr>
          <p:cNvPr id="5" name="Marcador de Posição de Conteúdo 2">
            <a:extLst>
              <a:ext uri="{FF2B5EF4-FFF2-40B4-BE49-F238E27FC236}">
                <a16:creationId xmlns:a16="http://schemas.microsoft.com/office/drawing/2014/main" id="{C4C26FBD-303F-41C3-9276-B5F0749E4553}"/>
              </a:ext>
            </a:extLst>
          </p:cNvPr>
          <p:cNvSpPr txBox="1">
            <a:spLocks/>
          </p:cNvSpPr>
          <p:nvPr/>
        </p:nvSpPr>
        <p:spPr>
          <a:xfrm>
            <a:off x="6096000" y="2005781"/>
            <a:ext cx="45082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pt-PT" dirty="0"/>
          </a:p>
        </p:txBody>
      </p:sp>
      <p:graphicFrame>
        <p:nvGraphicFramePr>
          <p:cNvPr id="7" name="Marcador de Posição de Conteúdo 2">
            <a:extLst>
              <a:ext uri="{FF2B5EF4-FFF2-40B4-BE49-F238E27FC236}">
                <a16:creationId xmlns:a16="http://schemas.microsoft.com/office/drawing/2014/main" id="{9BADCBC1-E845-540D-0190-D1F7C1FCE8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1197788"/>
              </p:ext>
            </p:extLst>
          </p:nvPr>
        </p:nvGraphicFramePr>
        <p:xfrm>
          <a:off x="1587500" y="2160588"/>
          <a:ext cx="9486900" cy="39258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D49D4EB4-CE46-4F07-B614-53ADBD22E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10997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6355798-57ED-428C-A3D6-E2D80C2F8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09" y="417654"/>
            <a:ext cx="4067909" cy="15504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HE Table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470FB4D0-B391-4CDC-BD63-78CC78D2947E}"/>
              </a:ext>
            </a:extLst>
          </p:cNvPr>
          <p:cNvSpPr/>
          <p:nvPr/>
        </p:nvSpPr>
        <p:spPr>
          <a:xfrm>
            <a:off x="1587709" y="3711576"/>
            <a:ext cx="4067909" cy="2202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dirty="0">
                <a:solidFill>
                  <a:schemeClr val="tx1"/>
                </a:solidFill>
              </a:rPr>
              <a:t>0 = I don’t agree that this is a usability problem at all</a:t>
            </a: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dirty="0">
                <a:solidFill>
                  <a:schemeClr val="tx1"/>
                </a:solidFill>
              </a:rPr>
              <a:t>1 = Cosmetic Problem</a:t>
            </a: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dirty="0">
                <a:solidFill>
                  <a:schemeClr val="tx1"/>
                </a:solidFill>
              </a:rPr>
              <a:t>2 = Minor usability problem</a:t>
            </a: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dirty="0">
                <a:solidFill>
                  <a:schemeClr val="tx1"/>
                </a:solidFill>
              </a:rPr>
              <a:t>3 = Major usability problem</a:t>
            </a: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dirty="0">
                <a:solidFill>
                  <a:schemeClr val="tx1"/>
                </a:solidFill>
              </a:rPr>
              <a:t>4 = Usability Catastrophe</a:t>
            </a:r>
          </a:p>
        </p:txBody>
      </p:sp>
      <p:graphicFrame>
        <p:nvGraphicFramePr>
          <p:cNvPr id="15" name="Marcador de Posição de Conteúdo 11">
            <a:extLst>
              <a:ext uri="{FF2B5EF4-FFF2-40B4-BE49-F238E27FC236}">
                <a16:creationId xmlns:a16="http://schemas.microsoft.com/office/drawing/2014/main" id="{C4D76C9A-CE2F-4BA9-A2DD-B92B6F6BBDB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1148821"/>
              </p:ext>
            </p:extLst>
          </p:nvPr>
        </p:nvGraphicFramePr>
        <p:xfrm>
          <a:off x="6323775" y="614149"/>
          <a:ext cx="5000677" cy="5591370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3266351">
                  <a:extLst>
                    <a:ext uri="{9D8B030D-6E8A-4147-A177-3AD203B41FA5}">
                      <a16:colId xmlns:a16="http://schemas.microsoft.com/office/drawing/2014/main" val="3534789450"/>
                    </a:ext>
                  </a:extLst>
                </a:gridCol>
                <a:gridCol w="473974">
                  <a:extLst>
                    <a:ext uri="{9D8B030D-6E8A-4147-A177-3AD203B41FA5}">
                      <a16:colId xmlns:a16="http://schemas.microsoft.com/office/drawing/2014/main" val="24208489"/>
                    </a:ext>
                  </a:extLst>
                </a:gridCol>
                <a:gridCol w="466411">
                  <a:extLst>
                    <a:ext uri="{9D8B030D-6E8A-4147-A177-3AD203B41FA5}">
                      <a16:colId xmlns:a16="http://schemas.microsoft.com/office/drawing/2014/main" val="4089657406"/>
                    </a:ext>
                  </a:extLst>
                </a:gridCol>
                <a:gridCol w="399559">
                  <a:extLst>
                    <a:ext uri="{9D8B030D-6E8A-4147-A177-3AD203B41FA5}">
                      <a16:colId xmlns:a16="http://schemas.microsoft.com/office/drawing/2014/main" val="4046696173"/>
                    </a:ext>
                  </a:extLst>
                </a:gridCol>
                <a:gridCol w="394382">
                  <a:extLst>
                    <a:ext uri="{9D8B030D-6E8A-4147-A177-3AD203B41FA5}">
                      <a16:colId xmlns:a16="http://schemas.microsoft.com/office/drawing/2014/main" val="4034407968"/>
                    </a:ext>
                  </a:extLst>
                </a:gridCol>
              </a:tblGrid>
              <a:tr h="364453">
                <a:tc>
                  <a:txBody>
                    <a:bodyPr/>
                    <a:lstStyle/>
                    <a:p>
                      <a:pPr algn="ctr" fontAlgn="b"/>
                      <a:r>
                        <a:rPr lang="pt-PT" sz="1200" b="1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pt-PT" sz="1200" b="1" i="0" u="none" strike="noStrike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180" marR="37271" marT="74543" marB="74543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PT" sz="1200" b="1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Guilherme</a:t>
                      </a:r>
                      <a:endParaRPr lang="pt-PT" sz="1200" b="1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180" marR="37271" marT="74543" marB="74543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PT" sz="1200" b="1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Gonçalo</a:t>
                      </a:r>
                      <a:endParaRPr lang="pt-PT" sz="1200" b="1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180" marR="37271" marT="74543" marB="74543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5224889"/>
                  </a:ext>
                </a:extLst>
              </a:tr>
              <a:tr h="56545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Notifications received on the watch continue to appear when they are viewed on the smartphone disconnected from the watch at that time</a:t>
                      </a:r>
                      <a:endParaRPr lang="pt-PT" sz="10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180" marR="37271" marT="6342" marB="7454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V</a:t>
                      </a:r>
                      <a:endParaRPr lang="pt-PT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180" marR="37271" marT="6342" marB="7454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pt-PT" sz="10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180" marR="37271" marT="6342" marB="7454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t-PT" sz="10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180" marR="37271" marT="6342" marB="7454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pt-PT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180" marR="37271" marT="6342" marB="7454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0867815"/>
                  </a:ext>
                </a:extLst>
              </a:tr>
              <a:tr h="2663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Very limited and not very compatible app store</a:t>
                      </a:r>
                      <a:endParaRPr lang="pt-PT" sz="10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180" marR="37271" marT="6342" marB="7454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t-PT" sz="10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180" marR="37271" marT="6342" marB="7454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pt-PT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180" marR="37271" marT="6342" marB="7454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V</a:t>
                      </a:r>
                      <a:endParaRPr lang="pt-PT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180" marR="37271" marT="6342" marB="7454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pt-PT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180" marR="37271" marT="6342" marB="7454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8098835"/>
                  </a:ext>
                </a:extLst>
              </a:tr>
              <a:tr h="41589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Inability to use the NFC payment tool in Portugal</a:t>
                      </a:r>
                      <a:endParaRPr lang="pt-PT" sz="10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180" marR="37271" marT="6342" marB="7454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V</a:t>
                      </a:r>
                      <a:endParaRPr lang="pt-PT" sz="10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180" marR="37271" marT="6342" marB="7454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pt-PT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180" marR="37271" marT="6342" marB="7454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t-PT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180" marR="37271" marT="6342" marB="7454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pt-PT" sz="10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180" marR="37271" marT="6342" marB="7454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4687090"/>
                  </a:ext>
                </a:extLst>
              </a:tr>
              <a:tr h="2663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Inconsistent availability of writing tools</a:t>
                      </a:r>
                      <a:endParaRPr lang="pt-PT" sz="10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180" marR="37271" marT="6342" marB="7454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V</a:t>
                      </a:r>
                      <a:endParaRPr lang="pt-PT" sz="10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180" marR="37271" marT="6342" marB="7454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pt-PT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180" marR="37271" marT="6342" marB="7454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V</a:t>
                      </a:r>
                      <a:endParaRPr lang="pt-PT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180" marR="37271" marT="6342" marB="7454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pt-PT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180" marR="37271" marT="6342" marB="7454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008742"/>
                  </a:ext>
                </a:extLst>
              </a:tr>
              <a:tr h="41589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Misuse of the GPS tool by applications</a:t>
                      </a:r>
                      <a:endParaRPr lang="pt-PT" sz="10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180" marR="37271" marT="6342" marB="7454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V</a:t>
                      </a:r>
                      <a:endParaRPr lang="pt-PT" sz="10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180" marR="37271" marT="6342" marB="7454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pt-PT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180" marR="37271" marT="6342" marB="7454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t-PT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180" marR="37271" marT="6342" marB="7454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pt-PT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180" marR="37271" marT="6342" marB="7454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329352"/>
                  </a:ext>
                </a:extLst>
              </a:tr>
              <a:tr h="266340">
                <a:tc>
                  <a:txBody>
                    <a:bodyPr/>
                    <a:lstStyle/>
                    <a:p>
                      <a:pPr algn="l" fontAlgn="b"/>
                      <a:endParaRPr lang="en-US" sz="1000" u="none" strike="noStrike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 fontAlgn="b"/>
                      <a:r>
                        <a:rPr lang="en-US" sz="10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Weak customization in the Alarm tool</a:t>
                      </a:r>
                      <a:endParaRPr lang="pt-PT" sz="10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180" marR="37271" marT="6342" marB="7454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V</a:t>
                      </a:r>
                      <a:endParaRPr lang="pt-PT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180" marR="37271" marT="6342" marB="7454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pt-PT" sz="10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180" marR="37271" marT="6342" marB="7454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t-PT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180" marR="37271" marT="6342" marB="7454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pt-PT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180" marR="37271" marT="6342" marB="7454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4321634"/>
                  </a:ext>
                </a:extLst>
              </a:tr>
              <a:tr h="2663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Poor customization of the app page background</a:t>
                      </a:r>
                      <a:endParaRPr lang="pt-PT" sz="10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180" marR="37271" marT="6342" marB="7454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V</a:t>
                      </a:r>
                      <a:endParaRPr lang="pt-PT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180" marR="37271" marT="6342" marB="7454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pt-PT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180" marR="37271" marT="6342" marB="7454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t-PT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180" marR="37271" marT="6342" marB="7454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pt-PT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180" marR="37271" marT="6342" marB="7454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8425503"/>
                  </a:ext>
                </a:extLst>
              </a:tr>
              <a:tr h="266340">
                <a:tc>
                  <a:txBody>
                    <a:bodyPr/>
                    <a:lstStyle/>
                    <a:p>
                      <a:pPr algn="l" fontAlgn="b"/>
                      <a:r>
                        <a:rPr lang="pt-PT" sz="10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Non-</a:t>
                      </a:r>
                      <a:r>
                        <a:rPr lang="pt-PT" sz="1000" u="none" strike="noStrike" cap="none" spc="0" dirty="0" err="1">
                          <a:solidFill>
                            <a:schemeClr val="tx1"/>
                          </a:solidFill>
                          <a:effectLst/>
                        </a:rPr>
                        <a:t>intuitive</a:t>
                      </a:r>
                      <a:r>
                        <a:rPr lang="pt-PT" sz="10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pt-PT" sz="1000" u="none" strike="noStrike" cap="none" spc="0" dirty="0" err="1">
                          <a:solidFill>
                            <a:schemeClr val="tx1"/>
                          </a:solidFill>
                          <a:effectLst/>
                        </a:rPr>
                        <a:t>settings</a:t>
                      </a:r>
                      <a:r>
                        <a:rPr lang="pt-PT" sz="10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 menu</a:t>
                      </a:r>
                      <a:endParaRPr lang="pt-PT" sz="10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180" marR="37271" marT="6342" marB="7454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t-PT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180" marR="37271" marT="6342" marB="7454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pt-PT" sz="10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180" marR="37271" marT="6342" marB="7454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V</a:t>
                      </a:r>
                      <a:endParaRPr lang="pt-PT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180" marR="37271" marT="6342" marB="7454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pt-PT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180" marR="37271" marT="6342" marB="7454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9024799"/>
                  </a:ext>
                </a:extLst>
              </a:tr>
              <a:tr h="56545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Most features that involve exchanging information directly with the web take too long to load</a:t>
                      </a:r>
                      <a:endParaRPr lang="pt-PT" sz="10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180" marR="37271" marT="6342" marB="7454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V</a:t>
                      </a:r>
                      <a:endParaRPr lang="pt-PT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180" marR="37271" marT="6342" marB="7454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pt-PT" sz="10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180" marR="37271" marT="6342" marB="7454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V</a:t>
                      </a:r>
                      <a:endParaRPr lang="pt-PT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180" marR="37271" marT="6342" marB="7454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pt-PT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180" marR="37271" marT="6342" marB="7454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1960928"/>
                  </a:ext>
                </a:extLst>
              </a:tr>
              <a:tr h="41589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Application malfunctions when operating independently of the mobile phone</a:t>
                      </a:r>
                    </a:p>
                  </a:txBody>
                  <a:tcPr marL="52180" marR="37271" marT="6342" marB="7454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V</a:t>
                      </a:r>
                      <a:endParaRPr lang="pt-PT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180" marR="37271" marT="6342" marB="7454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pt-PT" sz="10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180" marR="37271" marT="6342" marB="7454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V</a:t>
                      </a:r>
                      <a:endParaRPr lang="pt-PT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180" marR="37271" marT="6342" marB="7454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pt-PT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180" marR="37271" marT="6342" marB="7454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2238522"/>
                  </a:ext>
                </a:extLst>
              </a:tr>
              <a:tr h="41589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Lack of an option for automatic regular monitoring of blood oxygen level</a:t>
                      </a:r>
                      <a:endParaRPr lang="pt-PT" sz="10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180" marR="37271" marT="6342" marB="7454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V</a:t>
                      </a:r>
                      <a:endParaRPr lang="pt-PT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180" marR="37271" marT="6342" marB="7454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pt-PT" sz="10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180" marR="37271" marT="6342" marB="7454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t-PT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180" marR="37271" marT="6342" marB="7454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pt-PT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180" marR="37271" marT="6342" marB="7454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8434821"/>
                  </a:ext>
                </a:extLst>
              </a:tr>
              <a:tr h="41589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Pages and online support means with poor redirection/accessibility/intuitiveness</a:t>
                      </a:r>
                      <a:endParaRPr lang="pt-PT" sz="10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180" marR="37271" marT="6342" marB="7454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V</a:t>
                      </a:r>
                      <a:endParaRPr lang="pt-PT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180" marR="37271" marT="6342" marB="7454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pt-PT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180" marR="37271" marT="6342" marB="7454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t-PT" sz="10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180" marR="37271" marT="6342" marB="7454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pt-PT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180" marR="37271" marT="6342" marB="7454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6102976"/>
                  </a:ext>
                </a:extLst>
              </a:tr>
              <a:tr h="56545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Connected to non-</a:t>
                      </a:r>
                      <a:r>
                        <a:rPr lang="en-US" sz="1000" u="none" strike="noStrike" cap="none" spc="0" dirty="0" err="1">
                          <a:solidFill>
                            <a:schemeClr val="tx1"/>
                          </a:solidFill>
                          <a:effectLst/>
                        </a:rPr>
                        <a:t>samsung</a:t>
                      </a:r>
                      <a:r>
                        <a:rPr lang="en-US" sz="10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 devices some features end up not being used and the initial installation is more difficult</a:t>
                      </a:r>
                      <a:endParaRPr lang="pt-PT" sz="10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180" marR="37271" marT="6342" marB="7454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t-PT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180" marR="37271" marT="6342" marB="7454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pt-PT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180" marR="37271" marT="6342" marB="7454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V</a:t>
                      </a:r>
                      <a:endParaRPr lang="pt-PT" sz="10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180" marR="37271" marT="6342" marB="7454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pt-PT" sz="10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180" marR="37271" marT="6342" marB="7454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6686111"/>
                  </a:ext>
                </a:extLst>
              </a:tr>
            </a:tbl>
          </a:graphicData>
        </a:graphic>
      </p:graphicFrame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F448D7BE-2E2C-41D9-AC93-FA07DB311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7719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C8E2AA-1FC3-48B0-ACF9-F3538C593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Heuristic Evaluation</a:t>
            </a:r>
            <a:endParaRPr lang="pt-PT" dirty="0"/>
          </a:p>
        </p:txBody>
      </p:sp>
      <p:sp>
        <p:nvSpPr>
          <p:cNvPr id="8" name="Google Shape;192;p6">
            <a:extLst>
              <a:ext uri="{FF2B5EF4-FFF2-40B4-BE49-F238E27FC236}">
                <a16:creationId xmlns:a16="http://schemas.microsoft.com/office/drawing/2014/main" id="{5F7BC5E3-748C-4C41-A18F-95D0EECEC8F2}"/>
              </a:ext>
            </a:extLst>
          </p:cNvPr>
          <p:cNvSpPr txBox="1"/>
          <p:nvPr/>
        </p:nvSpPr>
        <p:spPr>
          <a:xfrm>
            <a:off x="1046325" y="1516188"/>
            <a:ext cx="9318302" cy="2296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 fontAlgn="b"/>
            <a:r>
              <a:rPr lang="en" b="1" dirty="0">
                <a:latin typeface="Economica"/>
                <a:ea typeface="Economica"/>
                <a:cs typeface="Economica"/>
                <a:sym typeface="Economica"/>
              </a:rPr>
              <a:t> 	</a:t>
            </a:r>
            <a:r>
              <a:rPr lang="en" sz="1800" b="1" i="0" u="none" strike="noStrike" cap="none" dirty="0">
                <a:latin typeface="Economica"/>
                <a:ea typeface="Economica"/>
                <a:cs typeface="Economica"/>
                <a:sym typeface="Economica"/>
              </a:rPr>
              <a:t>Issue:</a:t>
            </a:r>
            <a:r>
              <a:rPr lang="en" sz="1800" b="0" i="0" u="none" strike="noStrike" cap="none" dirty="0">
                <a:latin typeface="Economica"/>
                <a:ea typeface="Economica"/>
                <a:cs typeface="Economica"/>
                <a:sym typeface="Economica"/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Notifications received on the watch continue to appear when they are 	viewed on the smartphone disconnected from the watch at that time</a:t>
            </a:r>
            <a:endParaRPr lang="pt-PT" sz="1800" b="0" i="0" u="none" strike="noStrike" cap="none" spc="0" dirty="0"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latin typeface="Economica"/>
              <a:ea typeface="Economica"/>
              <a:cs typeface="Economica"/>
              <a:sym typeface="Economica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 dirty="0">
                <a:latin typeface="Economica"/>
                <a:ea typeface="Economica"/>
                <a:cs typeface="Economica"/>
                <a:sym typeface="Economica"/>
              </a:rPr>
              <a:t> 	Heuristic:</a:t>
            </a:r>
            <a:r>
              <a:rPr lang="en" sz="1800" b="0" i="0" u="none" strike="noStrike" cap="none" dirty="0">
                <a:latin typeface="Economica"/>
                <a:ea typeface="Economica"/>
                <a:cs typeface="Economica"/>
                <a:sym typeface="Economica"/>
              </a:rPr>
              <a:t> Flexibility and efficiency of use</a:t>
            </a:r>
            <a:endParaRPr sz="1800" b="0" i="0" u="none" strike="noStrike" cap="none" dirty="0">
              <a:latin typeface="Economica"/>
              <a:ea typeface="Economica"/>
              <a:cs typeface="Economica"/>
              <a:sym typeface="Economica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" sz="1800" b="1" i="0" u="none" strike="noStrike" cap="none" dirty="0">
              <a:latin typeface="Economica"/>
              <a:ea typeface="Economica"/>
              <a:cs typeface="Economica"/>
              <a:sym typeface="Economica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b="1" dirty="0">
                <a:latin typeface="Economica"/>
                <a:ea typeface="Economica"/>
                <a:cs typeface="Economica"/>
                <a:sym typeface="Economica"/>
              </a:rPr>
              <a:t> 	</a:t>
            </a:r>
            <a:r>
              <a:rPr lang="en" sz="1800" b="1" i="0" u="none" strike="noStrike" cap="none" dirty="0">
                <a:latin typeface="Economica"/>
                <a:ea typeface="Economica"/>
                <a:cs typeface="Economica"/>
                <a:sym typeface="Economica"/>
              </a:rPr>
              <a:t>Severity: </a:t>
            </a:r>
            <a:r>
              <a:rPr lang="en" dirty="0">
                <a:latin typeface="Economica"/>
                <a:ea typeface="Economica"/>
                <a:cs typeface="Economica"/>
                <a:sym typeface="Economica"/>
              </a:rPr>
              <a:t>2</a:t>
            </a:r>
            <a:endParaRPr sz="1800" b="0" i="0" u="none" strike="noStrike" cap="none" dirty="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3" name="Retângulo 12" descr="Casa">
            <a:extLst>
              <a:ext uri="{FF2B5EF4-FFF2-40B4-BE49-F238E27FC236}">
                <a16:creationId xmlns:a16="http://schemas.microsoft.com/office/drawing/2014/main" id="{C3A0E56C-80F1-463B-B633-2C37FB27940C}"/>
              </a:ext>
            </a:extLst>
          </p:cNvPr>
          <p:cNvSpPr/>
          <p:nvPr/>
        </p:nvSpPr>
        <p:spPr>
          <a:xfrm>
            <a:off x="1373189" y="1489011"/>
            <a:ext cx="597658" cy="551726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pt-PT" dirty="0"/>
          </a:p>
        </p:txBody>
      </p:sp>
      <p:sp>
        <p:nvSpPr>
          <p:cNvPr id="15" name="Retângulo 14" descr="Head with Gears">
            <a:extLst>
              <a:ext uri="{FF2B5EF4-FFF2-40B4-BE49-F238E27FC236}">
                <a16:creationId xmlns:a16="http://schemas.microsoft.com/office/drawing/2014/main" id="{73EFEC2B-3506-4F97-A8CE-62834FE9902D}"/>
              </a:ext>
            </a:extLst>
          </p:cNvPr>
          <p:cNvSpPr/>
          <p:nvPr/>
        </p:nvSpPr>
        <p:spPr>
          <a:xfrm>
            <a:off x="1405019" y="2514881"/>
            <a:ext cx="597658" cy="551726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7" name="Retângulo 16" descr="Marca de Verificação">
            <a:extLst>
              <a:ext uri="{FF2B5EF4-FFF2-40B4-BE49-F238E27FC236}">
                <a16:creationId xmlns:a16="http://schemas.microsoft.com/office/drawing/2014/main" id="{63C3B44C-91D2-4BF8-B98D-1F9CBC304BDA}"/>
              </a:ext>
            </a:extLst>
          </p:cNvPr>
          <p:cNvSpPr/>
          <p:nvPr/>
        </p:nvSpPr>
        <p:spPr>
          <a:xfrm>
            <a:off x="1436849" y="3398299"/>
            <a:ext cx="533998" cy="483998"/>
          </a:xfrm>
          <a:prstGeom prst="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9" name="Google Shape;192;p6">
            <a:extLst>
              <a:ext uri="{FF2B5EF4-FFF2-40B4-BE49-F238E27FC236}">
                <a16:creationId xmlns:a16="http://schemas.microsoft.com/office/drawing/2014/main" id="{24426A46-23B9-4DCC-B91F-82C22420278F}"/>
              </a:ext>
            </a:extLst>
          </p:cNvPr>
          <p:cNvSpPr txBox="1"/>
          <p:nvPr/>
        </p:nvSpPr>
        <p:spPr>
          <a:xfrm>
            <a:off x="1500509" y="4040959"/>
            <a:ext cx="9377041" cy="19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>
              <a:lnSpc>
                <a:spcPct val="150000"/>
              </a:lnSpc>
              <a:buClr>
                <a:srgbClr val="000000"/>
              </a:buClr>
              <a:buSzPts val="1800"/>
            </a:pPr>
            <a:r>
              <a:rPr lang="en" b="1" dirty="0">
                <a:latin typeface="Economica"/>
                <a:ea typeface="Economica"/>
                <a:cs typeface="Economica"/>
                <a:sym typeface="Economica"/>
              </a:rPr>
              <a:t> </a:t>
            </a:r>
            <a:r>
              <a:rPr lang="en" sz="1800" b="1" i="0" u="none" strike="noStrike" cap="none" dirty="0">
                <a:latin typeface="Economica"/>
                <a:ea typeface="Economica"/>
                <a:cs typeface="Economica"/>
                <a:sym typeface="Economica"/>
              </a:rPr>
              <a:t>Issue: </a:t>
            </a:r>
            <a:r>
              <a:rPr lang="en-US" sz="1800" dirty="0">
                <a:solidFill>
                  <a:schemeClr val="tx1"/>
                </a:solidFill>
              </a:rPr>
              <a:t>Very limited and not very compatible app store</a:t>
            </a:r>
            <a:endParaRPr lang="pt-PT" sz="1800" b="0" i="0" u="none" strike="noStrike" cap="none" spc="0" dirty="0"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latin typeface="Economica"/>
              <a:ea typeface="Economica"/>
              <a:cs typeface="Economica"/>
              <a:sym typeface="Economica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 dirty="0">
                <a:latin typeface="Economica"/>
                <a:ea typeface="Economica"/>
                <a:cs typeface="Economica"/>
                <a:sym typeface="Economica"/>
              </a:rPr>
              <a:t> Heuristic:</a:t>
            </a:r>
            <a:r>
              <a:rPr lang="en" sz="1800" b="0" i="0" u="none" strike="noStrike" cap="none" dirty="0">
                <a:latin typeface="Economica"/>
                <a:ea typeface="Economica"/>
                <a:cs typeface="Economica"/>
                <a:sym typeface="Economica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Consistency and standards </a:t>
            </a: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1" i="0" u="none" strike="noStrike" cap="none" dirty="0">
              <a:latin typeface="Economica"/>
              <a:ea typeface="Economica"/>
              <a:cs typeface="Economica"/>
              <a:sym typeface="Economica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b="1" dirty="0">
                <a:latin typeface="Economica"/>
                <a:ea typeface="Economica"/>
                <a:cs typeface="Economica"/>
                <a:sym typeface="Economica"/>
              </a:rPr>
              <a:t> </a:t>
            </a:r>
            <a:r>
              <a:rPr lang="en" sz="1800" b="1" i="0" u="none" strike="noStrike" cap="none" dirty="0">
                <a:latin typeface="Economica"/>
                <a:ea typeface="Economica"/>
                <a:cs typeface="Economica"/>
                <a:sym typeface="Economica"/>
              </a:rPr>
              <a:t>Severity: </a:t>
            </a:r>
            <a:r>
              <a:rPr lang="en" dirty="0">
                <a:latin typeface="Economica"/>
                <a:ea typeface="Economica"/>
                <a:cs typeface="Economica"/>
                <a:sym typeface="Economica"/>
              </a:rPr>
              <a:t>4</a:t>
            </a:r>
            <a:endParaRPr sz="1800" b="0" i="0" u="none" strike="noStrike" cap="none" dirty="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0" name="Retângulo 19" descr="Casa">
            <a:extLst>
              <a:ext uri="{FF2B5EF4-FFF2-40B4-BE49-F238E27FC236}">
                <a16:creationId xmlns:a16="http://schemas.microsoft.com/office/drawing/2014/main" id="{95A876A6-2F71-4685-99EE-5AF96DB15D85}"/>
              </a:ext>
            </a:extLst>
          </p:cNvPr>
          <p:cNvSpPr/>
          <p:nvPr/>
        </p:nvSpPr>
        <p:spPr>
          <a:xfrm>
            <a:off x="1441935" y="4047672"/>
            <a:ext cx="597658" cy="551726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pt-PT" dirty="0"/>
          </a:p>
        </p:txBody>
      </p:sp>
      <p:sp>
        <p:nvSpPr>
          <p:cNvPr id="21" name="Retângulo 20" descr="Head with Gears">
            <a:extLst>
              <a:ext uri="{FF2B5EF4-FFF2-40B4-BE49-F238E27FC236}">
                <a16:creationId xmlns:a16="http://schemas.microsoft.com/office/drawing/2014/main" id="{35183120-5C69-49AA-85F6-2C76B72F545F}"/>
              </a:ext>
            </a:extLst>
          </p:cNvPr>
          <p:cNvSpPr/>
          <p:nvPr/>
        </p:nvSpPr>
        <p:spPr>
          <a:xfrm>
            <a:off x="1436849" y="4930149"/>
            <a:ext cx="597658" cy="551726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2" name="Retângulo 21" descr="Marca de Verificação">
            <a:extLst>
              <a:ext uri="{FF2B5EF4-FFF2-40B4-BE49-F238E27FC236}">
                <a16:creationId xmlns:a16="http://schemas.microsoft.com/office/drawing/2014/main" id="{2521E30C-7D31-4032-A7C0-41A765175EE1}"/>
              </a:ext>
            </a:extLst>
          </p:cNvPr>
          <p:cNvSpPr/>
          <p:nvPr/>
        </p:nvSpPr>
        <p:spPr>
          <a:xfrm>
            <a:off x="1500509" y="5785160"/>
            <a:ext cx="533998" cy="483998"/>
          </a:xfrm>
          <a:prstGeom prst="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00F768BC-CD35-4BC1-955A-1CC0CAECF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918115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C8E2AA-1FC3-48B0-ACF9-F3538C593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Heuristic Evaluation</a:t>
            </a:r>
            <a:endParaRPr lang="pt-PT" dirty="0"/>
          </a:p>
        </p:txBody>
      </p:sp>
      <p:sp>
        <p:nvSpPr>
          <p:cNvPr id="8" name="Google Shape;192;p6">
            <a:extLst>
              <a:ext uri="{FF2B5EF4-FFF2-40B4-BE49-F238E27FC236}">
                <a16:creationId xmlns:a16="http://schemas.microsoft.com/office/drawing/2014/main" id="{5F7BC5E3-748C-4C41-A18F-95D0EECEC8F2}"/>
              </a:ext>
            </a:extLst>
          </p:cNvPr>
          <p:cNvSpPr txBox="1"/>
          <p:nvPr/>
        </p:nvSpPr>
        <p:spPr>
          <a:xfrm>
            <a:off x="1970847" y="1605562"/>
            <a:ext cx="8964451" cy="19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"/>
            <a:r>
              <a:rPr lang="en" sz="1800" b="1" i="0" u="none" strike="noStrike" cap="none" dirty="0">
                <a:latin typeface="Economica"/>
                <a:ea typeface="Economica"/>
                <a:cs typeface="Economica"/>
                <a:sym typeface="Economica"/>
              </a:rPr>
              <a:t>Issue:</a:t>
            </a:r>
            <a:r>
              <a:rPr lang="en" sz="1800" b="0" i="0" u="none" strike="noStrike" cap="none" dirty="0">
                <a:latin typeface="Economica"/>
                <a:ea typeface="Economica"/>
                <a:cs typeface="Economica"/>
                <a:sym typeface="Economica"/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Inability to use the NFC payment tool in Portugal</a:t>
            </a:r>
            <a:endParaRPr lang="pt-PT" dirty="0">
              <a:latin typeface="Calibri" panose="020F0502020204030204" pitchFamily="34" charset="0"/>
            </a:endParaRPr>
          </a:p>
          <a:p>
            <a:pPr fontAlgn="b"/>
            <a:endParaRPr lang="pt-PT" sz="1800" b="1" i="0" u="none" strike="noStrike" cap="none" dirty="0">
              <a:latin typeface="Calibri" panose="020F0502020204030204" pitchFamily="34" charset="0"/>
              <a:ea typeface="Economica"/>
              <a:cs typeface="Economica"/>
              <a:sym typeface="Economica"/>
            </a:endParaRPr>
          </a:p>
          <a:p>
            <a:pPr fontAlgn="b"/>
            <a:endParaRPr lang="pt-PT" sz="1800" b="1" i="0" u="none" strike="noStrike" cap="none" dirty="0">
              <a:latin typeface="Calibri" panose="020F0502020204030204" pitchFamily="34" charset="0"/>
              <a:ea typeface="Economica"/>
              <a:cs typeface="Economica"/>
              <a:sym typeface="Economica"/>
            </a:endParaRPr>
          </a:p>
          <a:p>
            <a:pPr fontAlgn="b"/>
            <a:r>
              <a:rPr lang="en" sz="1800" b="1" i="0" u="none" strike="noStrike" cap="none" dirty="0">
                <a:latin typeface="Economica"/>
                <a:ea typeface="Economica"/>
                <a:cs typeface="Economica"/>
                <a:sym typeface="Economica"/>
              </a:rPr>
              <a:t>Heuristic:</a:t>
            </a:r>
            <a:r>
              <a:rPr lang="en" sz="1800" b="0" i="0" u="none" strike="noStrike" cap="none" dirty="0">
                <a:latin typeface="Economica"/>
                <a:ea typeface="Economica"/>
                <a:cs typeface="Economica"/>
                <a:sym typeface="Economica"/>
              </a:rPr>
              <a:t> </a:t>
            </a:r>
            <a:r>
              <a:rPr lang="pt-PT" sz="1800" b="0" i="0" u="none" strike="noStrike" cap="none" dirty="0" err="1">
                <a:latin typeface="Economica"/>
                <a:ea typeface="Economica"/>
                <a:cs typeface="Economica"/>
                <a:sym typeface="Economica"/>
              </a:rPr>
              <a:t>Consistency</a:t>
            </a:r>
            <a:r>
              <a:rPr lang="pt-PT" sz="1800" b="0" i="0" u="none" strike="noStrike" cap="none" dirty="0">
                <a:latin typeface="Economica"/>
                <a:ea typeface="Economica"/>
                <a:cs typeface="Economica"/>
                <a:sym typeface="Economica"/>
              </a:rPr>
              <a:t> </a:t>
            </a:r>
            <a:r>
              <a:rPr lang="pt-PT" sz="1800" b="0" i="0" u="none" strike="noStrike" cap="none" dirty="0" err="1">
                <a:latin typeface="Economica"/>
                <a:ea typeface="Economica"/>
                <a:cs typeface="Economica"/>
                <a:sym typeface="Economica"/>
              </a:rPr>
              <a:t>and</a:t>
            </a:r>
            <a:r>
              <a:rPr lang="pt-PT" sz="1800" b="0" i="0" u="none" strike="noStrike" cap="none" dirty="0">
                <a:latin typeface="Economica"/>
                <a:ea typeface="Economica"/>
                <a:cs typeface="Economica"/>
                <a:sym typeface="Economica"/>
              </a:rPr>
              <a:t> standards</a:t>
            </a:r>
            <a:endParaRPr lang="en" sz="1800" b="1" i="0" u="none" strike="noStrike" cap="none" dirty="0">
              <a:latin typeface="Economica"/>
              <a:ea typeface="Economica"/>
              <a:cs typeface="Economica"/>
              <a:sym typeface="Economica"/>
            </a:endParaRPr>
          </a:p>
          <a:p>
            <a:pPr fontAlgn="b"/>
            <a:endParaRPr lang="en" b="1" dirty="0">
              <a:latin typeface="Economica"/>
              <a:ea typeface="Economica"/>
              <a:cs typeface="Economica"/>
              <a:sym typeface="Economica"/>
            </a:endParaRPr>
          </a:p>
          <a:p>
            <a:pPr fontAlgn="b"/>
            <a:endParaRPr lang="en" b="1" dirty="0">
              <a:latin typeface="Economica"/>
              <a:ea typeface="Economica"/>
              <a:cs typeface="Economica"/>
              <a:sym typeface="Economica"/>
            </a:endParaRPr>
          </a:p>
          <a:p>
            <a:pPr fontAlgn="b"/>
            <a:r>
              <a:rPr lang="en" sz="1800" b="1" i="0" u="none" strike="noStrike" cap="none" dirty="0">
                <a:latin typeface="Economica"/>
                <a:ea typeface="Economica"/>
                <a:cs typeface="Economica"/>
                <a:sym typeface="Economica"/>
              </a:rPr>
              <a:t>Severity: </a:t>
            </a:r>
            <a:r>
              <a:rPr lang="en" sz="1800" b="0" i="0" u="none" strike="noStrike" cap="none" dirty="0">
                <a:latin typeface="Economica"/>
                <a:ea typeface="Economica"/>
                <a:cs typeface="Economica"/>
                <a:sym typeface="Economica"/>
              </a:rPr>
              <a:t>3</a:t>
            </a:r>
            <a:endParaRPr sz="1800" b="0" i="0" u="none" strike="noStrike" cap="none" dirty="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3" name="Retângulo 12" descr="Casa">
            <a:extLst>
              <a:ext uri="{FF2B5EF4-FFF2-40B4-BE49-F238E27FC236}">
                <a16:creationId xmlns:a16="http://schemas.microsoft.com/office/drawing/2014/main" id="{C3A0E56C-80F1-463B-B633-2C37FB27940C}"/>
              </a:ext>
            </a:extLst>
          </p:cNvPr>
          <p:cNvSpPr/>
          <p:nvPr/>
        </p:nvSpPr>
        <p:spPr>
          <a:xfrm>
            <a:off x="1378275" y="1516188"/>
            <a:ext cx="597658" cy="551726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pt-PT" dirty="0"/>
          </a:p>
        </p:txBody>
      </p:sp>
      <p:sp>
        <p:nvSpPr>
          <p:cNvPr id="15" name="Retângulo 14" descr="Head with Gears">
            <a:extLst>
              <a:ext uri="{FF2B5EF4-FFF2-40B4-BE49-F238E27FC236}">
                <a16:creationId xmlns:a16="http://schemas.microsoft.com/office/drawing/2014/main" id="{73EFEC2B-3506-4F97-A8CE-62834FE9902D}"/>
              </a:ext>
            </a:extLst>
          </p:cNvPr>
          <p:cNvSpPr/>
          <p:nvPr/>
        </p:nvSpPr>
        <p:spPr>
          <a:xfrm>
            <a:off x="1373189" y="2398665"/>
            <a:ext cx="597658" cy="551726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7" name="Retângulo 16" descr="Marca de Verificação">
            <a:extLst>
              <a:ext uri="{FF2B5EF4-FFF2-40B4-BE49-F238E27FC236}">
                <a16:creationId xmlns:a16="http://schemas.microsoft.com/office/drawing/2014/main" id="{63C3B44C-91D2-4BF8-B98D-1F9CBC304BDA}"/>
              </a:ext>
            </a:extLst>
          </p:cNvPr>
          <p:cNvSpPr/>
          <p:nvPr/>
        </p:nvSpPr>
        <p:spPr>
          <a:xfrm>
            <a:off x="1436849" y="3253676"/>
            <a:ext cx="533998" cy="483998"/>
          </a:xfrm>
          <a:prstGeom prst="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6" name="Google Shape;192;p6">
            <a:extLst>
              <a:ext uri="{FF2B5EF4-FFF2-40B4-BE49-F238E27FC236}">
                <a16:creationId xmlns:a16="http://schemas.microsoft.com/office/drawing/2014/main" id="{F1271574-ED49-41D4-A0F2-E748C1BE0149}"/>
              </a:ext>
            </a:extLst>
          </p:cNvPr>
          <p:cNvSpPr txBox="1"/>
          <p:nvPr/>
        </p:nvSpPr>
        <p:spPr>
          <a:xfrm>
            <a:off x="1970847" y="4124682"/>
            <a:ext cx="8964451" cy="19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 fontAlgn="b"/>
            <a:r>
              <a:rPr lang="en" sz="1800" b="1" i="0" u="none" strike="noStrike" cap="none" dirty="0">
                <a:latin typeface="Economica"/>
                <a:ea typeface="Economica"/>
                <a:cs typeface="Economica"/>
                <a:sym typeface="Economica"/>
              </a:rPr>
              <a:t>Issue:</a:t>
            </a:r>
            <a:r>
              <a:rPr lang="en" sz="1800" b="0" i="0" u="none" strike="noStrike" cap="none" dirty="0">
                <a:latin typeface="Economica"/>
                <a:ea typeface="Economica"/>
                <a:cs typeface="Economica"/>
                <a:sym typeface="Economica"/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Inconsistent availability of writing tools</a:t>
            </a:r>
            <a:endParaRPr lang="pt-PT" sz="1800" b="0" i="0" u="none" strike="noStrike" cap="none" spc="0" dirty="0"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  <a:p>
            <a:pPr fontAlgn="b"/>
            <a:endParaRPr lang="pt-PT" sz="1800" b="1" i="0" u="none" strike="noStrike" cap="none" dirty="0">
              <a:latin typeface="Calibri" panose="020F0502020204030204" pitchFamily="34" charset="0"/>
              <a:ea typeface="Economica"/>
              <a:cs typeface="Economica"/>
              <a:sym typeface="Economica"/>
            </a:endParaRPr>
          </a:p>
          <a:p>
            <a:pPr fontAlgn="b"/>
            <a:endParaRPr lang="pt-PT" sz="1800" b="1" i="0" u="none" strike="noStrike" cap="none" dirty="0">
              <a:latin typeface="Calibri" panose="020F0502020204030204" pitchFamily="34" charset="0"/>
              <a:ea typeface="Economica"/>
              <a:cs typeface="Economica"/>
              <a:sym typeface="Economica"/>
            </a:endParaRPr>
          </a:p>
          <a:p>
            <a:pPr fontAlgn="b"/>
            <a:r>
              <a:rPr lang="en" sz="1800" b="1" i="0" u="none" strike="noStrike" cap="none" dirty="0">
                <a:latin typeface="Economica"/>
                <a:ea typeface="Economica"/>
                <a:cs typeface="Economica"/>
                <a:sym typeface="Economica"/>
              </a:rPr>
              <a:t>Heuristic:</a:t>
            </a:r>
            <a:r>
              <a:rPr lang="en" sz="1800" b="0" i="0" u="none" strike="noStrike" cap="none" dirty="0">
                <a:latin typeface="Economica"/>
                <a:ea typeface="Economica"/>
                <a:cs typeface="Economica"/>
                <a:sym typeface="Economica"/>
              </a:rPr>
              <a:t> </a:t>
            </a:r>
            <a:r>
              <a:rPr lang="pt-PT" sz="1800" b="0" i="0" u="none" strike="noStrike" cap="none" dirty="0" err="1">
                <a:latin typeface="Economica"/>
                <a:ea typeface="Economica"/>
                <a:cs typeface="Economica"/>
                <a:sym typeface="Economica"/>
              </a:rPr>
              <a:t>User</a:t>
            </a:r>
            <a:r>
              <a:rPr lang="pt-PT" sz="1800" b="0" i="0" u="none" strike="noStrike" cap="none" dirty="0">
                <a:latin typeface="Economica"/>
                <a:ea typeface="Economica"/>
                <a:cs typeface="Economica"/>
                <a:sym typeface="Economica"/>
              </a:rPr>
              <a:t> </a:t>
            </a:r>
            <a:r>
              <a:rPr lang="pt-PT" sz="1800" b="0" i="0" u="none" strike="noStrike" cap="none" dirty="0" err="1">
                <a:latin typeface="Economica"/>
                <a:ea typeface="Economica"/>
                <a:cs typeface="Economica"/>
                <a:sym typeface="Economica"/>
              </a:rPr>
              <a:t>control</a:t>
            </a:r>
            <a:r>
              <a:rPr lang="pt-PT" sz="1800" b="0" i="0" u="none" strike="noStrike" cap="none" dirty="0">
                <a:latin typeface="Economica"/>
                <a:ea typeface="Economica"/>
                <a:cs typeface="Economica"/>
                <a:sym typeface="Economica"/>
              </a:rPr>
              <a:t> </a:t>
            </a:r>
            <a:r>
              <a:rPr lang="pt-PT" sz="1800" b="0" i="0" u="none" strike="noStrike" cap="none" dirty="0" err="1">
                <a:latin typeface="Economica"/>
                <a:ea typeface="Economica"/>
                <a:cs typeface="Economica"/>
                <a:sym typeface="Economica"/>
              </a:rPr>
              <a:t>and</a:t>
            </a:r>
            <a:r>
              <a:rPr lang="pt-PT" sz="1800" b="0" i="0" u="none" strike="noStrike" cap="none" dirty="0">
                <a:latin typeface="Economica"/>
                <a:ea typeface="Economica"/>
                <a:cs typeface="Economica"/>
                <a:sym typeface="Economica"/>
              </a:rPr>
              <a:t> </a:t>
            </a:r>
            <a:r>
              <a:rPr lang="pt-PT" sz="1800" b="0" i="0" u="none" strike="noStrike" cap="none" dirty="0" err="1">
                <a:latin typeface="Economica"/>
                <a:ea typeface="Economica"/>
                <a:cs typeface="Economica"/>
                <a:sym typeface="Economica"/>
              </a:rPr>
              <a:t>freedom</a:t>
            </a:r>
            <a:endParaRPr lang="pt-PT" sz="1800" b="0" i="0" u="none" strike="noStrike" cap="none" dirty="0">
              <a:latin typeface="Economica"/>
              <a:ea typeface="Economica"/>
              <a:cs typeface="Economica"/>
              <a:sym typeface="Economica"/>
            </a:endParaRPr>
          </a:p>
          <a:p>
            <a:pPr fontAlgn="b"/>
            <a:endParaRPr lang="en" sz="1800" b="1" i="0" u="none" strike="noStrike" cap="none" dirty="0">
              <a:latin typeface="Economica"/>
              <a:ea typeface="Economica"/>
              <a:cs typeface="Economica"/>
              <a:sym typeface="Economica"/>
            </a:endParaRPr>
          </a:p>
          <a:p>
            <a:pPr fontAlgn="b"/>
            <a:endParaRPr lang="en" b="1" dirty="0">
              <a:latin typeface="Economica"/>
              <a:ea typeface="Economica"/>
              <a:cs typeface="Economica"/>
              <a:sym typeface="Economica"/>
            </a:endParaRPr>
          </a:p>
          <a:p>
            <a:pPr fontAlgn="b"/>
            <a:r>
              <a:rPr lang="en" sz="1800" b="1" i="0" u="none" strike="noStrike" cap="none" dirty="0">
                <a:latin typeface="Economica"/>
                <a:ea typeface="Economica"/>
                <a:cs typeface="Economica"/>
                <a:sym typeface="Economica"/>
              </a:rPr>
              <a:t>Severity: </a:t>
            </a:r>
            <a:r>
              <a:rPr lang="en" dirty="0">
                <a:latin typeface="Economica"/>
                <a:ea typeface="Economica"/>
                <a:cs typeface="Economica"/>
                <a:sym typeface="Economica"/>
              </a:rPr>
              <a:t>2</a:t>
            </a:r>
            <a:endParaRPr sz="1800" b="0" i="0" u="none" strike="noStrike" cap="none" dirty="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8" name="Retângulo 17" descr="Casa">
            <a:extLst>
              <a:ext uri="{FF2B5EF4-FFF2-40B4-BE49-F238E27FC236}">
                <a16:creationId xmlns:a16="http://schemas.microsoft.com/office/drawing/2014/main" id="{32A7C91B-4C11-468A-AC5B-211C7F970347}"/>
              </a:ext>
            </a:extLst>
          </p:cNvPr>
          <p:cNvSpPr/>
          <p:nvPr/>
        </p:nvSpPr>
        <p:spPr>
          <a:xfrm>
            <a:off x="1378275" y="4035308"/>
            <a:ext cx="597658" cy="551726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pt-PT" dirty="0"/>
          </a:p>
        </p:txBody>
      </p:sp>
      <p:sp>
        <p:nvSpPr>
          <p:cNvPr id="27" name="Retângulo 26" descr="Head with Gears">
            <a:extLst>
              <a:ext uri="{FF2B5EF4-FFF2-40B4-BE49-F238E27FC236}">
                <a16:creationId xmlns:a16="http://schemas.microsoft.com/office/drawing/2014/main" id="{ADF7B7AC-5344-4DCB-8419-0F3ABAF5A03B}"/>
              </a:ext>
            </a:extLst>
          </p:cNvPr>
          <p:cNvSpPr/>
          <p:nvPr/>
        </p:nvSpPr>
        <p:spPr>
          <a:xfrm>
            <a:off x="1373189" y="4917785"/>
            <a:ext cx="597658" cy="551726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8" name="Retângulo 27" descr="Marca de Verificação">
            <a:extLst>
              <a:ext uri="{FF2B5EF4-FFF2-40B4-BE49-F238E27FC236}">
                <a16:creationId xmlns:a16="http://schemas.microsoft.com/office/drawing/2014/main" id="{D8CCF3EF-E385-4BE3-B234-DD3473E410E4}"/>
              </a:ext>
            </a:extLst>
          </p:cNvPr>
          <p:cNvSpPr/>
          <p:nvPr/>
        </p:nvSpPr>
        <p:spPr>
          <a:xfrm>
            <a:off x="1436849" y="5772796"/>
            <a:ext cx="533998" cy="483998"/>
          </a:xfrm>
          <a:prstGeom prst="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FCC8879A-DE1C-454D-A187-B1F15D816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62629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C8E2AA-1FC3-48B0-ACF9-F3538C593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Heuristic Evaluation</a:t>
            </a:r>
            <a:endParaRPr lang="pt-PT" dirty="0"/>
          </a:p>
        </p:txBody>
      </p:sp>
      <p:sp>
        <p:nvSpPr>
          <p:cNvPr id="8" name="Google Shape;192;p6">
            <a:extLst>
              <a:ext uri="{FF2B5EF4-FFF2-40B4-BE49-F238E27FC236}">
                <a16:creationId xmlns:a16="http://schemas.microsoft.com/office/drawing/2014/main" id="{5F7BC5E3-748C-4C41-A18F-95D0EECEC8F2}"/>
              </a:ext>
            </a:extLst>
          </p:cNvPr>
          <p:cNvSpPr txBox="1"/>
          <p:nvPr/>
        </p:nvSpPr>
        <p:spPr>
          <a:xfrm>
            <a:off x="1970847" y="1605562"/>
            <a:ext cx="8964451" cy="19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 fontAlgn="b"/>
            <a:r>
              <a:rPr lang="en" sz="1800" b="1" i="0" u="none" strike="noStrike" cap="none" dirty="0">
                <a:latin typeface="Economica"/>
                <a:ea typeface="Economica"/>
                <a:cs typeface="Economica"/>
                <a:sym typeface="Economica"/>
              </a:rPr>
              <a:t>Issue:</a:t>
            </a:r>
            <a:r>
              <a:rPr lang="en" sz="1800" b="0" i="0" u="none" strike="noStrike" cap="none" dirty="0">
                <a:latin typeface="Economica"/>
                <a:ea typeface="Economica"/>
                <a:cs typeface="Economica"/>
                <a:sym typeface="Economica"/>
              </a:rPr>
              <a:t> </a:t>
            </a:r>
            <a:r>
              <a:rPr lang="en-US" sz="1800" u="none" strike="noStrike" cap="none" spc="0" dirty="0">
                <a:solidFill>
                  <a:schemeClr val="tx1"/>
                </a:solidFill>
                <a:effectLst/>
              </a:rPr>
              <a:t>Weak customization in the Alarm tool</a:t>
            </a:r>
            <a:endParaRPr lang="pt-PT" sz="1800" b="0" i="0" u="none" strike="noStrike" cap="none" spc="0" dirty="0"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  <a:p>
            <a:pPr fontAlgn="b"/>
            <a:endParaRPr lang="pt-PT" sz="1800" b="1" i="0" u="none" strike="noStrike" cap="none" dirty="0">
              <a:latin typeface="Calibri" panose="020F0502020204030204" pitchFamily="34" charset="0"/>
              <a:ea typeface="Economica"/>
              <a:cs typeface="Economica"/>
              <a:sym typeface="Economica"/>
            </a:endParaRPr>
          </a:p>
          <a:p>
            <a:pPr fontAlgn="b"/>
            <a:endParaRPr lang="pt-PT" sz="1800" b="1" i="0" u="none" strike="noStrike" cap="none" dirty="0">
              <a:latin typeface="Calibri" panose="020F0502020204030204" pitchFamily="34" charset="0"/>
              <a:ea typeface="Economica"/>
              <a:cs typeface="Economica"/>
              <a:sym typeface="Economica"/>
            </a:endParaRPr>
          </a:p>
          <a:p>
            <a:pPr fontAlgn="b"/>
            <a:r>
              <a:rPr lang="en" sz="1800" b="1" i="0" u="none" strike="noStrike" cap="none" dirty="0">
                <a:latin typeface="Economica"/>
                <a:ea typeface="Economica"/>
                <a:cs typeface="Economica"/>
                <a:sym typeface="Economica"/>
              </a:rPr>
              <a:t>Heuristic:</a:t>
            </a:r>
            <a:r>
              <a:rPr lang="en" sz="1800" b="0" i="0" u="none" strike="noStrike" cap="none" dirty="0">
                <a:latin typeface="Economica"/>
                <a:ea typeface="Economica"/>
                <a:cs typeface="Economica"/>
                <a:sym typeface="Economica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Aesthetic and minimalist design</a:t>
            </a:r>
          </a:p>
          <a:p>
            <a:pPr fontAlgn="b"/>
            <a:endParaRPr lang="en" b="1" dirty="0">
              <a:latin typeface="Economica"/>
              <a:ea typeface="Economica"/>
              <a:cs typeface="Economica"/>
              <a:sym typeface="Economica"/>
            </a:endParaRPr>
          </a:p>
          <a:p>
            <a:pPr fontAlgn="b"/>
            <a:endParaRPr lang="en" b="1" dirty="0">
              <a:latin typeface="Economica"/>
              <a:ea typeface="Economica"/>
              <a:cs typeface="Economica"/>
              <a:sym typeface="Economica"/>
            </a:endParaRPr>
          </a:p>
          <a:p>
            <a:pPr fontAlgn="b"/>
            <a:r>
              <a:rPr lang="en" sz="1800" b="1" i="0" u="none" strike="noStrike" cap="none" dirty="0">
                <a:latin typeface="Economica"/>
                <a:ea typeface="Economica"/>
                <a:cs typeface="Economica"/>
                <a:sym typeface="Economica"/>
              </a:rPr>
              <a:t>Severity: </a:t>
            </a:r>
            <a:r>
              <a:rPr lang="en" dirty="0">
                <a:latin typeface="Economica"/>
                <a:ea typeface="Economica"/>
                <a:cs typeface="Economica"/>
                <a:sym typeface="Economica"/>
              </a:rPr>
              <a:t>1</a:t>
            </a:r>
            <a:endParaRPr sz="1800" b="0" i="0" u="none" strike="noStrike" cap="none" dirty="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3" name="Retângulo 12" descr="Casa">
            <a:extLst>
              <a:ext uri="{FF2B5EF4-FFF2-40B4-BE49-F238E27FC236}">
                <a16:creationId xmlns:a16="http://schemas.microsoft.com/office/drawing/2014/main" id="{C3A0E56C-80F1-463B-B633-2C37FB27940C}"/>
              </a:ext>
            </a:extLst>
          </p:cNvPr>
          <p:cNvSpPr/>
          <p:nvPr/>
        </p:nvSpPr>
        <p:spPr>
          <a:xfrm>
            <a:off x="1378275" y="1516188"/>
            <a:ext cx="597658" cy="551726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pt-PT" dirty="0"/>
          </a:p>
        </p:txBody>
      </p:sp>
      <p:sp>
        <p:nvSpPr>
          <p:cNvPr id="15" name="Retângulo 14" descr="Head with Gears">
            <a:extLst>
              <a:ext uri="{FF2B5EF4-FFF2-40B4-BE49-F238E27FC236}">
                <a16:creationId xmlns:a16="http://schemas.microsoft.com/office/drawing/2014/main" id="{73EFEC2B-3506-4F97-A8CE-62834FE9902D}"/>
              </a:ext>
            </a:extLst>
          </p:cNvPr>
          <p:cNvSpPr/>
          <p:nvPr/>
        </p:nvSpPr>
        <p:spPr>
          <a:xfrm>
            <a:off x="1373189" y="2398665"/>
            <a:ext cx="597658" cy="551726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7" name="Retângulo 16" descr="Marca de Verificação">
            <a:extLst>
              <a:ext uri="{FF2B5EF4-FFF2-40B4-BE49-F238E27FC236}">
                <a16:creationId xmlns:a16="http://schemas.microsoft.com/office/drawing/2014/main" id="{63C3B44C-91D2-4BF8-B98D-1F9CBC304BDA}"/>
              </a:ext>
            </a:extLst>
          </p:cNvPr>
          <p:cNvSpPr/>
          <p:nvPr/>
        </p:nvSpPr>
        <p:spPr>
          <a:xfrm>
            <a:off x="1436849" y="3253676"/>
            <a:ext cx="533998" cy="483998"/>
          </a:xfrm>
          <a:prstGeom prst="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6" name="Google Shape;192;p6">
            <a:extLst>
              <a:ext uri="{FF2B5EF4-FFF2-40B4-BE49-F238E27FC236}">
                <a16:creationId xmlns:a16="http://schemas.microsoft.com/office/drawing/2014/main" id="{F1271574-ED49-41D4-A0F2-E748C1BE0149}"/>
              </a:ext>
            </a:extLst>
          </p:cNvPr>
          <p:cNvSpPr txBox="1"/>
          <p:nvPr/>
        </p:nvSpPr>
        <p:spPr>
          <a:xfrm>
            <a:off x="1970847" y="4124682"/>
            <a:ext cx="8964451" cy="19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 fontAlgn="b"/>
            <a:r>
              <a:rPr lang="en" sz="1800" b="1" i="0" u="none" strike="noStrike" cap="none" dirty="0">
                <a:latin typeface="Economica"/>
                <a:ea typeface="Economica"/>
                <a:cs typeface="Economica"/>
                <a:sym typeface="Economica"/>
              </a:rPr>
              <a:t>Issue:</a:t>
            </a:r>
            <a:r>
              <a:rPr lang="en" sz="1800" b="0" i="0" u="none" strike="noStrike" cap="none" dirty="0">
                <a:latin typeface="Economica"/>
                <a:ea typeface="Economica"/>
                <a:cs typeface="Economica"/>
                <a:sym typeface="Economica"/>
              </a:rPr>
              <a:t> </a:t>
            </a:r>
            <a:r>
              <a:rPr lang="en-US" sz="1800" u="none" strike="noStrike" cap="none" spc="0" dirty="0">
                <a:solidFill>
                  <a:schemeClr val="tx1"/>
                </a:solidFill>
                <a:effectLst/>
              </a:rPr>
              <a:t>Most features that involve exchanging information directly with the web take too long to load</a:t>
            </a:r>
            <a:endParaRPr lang="pt-PT" sz="1800" b="1" i="0" u="none" strike="noStrike" cap="none" dirty="0">
              <a:latin typeface="Calibri" panose="020F0502020204030204" pitchFamily="34" charset="0"/>
              <a:ea typeface="Economica"/>
              <a:cs typeface="Economica"/>
              <a:sym typeface="Economica"/>
            </a:endParaRPr>
          </a:p>
          <a:p>
            <a:pPr fontAlgn="b"/>
            <a:endParaRPr lang="pt-PT" sz="1800" b="1" i="0" u="none" strike="noStrike" cap="none" dirty="0">
              <a:latin typeface="Calibri" panose="020F0502020204030204" pitchFamily="34" charset="0"/>
              <a:ea typeface="Economica"/>
              <a:cs typeface="Economica"/>
              <a:sym typeface="Economica"/>
            </a:endParaRPr>
          </a:p>
          <a:p>
            <a:pPr fontAlgn="b"/>
            <a:r>
              <a:rPr lang="en" sz="1800" b="1" i="0" u="none" strike="noStrike" cap="none" dirty="0">
                <a:latin typeface="Economica"/>
                <a:ea typeface="Economica"/>
                <a:cs typeface="Economica"/>
                <a:sym typeface="Economica"/>
              </a:rPr>
              <a:t>Heuristic:</a:t>
            </a:r>
            <a:r>
              <a:rPr lang="en" sz="1800" b="0" i="0" u="none" strike="noStrike" cap="none" dirty="0">
                <a:latin typeface="Economica"/>
                <a:ea typeface="Economica"/>
                <a:cs typeface="Economica"/>
                <a:sym typeface="Economica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Flexibility and efficiency of use</a:t>
            </a:r>
          </a:p>
          <a:p>
            <a:pPr fontAlgn="b"/>
            <a:endParaRPr lang="en" sz="1800" b="1" i="0" u="none" strike="noStrike" cap="none" dirty="0">
              <a:latin typeface="Economica"/>
              <a:ea typeface="Economica"/>
              <a:cs typeface="Economica"/>
              <a:sym typeface="Economica"/>
            </a:endParaRPr>
          </a:p>
          <a:p>
            <a:pPr fontAlgn="b"/>
            <a:endParaRPr lang="en" b="1" dirty="0">
              <a:latin typeface="Economica"/>
              <a:ea typeface="Economica"/>
              <a:cs typeface="Economica"/>
              <a:sym typeface="Economica"/>
            </a:endParaRPr>
          </a:p>
          <a:p>
            <a:pPr fontAlgn="b"/>
            <a:r>
              <a:rPr lang="en" sz="1800" b="1" i="0" u="none" strike="noStrike" cap="none" dirty="0">
                <a:latin typeface="Economica"/>
                <a:ea typeface="Economica"/>
                <a:cs typeface="Economica"/>
                <a:sym typeface="Economica"/>
              </a:rPr>
              <a:t>Severity: </a:t>
            </a:r>
            <a:r>
              <a:rPr lang="en" dirty="0">
                <a:latin typeface="Economica"/>
                <a:ea typeface="Economica"/>
                <a:cs typeface="Economica"/>
                <a:sym typeface="Economica"/>
              </a:rPr>
              <a:t>2</a:t>
            </a:r>
            <a:endParaRPr sz="1800" b="0" i="0" u="none" strike="noStrike" cap="none" dirty="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8" name="Retângulo 17" descr="Casa">
            <a:extLst>
              <a:ext uri="{FF2B5EF4-FFF2-40B4-BE49-F238E27FC236}">
                <a16:creationId xmlns:a16="http://schemas.microsoft.com/office/drawing/2014/main" id="{32A7C91B-4C11-468A-AC5B-211C7F970347}"/>
              </a:ext>
            </a:extLst>
          </p:cNvPr>
          <p:cNvSpPr/>
          <p:nvPr/>
        </p:nvSpPr>
        <p:spPr>
          <a:xfrm>
            <a:off x="1378275" y="4035308"/>
            <a:ext cx="597658" cy="551726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pt-PT" dirty="0"/>
          </a:p>
        </p:txBody>
      </p:sp>
      <p:sp>
        <p:nvSpPr>
          <p:cNvPr id="27" name="Retângulo 26" descr="Head with Gears">
            <a:extLst>
              <a:ext uri="{FF2B5EF4-FFF2-40B4-BE49-F238E27FC236}">
                <a16:creationId xmlns:a16="http://schemas.microsoft.com/office/drawing/2014/main" id="{ADF7B7AC-5344-4DCB-8419-0F3ABAF5A03B}"/>
              </a:ext>
            </a:extLst>
          </p:cNvPr>
          <p:cNvSpPr/>
          <p:nvPr/>
        </p:nvSpPr>
        <p:spPr>
          <a:xfrm>
            <a:off x="1373189" y="4917785"/>
            <a:ext cx="597658" cy="551726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8" name="Retângulo 27" descr="Marca de Verificação">
            <a:extLst>
              <a:ext uri="{FF2B5EF4-FFF2-40B4-BE49-F238E27FC236}">
                <a16:creationId xmlns:a16="http://schemas.microsoft.com/office/drawing/2014/main" id="{D8CCF3EF-E385-4BE3-B234-DD3473E410E4}"/>
              </a:ext>
            </a:extLst>
          </p:cNvPr>
          <p:cNvSpPr/>
          <p:nvPr/>
        </p:nvSpPr>
        <p:spPr>
          <a:xfrm>
            <a:off x="1436849" y="5772796"/>
            <a:ext cx="533998" cy="483998"/>
          </a:xfrm>
          <a:prstGeom prst="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7002CE66-7DD3-4490-A4B1-E8DDDCB22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602675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InterweaveVTI">
  <a:themeElements>
    <a:clrScheme name="Interweave-R1">
      <a:dk1>
        <a:srgbClr val="000000"/>
      </a:dk1>
      <a:lt1>
        <a:srgbClr val="FFFFFF"/>
      </a:lt1>
      <a:dk2>
        <a:srgbClr val="292C2D"/>
      </a:dk2>
      <a:lt2>
        <a:srgbClr val="DDDEDD"/>
      </a:lt2>
      <a:accent1>
        <a:srgbClr val="0BA5E8"/>
      </a:accent1>
      <a:accent2>
        <a:srgbClr val="5066E1"/>
      </a:accent2>
      <a:accent3>
        <a:srgbClr val="894EC0"/>
      </a:accent3>
      <a:accent4>
        <a:srgbClr val="E54196"/>
      </a:accent4>
      <a:accent5>
        <a:srgbClr val="BE4449"/>
      </a:accent5>
      <a:accent6>
        <a:srgbClr val="F55822"/>
      </a:accent6>
      <a:hlink>
        <a:srgbClr val="C22DD8"/>
      </a:hlink>
      <a:folHlink>
        <a:srgbClr val="737F82"/>
      </a:folHlink>
    </a:clrScheme>
    <a:fontScheme name="Interweave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weaveVTI" id="{2A5AE21D-FC75-4AD0-BC12-FA563BC24905}" vid="{9A4A41B8-EB69-44BB-8E15-B517E25CF8C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1687</Words>
  <Application>Microsoft Office PowerPoint</Application>
  <PresentationFormat>Ecrã Panorâmico</PresentationFormat>
  <Paragraphs>249</Paragraphs>
  <Slides>15</Slides>
  <Notes>7</Notes>
  <HiddenSlides>0</HiddenSlides>
  <MMClips>2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15</vt:i4>
      </vt:variant>
    </vt:vector>
  </HeadingPairs>
  <TitlesOfParts>
    <vt:vector size="20" baseType="lpstr">
      <vt:lpstr>Arial</vt:lpstr>
      <vt:lpstr>Calibri</vt:lpstr>
      <vt:lpstr>Economica</vt:lpstr>
      <vt:lpstr>Neue Haas Grotesk Text Pro</vt:lpstr>
      <vt:lpstr>InterweaveVTI</vt:lpstr>
      <vt:lpstr>Samsung Galaxy Watch3 (45 mm LTE)</vt:lpstr>
      <vt:lpstr>Samsung Galaxy Watch3</vt:lpstr>
      <vt:lpstr>Our Choice</vt:lpstr>
      <vt:lpstr>The Product</vt:lpstr>
      <vt:lpstr>Evaluation Methods</vt:lpstr>
      <vt:lpstr>HE Table</vt:lpstr>
      <vt:lpstr>Heuristic Evaluation</vt:lpstr>
      <vt:lpstr>Heuristic Evaluation</vt:lpstr>
      <vt:lpstr>Heuristic Evaluation</vt:lpstr>
      <vt:lpstr>Heuristic Evaluation</vt:lpstr>
      <vt:lpstr>Cognitive Walkthrough</vt:lpstr>
      <vt:lpstr>Task 1 User: New User</vt:lpstr>
      <vt:lpstr>Cognitive Walkthrough</vt:lpstr>
      <vt:lpstr>Task 2 User: New User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Samsung Galaxy Watch3 (45 mm LTE)</dc:title>
  <dc:creator>Guilherme Antunes</dc:creator>
  <cp:lastModifiedBy>Guilherme Antunes</cp:lastModifiedBy>
  <cp:revision>1</cp:revision>
  <dcterms:created xsi:type="dcterms:W3CDTF">2022-03-29T01:15:45Z</dcterms:created>
  <dcterms:modified xsi:type="dcterms:W3CDTF">2022-03-29T11:47:53Z</dcterms:modified>
</cp:coreProperties>
</file>