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75"/>
  </p:normalViewPr>
  <p:slideViewPr>
    <p:cSldViewPr snapToGrid="0" snapToObjects="1">
      <p:cViewPr varScale="1">
        <p:scale>
          <a:sx n="86" d="100"/>
          <a:sy n="86" d="100"/>
        </p:scale>
        <p:origin x="5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29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8BC31400-623D-4746-BDD7-5C8AA1840B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FA7EAC7-E684-4038-A7F7-EA25E353CF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CA82E-1F83-4246-A326-E3A456613674}" type="datetime1">
              <a:rPr lang="pt-PT" smtClean="0"/>
              <a:t>04/01/2021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ECAD84F-975C-46C4-999B-F0C673AD71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B998D72-3A3C-43C2-B41A-4B7D93557F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0F362-240A-4EE8-A3E2-FF07E39E63E1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06403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DD6E42-948B-46E8-911E-6BB5C71FA99A}" type="datetime1">
              <a:rPr lang="pt-PT" smtClean="0"/>
              <a:t>04/01/2021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2D76E09-41B7-FE4E-B099-04DFD58B8CF1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381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8" name="Retângulo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grpSp>
        <p:nvGrpSpPr>
          <p:cNvPr id="10" name="Grupo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51560" y="1432223"/>
            <a:ext cx="9966960" cy="3035808"/>
          </a:xfrm>
        </p:spPr>
        <p:txBody>
          <a:bodyPr rtlCol="0"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PT" dirty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8EE15B-F56B-4368-9AE0-72265531F36F}" type="datetime1">
              <a:rPr lang="pt-PT" smtClean="0"/>
              <a:t>04/01/2021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80CA76-DD7E-48C7-AFCE-52F63AB20B4F}" type="datetime1">
              <a:rPr lang="pt-PT" smtClean="0"/>
              <a:t>04/01/2021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533400"/>
            <a:ext cx="2552700" cy="5638800"/>
          </a:xfrm>
        </p:spPr>
        <p:txBody>
          <a:bodyPr vert="eaVert" rtlCol="0"/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224023-40CC-4CF9-BFBD-A85C67DB6F41}" type="datetime1">
              <a:rPr lang="pt-PT" smtClean="0"/>
              <a:t>04/01/2021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0EB008-9D4C-4415-8B0F-9F2AB2AF4109}" type="datetime1">
              <a:rPr lang="pt-PT" smtClean="0"/>
              <a:t>04/01/2021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167128" y="1225296"/>
            <a:ext cx="9281160" cy="3520440"/>
          </a:xfrm>
        </p:spPr>
        <p:txBody>
          <a:bodyPr rtlCol="0"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 rtlCol="0"/>
          <a:lstStyle/>
          <a:p>
            <a:pPr rtl="0"/>
            <a:fld id="{3E341CEA-19B7-4266-AD5B-F5FB74452925}" type="datetime1">
              <a:rPr lang="pt-PT" smtClean="0"/>
              <a:t>04/01/2021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 rtlCol="0"/>
          <a:lstStyle/>
          <a:p>
            <a:pPr rtl="0"/>
            <a:endParaRPr lang="pt-PT" dirty="0"/>
          </a:p>
        </p:txBody>
      </p:sp>
      <p:grpSp>
        <p:nvGrpSpPr>
          <p:cNvPr id="8" name="Grupo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CA85DC-7A2D-481B-9D75-45AD6BDBBB6B}" type="datetime1">
              <a:rPr lang="pt-PT" smtClean="0"/>
              <a:t>04/01/2021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B57084-081C-49BB-A8CF-772B291B3F1C}" type="datetime1">
              <a:rPr lang="pt-PT" smtClean="0"/>
              <a:t>04/01/2021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73813C-829E-4A32-B5E7-3668D03F1F2C}" type="datetime1">
              <a:rPr lang="pt-PT" smtClean="0"/>
              <a:t>04/01/2021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E04327-2A9C-4D46-AB85-A629178DC4DD}" type="datetime1">
              <a:rPr lang="pt-PT" smtClean="0"/>
              <a:t>04/01/2021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D6DBDA-C1D0-48BE-886D-B82D02DF1FCC}" type="datetime1">
              <a:rPr lang="pt-PT" smtClean="0"/>
              <a:t>04/01/2021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grpSp>
        <p:nvGrpSpPr>
          <p:cNvPr id="9" name="Grupo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3DE3A2-3F10-4C15-BF42-A93256F5145E}" type="datetime1">
              <a:rPr lang="pt-PT" smtClean="0"/>
              <a:t>04/01/2021</a:t>
            </a:fld>
            <a:endParaRPr lang="pt-PT" dirty="0"/>
          </a:p>
        </p:txBody>
      </p:sp>
      <p:grpSp>
        <p:nvGrpSpPr>
          <p:cNvPr id="8" name="Grupo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C86C9DFA-7A6E-494C-9E2F-A54350E88FE3}" type="datetime1">
              <a:rPr lang="pt-PT" smtClean="0"/>
              <a:t>04/01/2021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pt-PT" dirty="0"/>
          </a:p>
        </p:txBody>
      </p:sp>
      <p:grpSp>
        <p:nvGrpSpPr>
          <p:cNvPr id="7" name="Grupo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velapp.com/prototype/fgcha00/screen/75796161" TargetMode="Externa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13" name="Imagem 12" descr="Abacates e pimentos numa tábua de cortar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093304"/>
            <a:ext cx="9966960" cy="3374727"/>
          </a:xfrm>
        </p:spPr>
        <p:txBody>
          <a:bodyPr rtlCol="0" anchor="b">
            <a:normAutofit/>
          </a:bodyPr>
          <a:lstStyle/>
          <a:p>
            <a:pPr rtl="0"/>
            <a:r>
              <a:rPr lang="pt-PT" dirty="0" err="1">
                <a:solidFill>
                  <a:srgbClr val="FFFFFF"/>
                </a:solidFill>
              </a:rPr>
              <a:t>Nutrilink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593167"/>
            <a:ext cx="7891272" cy="1069848"/>
          </a:xfrm>
        </p:spPr>
        <p:txBody>
          <a:bodyPr rtlCol="0">
            <a:normAutofit fontScale="55000" lnSpcReduction="20000"/>
          </a:bodyPr>
          <a:lstStyle/>
          <a:p>
            <a:pPr rtl="0"/>
            <a:r>
              <a:rPr lang="pt-PT" dirty="0">
                <a:solidFill>
                  <a:srgbClr val="FFFFFF"/>
                </a:solidFill>
              </a:rPr>
              <a:t>Ana Paradinha (102491)</a:t>
            </a:r>
          </a:p>
          <a:p>
            <a:pPr rtl="0"/>
            <a:r>
              <a:rPr lang="pt-PT" dirty="0">
                <a:solidFill>
                  <a:srgbClr val="FFFFFF"/>
                </a:solidFill>
              </a:rPr>
              <a:t>Guilherme Antunes (103600)</a:t>
            </a:r>
          </a:p>
          <a:p>
            <a:pPr rtl="0"/>
            <a:r>
              <a:rPr lang="pt-PT" dirty="0">
                <a:solidFill>
                  <a:srgbClr val="FFFFFF"/>
                </a:solidFill>
              </a:rPr>
              <a:t>Miguel Marques (100850)</a:t>
            </a:r>
          </a:p>
          <a:p>
            <a:pPr rtl="0"/>
            <a:r>
              <a:rPr lang="pt-PT" b="1" dirty="0">
                <a:solidFill>
                  <a:srgbClr val="FFFFFF"/>
                </a:solidFill>
              </a:rPr>
              <a:t>Unidade Curricular de Modelação e Análise de Sistemas</a:t>
            </a: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A4B2AE-73E2-45FE-AFCA-92A7F702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38490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88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Arquitetura do Sistema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2399E32A-F900-43E6-8B7A-F5B4BF1A3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3310" y="1673352"/>
            <a:ext cx="3502152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6" name="Graphic 7" descr="Diagnóstico">
            <a:extLst>
              <a:ext uri="{FF2B5EF4-FFF2-40B4-BE49-F238E27FC236}">
                <a16:creationId xmlns:a16="http://schemas.microsoft.com/office/drawing/2014/main" id="{8467A208-F729-4C5A-BD7E-2C54E1C104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39986" y="2510028"/>
            <a:ext cx="1828800" cy="1828800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E310430-8390-446B-95D3-58C35AC1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003" y="6215530"/>
            <a:ext cx="713983" cy="4796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Aft>
                <a:spcPts val="600"/>
              </a:spcAft>
            </a:pPr>
            <a:fld id="{4FAB73BC-B049-4115-A692-8D63A059BFB8}" type="slidenum">
              <a:rPr lang="en-US" sz="2800">
                <a:solidFill>
                  <a:schemeClr val="accent1"/>
                </a:solidFill>
              </a:rPr>
              <a:pPr algn="l" defTabSz="914400"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28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991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5656ED-DE18-4FD0-BBFC-6026FB476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100" y="1360493"/>
            <a:ext cx="4972511" cy="3106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solidFill>
                  <a:schemeClr val="tx1"/>
                </a:solidFill>
              </a:rPr>
              <a:t>“Revelações”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C997BC-F5B3-4438-B105-CE151ADC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4744" y="500322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4FAB73BC-B049-4115-A692-8D63A059BFB8}" type="slidenum">
              <a:rPr lang="en-US" sz="2800">
                <a:solidFill>
                  <a:schemeClr val="tx1"/>
                </a:solidFill>
              </a:rPr>
              <a:pPr algn="r" defTabSz="914400">
                <a:spcAft>
                  <a:spcPts val="600"/>
                </a:spcAft>
              </a:pPr>
              <a:t>3</a:t>
            </a:fld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48" name="Graphic 47" descr="Bolhas">
            <a:extLst>
              <a:ext uri="{FF2B5EF4-FFF2-40B4-BE49-F238E27FC236}">
                <a16:creationId xmlns:a16="http://schemas.microsoft.com/office/drawing/2014/main" id="{1229ADD5-0815-44CA-AB9B-E5DDF19D4A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7150" y="1526651"/>
            <a:ext cx="3804698" cy="38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33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F6E381-246B-4225-9E8F-C89393F3B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376" y="1432223"/>
            <a:ext cx="6057144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O </a:t>
            </a:r>
            <a:r>
              <a:rPr lang="en-US" sz="80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Nosso</a:t>
            </a:r>
            <a:r>
              <a:rPr lang="en-US" sz="8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</a:t>
            </a:r>
            <a:r>
              <a:rPr lang="en-US" sz="80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Protótipo</a:t>
            </a:r>
            <a:endParaRPr lang="en-US" sz="80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" name="Imagem 9" descr="Uma imagem com contentor, tabuleiro, diferente&#10;&#10;Descrição gerada automaticamente">
            <a:hlinkClick r:id="rId6"/>
            <a:extLst>
              <a:ext uri="{FF2B5EF4-FFF2-40B4-BE49-F238E27FC236}">
                <a16:creationId xmlns:a16="http://schemas.microsoft.com/office/drawing/2014/main" id="{87B037C7-7C87-44C5-A044-756E137F15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0332" y="928117"/>
            <a:ext cx="2663891" cy="4933131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83005A8-31C8-49A5-9150-700FD082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AB73BC-B049-4115-A692-8D63A059BFB8}" type="slidenum">
              <a:rPr lang="en-US" sz="2800" smtClean="0"/>
              <a:pPr defTabSz="914400">
                <a:spcAft>
                  <a:spcPts val="600"/>
                </a:spcAft>
              </a:pPr>
              <a:t>4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2873962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8C0B47-CC20-476C-8EC3-1842AE56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9600">
                <a:solidFill>
                  <a:srgbClr val="FFFFFF"/>
                </a:solidFill>
              </a:rPr>
              <a:t>Obrigado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53AC80F-673E-47B5-AE59-2A7324BB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404" y="6135306"/>
            <a:ext cx="749319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4FAB73BC-B049-4115-A692-8D63A059BFB8}" type="slidenum">
              <a:rPr lang="en-US" sz="2800" b="1" kern="1200">
                <a:solidFill>
                  <a:srgbClr val="FFFFFF">
                    <a:alpha val="95000"/>
                  </a:srgbClr>
                </a:solidFill>
                <a:latin typeface="+mj-lt"/>
                <a:ea typeface="+mn-ea"/>
                <a:cs typeface="+mn-cs"/>
              </a:rPr>
              <a:pPr algn="l">
                <a:spcAft>
                  <a:spcPts val="600"/>
                </a:spcAft>
              </a:pPr>
              <a:t>5</a:t>
            </a:fld>
            <a:endParaRPr lang="en-US" sz="2800" b="1" kern="1200">
              <a:solidFill>
                <a:srgbClr val="FFFFFF">
                  <a:alpha val="95000"/>
                </a:srgb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500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8c4f1faa-74ae-49bf-ad4c-8b111dbeec5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E91C5E14AE431438F5DB6B32A29EFAB" ma:contentTypeVersion="9" ma:contentTypeDescription="Criar um novo documento." ma:contentTypeScope="" ma:versionID="9e1c3e485e84f8b9edce245011e61928">
  <xsd:schema xmlns:xsd="http://www.w3.org/2001/XMLSchema" xmlns:xs="http://www.w3.org/2001/XMLSchema" xmlns:p="http://schemas.microsoft.com/office/2006/metadata/properties" xmlns:ns2="8c4f1faa-74ae-49bf-ad4c-8b111dbeec50" targetNamespace="http://schemas.microsoft.com/office/2006/metadata/properties" ma:root="true" ma:fieldsID="a10aee972962050e543b122d1405c9de" ns2:_="">
    <xsd:import namespace="8c4f1faa-74ae-49bf-ad4c-8b111dbeec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4f1faa-74ae-49bf-ad4c-8b111dbe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D68FF4-BAD0-4642-AF13-8C81E6DA6F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5F63BB-8299-4DC6-BEF4-D74C2867262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6E7B723-34A9-4886-8415-F9B66CBF98C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Ecrã Panorâmico</PresentationFormat>
  <Paragraphs>14</Paragraphs>
  <Slides>5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1" baseType="lpstr">
      <vt:lpstr>Calibri</vt:lpstr>
      <vt:lpstr>Rockwell</vt:lpstr>
      <vt:lpstr>Rockwell Condensed</vt:lpstr>
      <vt:lpstr>Rockwell Extra Bold</vt:lpstr>
      <vt:lpstr>Wingdings</vt:lpstr>
      <vt:lpstr>Madeira</vt:lpstr>
      <vt:lpstr>Nutrilink</vt:lpstr>
      <vt:lpstr>Arquitetura do Sistema</vt:lpstr>
      <vt:lpstr>“Revelações”</vt:lpstr>
      <vt:lpstr>O Nosso Protótipo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Nutrilink</dc:title>
  <dc:creator>Guilherme Antunes</dc:creator>
  <cp:lastModifiedBy>Guilherme Antunes</cp:lastModifiedBy>
  <cp:revision>1</cp:revision>
  <dcterms:created xsi:type="dcterms:W3CDTF">2021-01-05T00:11:08Z</dcterms:created>
  <dcterms:modified xsi:type="dcterms:W3CDTF">2021-01-05T00:12:45Z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0x0101003E91C5E14AE431438F5DB6B32A29EFAB</vt:lpwstr>
  </property>
</Properties>
</file>