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62" r:id="rId7"/>
    <p:sldId id="257" r:id="rId8"/>
    <p:sldId id="260" r:id="rId9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75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29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8BC31400-623D-4746-BDD7-5C8AA1840B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FA7EAC7-E684-4038-A7F7-EA25E353CF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CA82E-1F83-4246-A326-E3A456613674}" type="datetime1">
              <a:rPr lang="pt-PT" smtClean="0"/>
              <a:t>19/01/2021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ECAD84F-975C-46C4-999B-F0C673AD71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B998D72-3A3C-43C2-B41A-4B7D93557F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0F362-240A-4EE8-A3E2-FF07E39E63E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6403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DD6E42-948B-46E8-911E-6BB5C71FA99A}" type="datetime1">
              <a:rPr lang="pt-PT" smtClean="0"/>
              <a:t>19/01/2021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2D76E09-41B7-FE4E-B099-04DFD58B8CF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381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8" name="Retângulo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grpSp>
        <p:nvGrpSpPr>
          <p:cNvPr id="10" name="Grupo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PT" dirty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8EE15B-F56B-4368-9AE0-72265531F36F}" type="datetime1">
              <a:rPr lang="pt-PT" smtClean="0"/>
              <a:t>19/01/2021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80CA76-DD7E-48C7-AFCE-52F63AB20B4F}" type="datetime1">
              <a:rPr lang="pt-PT" smtClean="0"/>
              <a:t>19/01/2021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224023-40CC-4CF9-BFBD-A85C67DB6F41}" type="datetime1">
              <a:rPr lang="pt-PT" smtClean="0"/>
              <a:t>19/01/2021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0EB008-9D4C-4415-8B0F-9F2AB2AF4109}" type="datetime1">
              <a:rPr lang="pt-PT" smtClean="0"/>
              <a:t>19/01/2021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3E341CEA-19B7-4266-AD5B-F5FB74452925}" type="datetime1">
              <a:rPr lang="pt-PT" smtClean="0"/>
              <a:t>19/01/2021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pt-PT" dirty="0"/>
          </a:p>
        </p:txBody>
      </p:sp>
      <p:grpSp>
        <p:nvGrpSpPr>
          <p:cNvPr id="8" name="Grupo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CA85DC-7A2D-481B-9D75-45AD6BDBBB6B}" type="datetime1">
              <a:rPr lang="pt-PT" smtClean="0"/>
              <a:t>19/01/2021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B57084-081C-49BB-A8CF-772B291B3F1C}" type="datetime1">
              <a:rPr lang="pt-PT" smtClean="0"/>
              <a:t>19/01/2021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73813C-829E-4A32-B5E7-3668D03F1F2C}" type="datetime1">
              <a:rPr lang="pt-PT" smtClean="0"/>
              <a:t>19/01/2021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E04327-2A9C-4D46-AB85-A629178DC4DD}" type="datetime1">
              <a:rPr lang="pt-PT" smtClean="0"/>
              <a:t>19/01/2021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D6DBDA-C1D0-48BE-886D-B82D02DF1FCC}" type="datetime1">
              <a:rPr lang="pt-PT" smtClean="0"/>
              <a:t>19/01/2021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grpSp>
        <p:nvGrpSpPr>
          <p:cNvPr id="9" name="Grupo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3DE3A2-3F10-4C15-BF42-A93256F5145E}" type="datetime1">
              <a:rPr lang="pt-PT" smtClean="0"/>
              <a:t>19/01/2021</a:t>
            </a:fld>
            <a:endParaRPr lang="pt-PT" dirty="0"/>
          </a:p>
        </p:txBody>
      </p:sp>
      <p:grpSp>
        <p:nvGrpSpPr>
          <p:cNvPr id="8" name="Grupo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C86C9DFA-7A6E-494C-9E2F-A54350E88FE3}" type="datetime1">
              <a:rPr lang="pt-PT" smtClean="0"/>
              <a:t>19/01/2021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pt-PT" dirty="0"/>
          </a:p>
        </p:txBody>
      </p:sp>
      <p:grpSp>
        <p:nvGrpSpPr>
          <p:cNvPr id="7" name="Grupo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13" name="Imagem 12" descr="Abacates e pimentos numa tábua de cortar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093304"/>
            <a:ext cx="9966960" cy="3374727"/>
          </a:xfrm>
        </p:spPr>
        <p:txBody>
          <a:bodyPr rtlCol="0" anchor="b">
            <a:normAutofit/>
          </a:bodyPr>
          <a:lstStyle/>
          <a:p>
            <a:pPr rtl="0"/>
            <a:r>
              <a:rPr lang="pt-PT" dirty="0" err="1">
                <a:solidFill>
                  <a:srgbClr val="FFFFFF"/>
                </a:solidFill>
              </a:rPr>
              <a:t>Nutrilink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593167"/>
            <a:ext cx="7891272" cy="1069848"/>
          </a:xfrm>
        </p:spPr>
        <p:txBody>
          <a:bodyPr rtlCol="0">
            <a:normAutofit fontScale="55000" lnSpcReduction="20000"/>
          </a:bodyPr>
          <a:lstStyle/>
          <a:p>
            <a:pPr rtl="0"/>
            <a:r>
              <a:rPr lang="pt-PT" dirty="0">
                <a:solidFill>
                  <a:srgbClr val="FFFFFF"/>
                </a:solidFill>
              </a:rPr>
              <a:t>Ana Paradinha (102491)</a:t>
            </a:r>
          </a:p>
          <a:p>
            <a:pPr rtl="0"/>
            <a:r>
              <a:rPr lang="pt-PT" dirty="0">
                <a:solidFill>
                  <a:srgbClr val="FFFFFF"/>
                </a:solidFill>
              </a:rPr>
              <a:t>Guilherme Antunes (103600)</a:t>
            </a:r>
          </a:p>
          <a:p>
            <a:pPr rtl="0"/>
            <a:r>
              <a:rPr lang="pt-PT" dirty="0">
                <a:solidFill>
                  <a:srgbClr val="FFFFFF"/>
                </a:solidFill>
              </a:rPr>
              <a:t>Miguel Marques (100850)</a:t>
            </a:r>
          </a:p>
          <a:p>
            <a:pPr rtl="0"/>
            <a:r>
              <a:rPr lang="pt-PT" b="1" dirty="0">
                <a:solidFill>
                  <a:srgbClr val="FFFFFF"/>
                </a:solidFill>
              </a:rPr>
              <a:t>Unidade Curricular de Modelação e Análise de Sistemas</a:t>
            </a: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31" name="Group 7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032" name="Rectangle 8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8C693B-5FDB-472D-80B0-E4BDA04D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100" y="1360493"/>
            <a:ext cx="4972511" cy="3106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1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Transformação Digital e oportunidade de Mercado</a:t>
            </a:r>
          </a:p>
        </p:txBody>
      </p:sp>
      <p:pic>
        <p:nvPicPr>
          <p:cNvPr id="1026" name="Picture 2" descr="4 benefícios que a transformação digital traz à sua empresa - Opensoft">
            <a:extLst>
              <a:ext uri="{FF2B5EF4-FFF2-40B4-BE49-F238E27FC236}">
                <a16:creationId xmlns:a16="http://schemas.microsoft.com/office/drawing/2014/main" id="{A1E042BF-C78A-4778-916A-57F4725D60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2" r="26437" b="-1"/>
          <a:stretch/>
        </p:blipFill>
        <p:spPr bwMode="auto"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82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E72AA01-1C17-4AF2-9CD0-613C0185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4744" y="500322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4FAB73BC-B049-4115-A692-8D63A059BFB8}" type="slidenum">
              <a:rPr lang="en-US" sz="28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2</a:t>
            </a:fld>
            <a:endParaRPr lang="en-US" sz="28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81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9CB465-F33D-494A-B1A2-40B0B8A6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O nosso produto</a:t>
            </a:r>
          </a:p>
        </p:txBody>
      </p:sp>
      <p:pic>
        <p:nvPicPr>
          <p:cNvPr id="7" name="Imagem 6" descr="Uma imagem com texto, pessoa&#10;&#10;Descrição gerada automaticamente">
            <a:extLst>
              <a:ext uri="{FF2B5EF4-FFF2-40B4-BE49-F238E27FC236}">
                <a16:creationId xmlns:a16="http://schemas.microsoft.com/office/drawing/2014/main" id="{5FAF6F6D-1E66-4584-9E98-05B829D30D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462" r="27934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7B591AE-43AA-4F27-897C-A0E9429F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467" y="6135306"/>
            <a:ext cx="527714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6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A4B2AE-73E2-45FE-AFCA-92A7F702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38490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88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Arquitetura</a:t>
            </a:r>
            <a:r>
              <a:rPr lang="en-US" sz="88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da </a:t>
            </a:r>
            <a:r>
              <a:rPr lang="en-US" sz="88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solução</a:t>
            </a:r>
            <a:endParaRPr lang="en-US" sz="88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399E32A-F900-43E6-8B7A-F5B4BF1A3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3310" y="1673352"/>
            <a:ext cx="3502152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6" name="Graphic 7" descr="Diagnóstico">
            <a:extLst>
              <a:ext uri="{FF2B5EF4-FFF2-40B4-BE49-F238E27FC236}">
                <a16:creationId xmlns:a16="http://schemas.microsoft.com/office/drawing/2014/main" id="{8467A208-F729-4C5A-BD7E-2C54E1C104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39986" y="2510028"/>
            <a:ext cx="1828800" cy="1828800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E310430-8390-446B-95D3-58C35AC1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003" y="6215530"/>
            <a:ext cx="713983" cy="4796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Aft>
                <a:spcPts val="600"/>
              </a:spcAft>
            </a:pPr>
            <a:fld id="{4FAB73BC-B049-4115-A692-8D63A059BFB8}" type="slidenum">
              <a:rPr lang="en-US" sz="2800">
                <a:solidFill>
                  <a:schemeClr val="accent1"/>
                </a:solidFill>
              </a:rPr>
              <a:pPr algn="l" defTabSz="91440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28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99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8C0B47-CC20-476C-8EC3-1842AE56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 dirty="0" err="1">
                <a:solidFill>
                  <a:srgbClr val="FFFFFF"/>
                </a:solidFill>
              </a:rPr>
              <a:t>Implementação</a:t>
            </a:r>
            <a:endParaRPr lang="en-US" sz="9600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53AC80F-673E-47B5-AE59-2A7324BB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404" y="6135306"/>
            <a:ext cx="749319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4FAB73BC-B049-4115-A692-8D63A059BFB8}" type="slidenum">
              <a:rPr lang="en-US" sz="2800" b="1" kern="1200">
                <a:solidFill>
                  <a:srgbClr val="FFFFFF">
                    <a:alpha val="95000"/>
                  </a:srgbClr>
                </a:solidFill>
                <a:latin typeface="+mj-lt"/>
                <a:ea typeface="+mn-ea"/>
                <a:cs typeface="+mn-cs"/>
              </a:rPr>
              <a:pPr algn="l">
                <a:spcAft>
                  <a:spcPts val="600"/>
                </a:spcAft>
              </a:pPr>
              <a:t>5</a:t>
            </a:fld>
            <a:endParaRPr lang="en-US" sz="2800" b="1" kern="1200">
              <a:solidFill>
                <a:srgbClr val="FFFFFF">
                  <a:alpha val="95000"/>
                </a:srgb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50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E91C5E14AE431438F5DB6B32A29EFAB" ma:contentTypeVersion="9" ma:contentTypeDescription="Criar um novo documento." ma:contentTypeScope="" ma:versionID="9e1c3e485e84f8b9edce245011e61928">
  <xsd:schema xmlns:xsd="http://www.w3.org/2001/XMLSchema" xmlns:xs="http://www.w3.org/2001/XMLSchema" xmlns:p="http://schemas.microsoft.com/office/2006/metadata/properties" xmlns:ns2="8c4f1faa-74ae-49bf-ad4c-8b111dbeec50" targetNamespace="http://schemas.microsoft.com/office/2006/metadata/properties" ma:root="true" ma:fieldsID="a10aee972962050e543b122d1405c9de" ns2:_="">
    <xsd:import namespace="8c4f1faa-74ae-49bf-ad4c-8b111dbeec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4f1faa-74ae-49bf-ad4c-8b111dbe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c4f1faa-74ae-49bf-ad4c-8b111dbeec5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E7B723-34A9-4886-8415-F9B66CBF98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4f1faa-74ae-49bf-ad4c-8b111dbe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5F63BB-8299-4DC6-BEF4-D74C2867262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8c4f1faa-74ae-49bf-ad4c-8b111dbeec50"/>
  </ds:schemaRefs>
</ds:datastoreItem>
</file>

<file path=customXml/itemProps3.xml><?xml version="1.0" encoding="utf-8"?>
<ds:datastoreItem xmlns:ds="http://schemas.openxmlformats.org/officeDocument/2006/customXml" ds:itemID="{D8D68FF4-BAD0-4642-AF13-8C81E6DA6F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Ecrã Panorâmico</PresentationFormat>
  <Paragraphs>14</Paragraphs>
  <Slides>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2" baseType="lpstr">
      <vt:lpstr>Arial</vt:lpstr>
      <vt:lpstr>Calibri</vt:lpstr>
      <vt:lpstr>Rockwell</vt:lpstr>
      <vt:lpstr>Rockwell Condensed</vt:lpstr>
      <vt:lpstr>Rockwell Extra Bold</vt:lpstr>
      <vt:lpstr>Wingdings</vt:lpstr>
      <vt:lpstr>Madeira</vt:lpstr>
      <vt:lpstr>Nutrilink</vt:lpstr>
      <vt:lpstr>Transformação Digital e oportunidade de Mercado</vt:lpstr>
      <vt:lpstr>O nosso produto</vt:lpstr>
      <vt:lpstr>Arquitetura da solução</vt:lpstr>
      <vt:lpstr>Implementação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Nutrilink</dc:title>
  <dc:creator>Guilherme Antunes</dc:creator>
  <cp:lastModifiedBy>Guilherme Antunes</cp:lastModifiedBy>
  <cp:revision>3</cp:revision>
  <dcterms:created xsi:type="dcterms:W3CDTF">2021-01-05T00:11:08Z</dcterms:created>
  <dcterms:modified xsi:type="dcterms:W3CDTF">2021-01-19T13:41:30Z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0x0101003E91C5E14AE431438F5DB6B32A29EFAB</vt:lpwstr>
  </property>
</Properties>
</file>