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64" r:id="rId5"/>
    <p:sldId id="256" r:id="rId6"/>
    <p:sldId id="266" r:id="rId7"/>
    <p:sldId id="267" r:id="rId8"/>
    <p:sldId id="262" r:id="rId9"/>
    <p:sldId id="258" r:id="rId10"/>
    <p:sldId id="263" r:id="rId11"/>
    <p:sldId id="260" r:id="rId12"/>
    <p:sldId id="265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E45"/>
    <a:srgbClr val="001149"/>
    <a:srgbClr val="D6FDE6"/>
    <a:srgbClr val="606060"/>
    <a:srgbClr val="F0F2F5"/>
    <a:srgbClr val="00BAFF"/>
    <a:srgbClr val="5F5F5F"/>
    <a:srgbClr val="615F5F"/>
    <a:srgbClr val="E5E8ED"/>
    <a:srgbClr val="E4E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26"/>
  </p:normalViewPr>
  <p:slideViewPr>
    <p:cSldViewPr snapToGrid="0" snapToObjects="1">
      <p:cViewPr varScale="1">
        <p:scale>
          <a:sx n="159" d="100"/>
          <a:sy n="159" d="100"/>
        </p:scale>
        <p:origin x="30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1E9D8-D018-CE44-82D8-5D7F17A3522C}" type="datetimeFigureOut">
              <a:rPr lang="da-DK" smtClean="0"/>
              <a:t>29-04-2022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74192-C0FD-B14A-BD69-7C331C188C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7788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8E0521BD-CA46-3A48-8307-223B69A687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3982FCAA-712C-0748-AB6F-694169F7A7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07458" y="2537438"/>
            <a:ext cx="5177083" cy="178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7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4EEBA562-2667-9A40-A945-CFAAF257BDF9}"/>
              </a:ext>
            </a:extLst>
          </p:cNvPr>
          <p:cNvSpPr/>
          <p:nvPr userDrawn="1"/>
        </p:nvSpPr>
        <p:spPr>
          <a:xfrm>
            <a:off x="0" y="-1"/>
            <a:ext cx="12192000" cy="6092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84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E0C7-48B6-421D-ADAE-2B14F818B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7A596-318B-4126-909C-B908502CD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667A8-6C1D-49B0-ADC1-16985CD0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554-1E21-4A7F-8B62-0C85941FFA38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F85A-68E5-4748-AC0A-1A60275A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3F0F8-CD86-41FC-A94F-F73A41DF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417D-B4F8-4060-B56D-10DF43A8232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81887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1C89-A5A3-4B8F-BBB3-20367A2B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29ABE-7242-4544-8971-F4480F47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BCDFE-B9C5-4B2E-BA9A-604C6FA2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554-1E21-4A7F-8B62-0C85941FFA38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CC3A-4830-4629-805C-BE2463A7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0E094-2305-4912-9E61-5806667E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417D-B4F8-4060-B56D-10DF43A8232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7544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37DFC903-FF21-2A4A-80E9-F683BBFEDD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"/>
            <a:ext cx="6096000" cy="61838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t">
            <a:normAutofit/>
          </a:bodyPr>
          <a:lstStyle>
            <a:lvl1pPr marL="0" indent="0" algn="ctr">
              <a:buNone/>
              <a:defRPr sz="2400" b="0" i="0">
                <a:latin typeface="DM Sans" pitchFamily="2" charset="77"/>
                <a:ea typeface="DIN 2014 Light" panose="020B0404020202020204" pitchFamily="34" charset="77"/>
              </a:defRPr>
            </a:lvl1pPr>
          </a:lstStyle>
          <a:p>
            <a:r>
              <a:rPr lang="da-DK" dirty="0"/>
              <a:t>Billede</a:t>
            </a:r>
          </a:p>
        </p:txBody>
      </p:sp>
      <p:sp>
        <p:nvSpPr>
          <p:cNvPr id="17" name="Titel 97">
            <a:extLst>
              <a:ext uri="{FF2B5EF4-FFF2-40B4-BE49-F238E27FC236}">
                <a16:creationId xmlns:a16="http://schemas.microsoft.com/office/drawing/2014/main" id="{3177C88A-48D0-C94D-BD96-070EFEE4F3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4" y="632012"/>
            <a:ext cx="4604580" cy="8404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000" b="1" i="0">
                <a:latin typeface="DM Sans" pitchFamily="2" charset="77"/>
                <a:ea typeface="DIN 2014 Bold" panose="020B0504020202020204" pitchFamily="34" charset="77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13" name="Pladsholder til tekst 3">
            <a:extLst>
              <a:ext uri="{FF2B5EF4-FFF2-40B4-BE49-F238E27FC236}">
                <a16:creationId xmlns:a16="http://schemas.microsoft.com/office/drawing/2014/main" id="{07B2C93B-5983-8340-95A3-4B4C274168E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74700" y="1803399"/>
            <a:ext cx="4604580" cy="389815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342900" indent="-342900">
              <a:lnSpc>
                <a:spcPct val="200000"/>
              </a:lnSpc>
              <a:buClr>
                <a:srgbClr val="0E3E45"/>
              </a:buClr>
              <a:buSzPct val="100000"/>
              <a:buFont typeface="Wingdings" pitchFamily="2" charset="2"/>
              <a:buChar char="§"/>
              <a:defRPr sz="2000" b="0" i="0" baseline="0">
                <a:solidFill>
                  <a:srgbClr val="0E3E45"/>
                </a:solidFill>
                <a:latin typeface="DM Sans" pitchFamily="2" charset="77"/>
                <a:ea typeface="DIN 2014 Light" panose="020B04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dirty="0"/>
              <a:t>Agendapunkter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69F11491-DDDC-114D-8B29-87C536F6C852}"/>
              </a:ext>
            </a:extLst>
          </p:cNvPr>
          <p:cNvSpPr txBox="1"/>
          <p:nvPr userDrawn="1"/>
        </p:nvSpPr>
        <p:spPr>
          <a:xfrm>
            <a:off x="2709582" y="1021976"/>
            <a:ext cx="0" cy="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endParaRPr lang="da-DK" sz="800" b="0" spc="160" baseline="0" dirty="0">
              <a:solidFill>
                <a:schemeClr val="tx1">
                  <a:alpha val="30000"/>
                </a:schemeClr>
              </a:solidFill>
              <a:latin typeface="+mn-lt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AF7A2B87-C171-A848-B2BF-F107F2C7DFFC}"/>
              </a:ext>
            </a:extLst>
          </p:cNvPr>
          <p:cNvSpPr txBox="1"/>
          <p:nvPr userDrawn="1"/>
        </p:nvSpPr>
        <p:spPr>
          <a:xfrm>
            <a:off x="2951629" y="128419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endParaRPr lang="da-DK" sz="800" b="0" spc="160" baseline="0" dirty="0">
              <a:solidFill>
                <a:schemeClr val="tx1">
                  <a:alpha val="3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em er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37DFC903-FF21-2A4A-80E9-F683BBFEDD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632012"/>
            <a:ext cx="5502088" cy="489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da-DK" dirty="0"/>
              <a:t>Billede</a:t>
            </a:r>
          </a:p>
        </p:txBody>
      </p:sp>
      <p:sp>
        <p:nvSpPr>
          <p:cNvPr id="17" name="Titel 97">
            <a:extLst>
              <a:ext uri="{FF2B5EF4-FFF2-40B4-BE49-F238E27FC236}">
                <a16:creationId xmlns:a16="http://schemas.microsoft.com/office/drawing/2014/main" id="{3177C88A-48D0-C94D-BD96-070EFEE4F3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4" y="632012"/>
            <a:ext cx="4604580" cy="8404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000" b="1" i="0">
                <a:solidFill>
                  <a:schemeClr val="tx1"/>
                </a:solidFill>
                <a:latin typeface="DM Sans" pitchFamily="2" charset="77"/>
                <a:ea typeface="DIN 2014 Bold" panose="020B0504020202020204" pitchFamily="34" charset="77"/>
              </a:defRPr>
            </a:lvl1pPr>
          </a:lstStyle>
          <a:p>
            <a:r>
              <a:rPr lang="da-DK" dirty="0"/>
              <a:t>Hvem er vi?</a:t>
            </a:r>
          </a:p>
        </p:txBody>
      </p:sp>
      <p:sp>
        <p:nvSpPr>
          <p:cNvPr id="13" name="Pladsholder til tekst 3">
            <a:extLst>
              <a:ext uri="{FF2B5EF4-FFF2-40B4-BE49-F238E27FC236}">
                <a16:creationId xmlns:a16="http://schemas.microsoft.com/office/drawing/2014/main" id="{07B2C93B-5983-8340-95A3-4B4C27416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700" y="1803399"/>
            <a:ext cx="4604580" cy="372364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200000"/>
              </a:lnSpc>
              <a:buClr>
                <a:schemeClr val="accent1"/>
              </a:buClr>
              <a:buSzPct val="100000"/>
              <a:buFont typeface="Wingdings" pitchFamily="2" charset="2"/>
              <a:buNone/>
              <a:defRPr sz="1600" b="0" i="0" baseline="0">
                <a:solidFill>
                  <a:srgbClr val="606060"/>
                </a:solidFill>
                <a:latin typeface="DM Sans" pitchFamily="2" charset="77"/>
                <a:ea typeface="DIN 2014 Light" panose="020B04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69F11491-DDDC-114D-8B29-87C536F6C852}"/>
              </a:ext>
            </a:extLst>
          </p:cNvPr>
          <p:cNvSpPr txBox="1"/>
          <p:nvPr userDrawn="1"/>
        </p:nvSpPr>
        <p:spPr>
          <a:xfrm>
            <a:off x="2709582" y="1021976"/>
            <a:ext cx="0" cy="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endParaRPr lang="da-DK" sz="800" b="0" spc="160" baseline="0" dirty="0">
              <a:solidFill>
                <a:schemeClr val="tx1">
                  <a:alpha val="30000"/>
                </a:schemeClr>
              </a:solidFill>
              <a:latin typeface="+mn-lt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AF7A2B87-C171-A848-B2BF-F107F2C7DFFC}"/>
              </a:ext>
            </a:extLst>
          </p:cNvPr>
          <p:cNvSpPr txBox="1"/>
          <p:nvPr userDrawn="1"/>
        </p:nvSpPr>
        <p:spPr>
          <a:xfrm>
            <a:off x="2951629" y="128419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endParaRPr lang="da-DK" sz="800" b="0" spc="160" baseline="0" dirty="0">
              <a:solidFill>
                <a:schemeClr val="tx1">
                  <a:alpha val="30000"/>
                </a:schemeClr>
              </a:solidFill>
              <a:latin typeface="+mn-lt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C494273D-A8F9-F14A-89EA-71AB9E1E1524}"/>
              </a:ext>
            </a:extLst>
          </p:cNvPr>
          <p:cNvSpPr txBox="1"/>
          <p:nvPr userDrawn="1"/>
        </p:nvSpPr>
        <p:spPr>
          <a:xfrm>
            <a:off x="4760536" y="514703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endParaRPr lang="da-DK" sz="800" b="0" spc="160" baseline="0" dirty="0">
              <a:solidFill>
                <a:schemeClr val="tx1">
                  <a:alpha val="30000"/>
                </a:schemeClr>
              </a:solidFill>
              <a:latin typeface="+mn-lt"/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D77442B8-034D-0D44-A846-C52092008981}"/>
              </a:ext>
            </a:extLst>
          </p:cNvPr>
          <p:cNvSpPr txBox="1"/>
          <p:nvPr userDrawn="1"/>
        </p:nvSpPr>
        <p:spPr>
          <a:xfrm>
            <a:off x="3280528" y="5005633"/>
            <a:ext cx="0" cy="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endParaRPr lang="da-DK" sz="800" b="0" spc="160" baseline="0" dirty="0">
              <a:solidFill>
                <a:schemeClr val="tx1">
                  <a:alpha val="30000"/>
                </a:schemeClr>
              </a:solidFill>
              <a:latin typeface="+mn-lt"/>
            </a:endParaRP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67AA0BC0-2DB3-9849-126E-A152363405D2}"/>
              </a:ext>
            </a:extLst>
          </p:cNvPr>
          <p:cNvSpPr txBox="1"/>
          <p:nvPr userDrawn="1"/>
        </p:nvSpPr>
        <p:spPr>
          <a:xfrm>
            <a:off x="2753360" y="89408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endParaRPr lang="da-DK" sz="800" b="0" spc="160" baseline="0" dirty="0">
              <a:solidFill>
                <a:schemeClr val="tx1">
                  <a:alpha val="3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05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37DFC903-FF21-2A4A-80E9-F683BBFEDD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1651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da-DK" dirty="0"/>
              <a:t>Billede</a:t>
            </a:r>
          </a:p>
        </p:txBody>
      </p:sp>
      <p:sp>
        <p:nvSpPr>
          <p:cNvPr id="17" name="Titel 97">
            <a:extLst>
              <a:ext uri="{FF2B5EF4-FFF2-40B4-BE49-F238E27FC236}">
                <a16:creationId xmlns:a16="http://schemas.microsoft.com/office/drawing/2014/main" id="{3177C88A-48D0-C94D-BD96-070EFEE4F3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4" y="632012"/>
            <a:ext cx="4604580" cy="8404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000" b="1" i="0">
                <a:latin typeface="DM Sans" pitchFamily="2" charset="77"/>
                <a:ea typeface="DIN 2014 Bold" panose="020B0504020202020204" pitchFamily="34" charset="77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13" name="Pladsholder til tekst 3">
            <a:extLst>
              <a:ext uri="{FF2B5EF4-FFF2-40B4-BE49-F238E27FC236}">
                <a16:creationId xmlns:a16="http://schemas.microsoft.com/office/drawing/2014/main" id="{07B2C93B-5983-8340-95A3-4B4C27416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700" y="1803399"/>
            <a:ext cx="4604580" cy="389815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 typeface="Wingdings" pitchFamily="2" charset="2"/>
              <a:buNone/>
              <a:defRPr sz="2000" b="0" i="0" baseline="0">
                <a:latin typeface="DM Sans" pitchFamily="2" charset="77"/>
                <a:ea typeface="DIN 2014 Light" panose="020B04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69F11491-DDDC-114D-8B29-87C536F6C852}"/>
              </a:ext>
            </a:extLst>
          </p:cNvPr>
          <p:cNvSpPr txBox="1"/>
          <p:nvPr userDrawn="1"/>
        </p:nvSpPr>
        <p:spPr>
          <a:xfrm>
            <a:off x="2709582" y="1021976"/>
            <a:ext cx="0" cy="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endParaRPr lang="da-DK" sz="800" b="0" spc="160" baseline="0" dirty="0">
              <a:solidFill>
                <a:schemeClr val="tx1">
                  <a:alpha val="30000"/>
                </a:schemeClr>
              </a:solidFill>
              <a:latin typeface="+mn-lt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AF7A2B87-C171-A848-B2BF-F107F2C7DFFC}"/>
              </a:ext>
            </a:extLst>
          </p:cNvPr>
          <p:cNvSpPr txBox="1"/>
          <p:nvPr userDrawn="1"/>
        </p:nvSpPr>
        <p:spPr>
          <a:xfrm>
            <a:off x="2951629" y="128419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endParaRPr lang="da-DK" sz="800" b="0" spc="160" baseline="0" dirty="0">
              <a:solidFill>
                <a:schemeClr val="tx1">
                  <a:alpha val="30000"/>
                </a:schemeClr>
              </a:solidFill>
              <a:latin typeface="+mn-lt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54A62B6D-3EBE-604F-8A4F-33B66C79BE10}"/>
              </a:ext>
            </a:extLst>
          </p:cNvPr>
          <p:cNvSpPr txBox="1"/>
          <p:nvPr userDrawn="1"/>
        </p:nvSpPr>
        <p:spPr>
          <a:xfrm>
            <a:off x="1696825" y="3827282"/>
            <a:ext cx="0" cy="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endParaRPr lang="da-DK" sz="800" b="0" spc="160" baseline="0" dirty="0">
              <a:solidFill>
                <a:schemeClr val="tx1">
                  <a:alpha val="3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992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37DFC903-FF21-2A4A-80E9-F683BBFEDD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6096000" cy="6176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t"/>
          <a:lstStyle>
            <a:lvl1pPr marL="0" indent="0" algn="ctr">
              <a:buNone/>
              <a:defRPr sz="2000"/>
            </a:lvl1pPr>
          </a:lstStyle>
          <a:p>
            <a:r>
              <a:rPr lang="da-DK" dirty="0"/>
              <a:t>Billede</a:t>
            </a:r>
          </a:p>
        </p:txBody>
      </p:sp>
      <p:sp>
        <p:nvSpPr>
          <p:cNvPr id="17" name="Titel 97">
            <a:extLst>
              <a:ext uri="{FF2B5EF4-FFF2-40B4-BE49-F238E27FC236}">
                <a16:creationId xmlns:a16="http://schemas.microsoft.com/office/drawing/2014/main" id="{3177C88A-48D0-C94D-BD96-070EFEE4F3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508" y="632012"/>
            <a:ext cx="4604580" cy="8404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000" b="1" i="0">
                <a:latin typeface="DM Sans" pitchFamily="2" charset="77"/>
                <a:ea typeface="DIN 2014 Bold" panose="020B0504020202020204" pitchFamily="34" charset="77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13" name="Pladsholder til tekst 3">
            <a:extLst>
              <a:ext uri="{FF2B5EF4-FFF2-40B4-BE49-F238E27FC236}">
                <a16:creationId xmlns:a16="http://schemas.microsoft.com/office/drawing/2014/main" id="{07B2C93B-5983-8340-95A3-4B4C27416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01444" y="1803399"/>
            <a:ext cx="4604580" cy="389815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 typeface="Wingdings" pitchFamily="2" charset="2"/>
              <a:buNone/>
              <a:defRPr sz="2000" b="0" i="0" baseline="0">
                <a:solidFill>
                  <a:srgbClr val="606060"/>
                </a:solidFill>
                <a:latin typeface="DM Sans" pitchFamily="2" charset="77"/>
                <a:ea typeface="DIN 2014 Light" panose="020B04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69F11491-DDDC-114D-8B29-87C536F6C852}"/>
              </a:ext>
            </a:extLst>
          </p:cNvPr>
          <p:cNvSpPr txBox="1"/>
          <p:nvPr userDrawn="1"/>
        </p:nvSpPr>
        <p:spPr>
          <a:xfrm>
            <a:off x="2709582" y="1021976"/>
            <a:ext cx="0" cy="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endParaRPr lang="da-DK" sz="800" b="0" spc="160" baseline="0" dirty="0">
              <a:solidFill>
                <a:schemeClr val="tx1">
                  <a:alpha val="30000"/>
                </a:schemeClr>
              </a:solidFill>
              <a:latin typeface="+mn-lt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AF7A2B87-C171-A848-B2BF-F107F2C7DFFC}"/>
              </a:ext>
            </a:extLst>
          </p:cNvPr>
          <p:cNvSpPr txBox="1"/>
          <p:nvPr userDrawn="1"/>
        </p:nvSpPr>
        <p:spPr>
          <a:xfrm>
            <a:off x="2951629" y="128419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endParaRPr lang="da-DK" sz="800" b="0" spc="160" baseline="0" dirty="0">
              <a:solidFill>
                <a:schemeClr val="tx1">
                  <a:alpha val="3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775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97">
            <a:extLst>
              <a:ext uri="{FF2B5EF4-FFF2-40B4-BE49-F238E27FC236}">
                <a16:creationId xmlns:a16="http://schemas.microsoft.com/office/drawing/2014/main" id="{3177C88A-48D0-C94D-BD96-070EFEE4F3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32012"/>
            <a:ext cx="10658474" cy="8404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000" b="1" i="0">
                <a:latin typeface="DM Sans" pitchFamily="2" charset="77"/>
                <a:ea typeface="DIN 2014 Bold" panose="020B0504020202020204" pitchFamily="34" charset="77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13" name="Pladsholder til tekst 3">
            <a:extLst>
              <a:ext uri="{FF2B5EF4-FFF2-40B4-BE49-F238E27FC236}">
                <a16:creationId xmlns:a16="http://schemas.microsoft.com/office/drawing/2014/main" id="{07B2C93B-5983-8340-95A3-4B4C27416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699" y="1803399"/>
            <a:ext cx="10650538" cy="389815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457200" indent="-457200">
              <a:lnSpc>
                <a:spcPct val="100000"/>
              </a:lnSpc>
              <a:buClr>
                <a:srgbClr val="0E3E45"/>
              </a:buClr>
              <a:buSzPct val="100000"/>
              <a:buFont typeface="Wingdings" pitchFamily="2" charset="2"/>
              <a:buChar char="§"/>
              <a:defRPr sz="2000" b="0" i="0" baseline="0">
                <a:solidFill>
                  <a:srgbClr val="606060"/>
                </a:solidFill>
                <a:latin typeface="DM Sans" pitchFamily="2" charset="77"/>
                <a:ea typeface="DIN 2014 Light" panose="020B04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69F11491-DDDC-114D-8B29-87C536F6C852}"/>
              </a:ext>
            </a:extLst>
          </p:cNvPr>
          <p:cNvSpPr txBox="1"/>
          <p:nvPr userDrawn="1"/>
        </p:nvSpPr>
        <p:spPr>
          <a:xfrm>
            <a:off x="2709582" y="1021976"/>
            <a:ext cx="0" cy="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endParaRPr lang="da-DK" sz="800" b="0" spc="160" baseline="0" dirty="0">
              <a:solidFill>
                <a:schemeClr val="tx1">
                  <a:alpha val="30000"/>
                </a:schemeClr>
              </a:solidFill>
              <a:latin typeface="+mn-lt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AF7A2B87-C171-A848-B2BF-F107F2C7DFFC}"/>
              </a:ext>
            </a:extLst>
          </p:cNvPr>
          <p:cNvSpPr txBox="1"/>
          <p:nvPr userDrawn="1"/>
        </p:nvSpPr>
        <p:spPr>
          <a:xfrm>
            <a:off x="2951629" y="128419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endParaRPr lang="da-DK" sz="800" b="0" spc="160" baseline="0" dirty="0">
              <a:solidFill>
                <a:schemeClr val="tx1">
                  <a:alpha val="3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388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2356DDD-92BD-1341-B512-DF43FCA4325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2428468" y="1910927"/>
            <a:ext cx="1431223" cy="72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606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 dirty="0"/>
          </a:p>
        </p:txBody>
      </p:sp>
      <p:sp>
        <p:nvSpPr>
          <p:cNvPr id="4" name="Pladsholder til billede 2">
            <a:extLst>
              <a:ext uri="{FF2B5EF4-FFF2-40B4-BE49-F238E27FC236}">
                <a16:creationId xmlns:a16="http://schemas.microsoft.com/office/drawing/2014/main" id="{A06E9BCD-9381-4B49-A265-FADDFB00524B}"/>
              </a:ext>
            </a:extLst>
          </p:cNvPr>
          <p:cNvSpPr>
            <a:spLocks noGrp="1" noChangeAspect="1"/>
          </p:cNvSpPr>
          <p:nvPr>
            <p:ph type="pic" idx="10"/>
          </p:nvPr>
        </p:nvSpPr>
        <p:spPr>
          <a:xfrm>
            <a:off x="4396415" y="1910927"/>
            <a:ext cx="1431223" cy="7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606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 dirty="0"/>
          </a:p>
        </p:txBody>
      </p:sp>
      <p:sp>
        <p:nvSpPr>
          <p:cNvPr id="5" name="Pladsholder til billede 2">
            <a:extLst>
              <a:ext uri="{FF2B5EF4-FFF2-40B4-BE49-F238E27FC236}">
                <a16:creationId xmlns:a16="http://schemas.microsoft.com/office/drawing/2014/main" id="{DE8A2FC5-7252-4544-BE8D-25379C8F1A5C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6364362" y="1910926"/>
            <a:ext cx="1431223" cy="7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606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 dirty="0"/>
          </a:p>
        </p:txBody>
      </p:sp>
      <p:sp>
        <p:nvSpPr>
          <p:cNvPr id="6" name="Pladsholder til billede 2">
            <a:extLst>
              <a:ext uri="{FF2B5EF4-FFF2-40B4-BE49-F238E27FC236}">
                <a16:creationId xmlns:a16="http://schemas.microsoft.com/office/drawing/2014/main" id="{5D2DB5D2-8EB5-5F41-81E7-2A577057E06F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2428468" y="3128901"/>
            <a:ext cx="1431223" cy="7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606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 dirty="0"/>
          </a:p>
        </p:txBody>
      </p:sp>
      <p:sp>
        <p:nvSpPr>
          <p:cNvPr id="7" name="Pladsholder til billede 2">
            <a:extLst>
              <a:ext uri="{FF2B5EF4-FFF2-40B4-BE49-F238E27FC236}">
                <a16:creationId xmlns:a16="http://schemas.microsoft.com/office/drawing/2014/main" id="{0A2A1DF6-4F0E-354B-A5F0-7C9304925580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4396415" y="3128901"/>
            <a:ext cx="1431223" cy="7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606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 dirty="0"/>
          </a:p>
        </p:txBody>
      </p:sp>
      <p:sp>
        <p:nvSpPr>
          <p:cNvPr id="8" name="Pladsholder til billede 2">
            <a:extLst>
              <a:ext uri="{FF2B5EF4-FFF2-40B4-BE49-F238E27FC236}">
                <a16:creationId xmlns:a16="http://schemas.microsoft.com/office/drawing/2014/main" id="{F6407B21-6505-AD47-B63F-DBD0452EA42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364362" y="3128900"/>
            <a:ext cx="1431223" cy="7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606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 dirty="0"/>
          </a:p>
        </p:txBody>
      </p:sp>
      <p:sp>
        <p:nvSpPr>
          <p:cNvPr id="9" name="Pladsholder til billede 2">
            <a:extLst>
              <a:ext uri="{FF2B5EF4-FFF2-40B4-BE49-F238E27FC236}">
                <a16:creationId xmlns:a16="http://schemas.microsoft.com/office/drawing/2014/main" id="{519B2D8A-99DA-7D47-AF34-B9C3818C8667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2428468" y="4346875"/>
            <a:ext cx="1431223" cy="7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606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 dirty="0"/>
          </a:p>
        </p:txBody>
      </p:sp>
      <p:sp>
        <p:nvSpPr>
          <p:cNvPr id="10" name="Pladsholder til billede 2">
            <a:extLst>
              <a:ext uri="{FF2B5EF4-FFF2-40B4-BE49-F238E27FC236}">
                <a16:creationId xmlns:a16="http://schemas.microsoft.com/office/drawing/2014/main" id="{170D5874-CECC-5A4B-BE4E-34F0214995C5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4396415" y="4346875"/>
            <a:ext cx="1431223" cy="7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606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 dirty="0"/>
          </a:p>
        </p:txBody>
      </p:sp>
      <p:sp>
        <p:nvSpPr>
          <p:cNvPr id="11" name="Pladsholder til billede 2">
            <a:extLst>
              <a:ext uri="{FF2B5EF4-FFF2-40B4-BE49-F238E27FC236}">
                <a16:creationId xmlns:a16="http://schemas.microsoft.com/office/drawing/2014/main" id="{831D10B0-E553-E04A-B479-DBE67DAB79A6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6364362" y="4346874"/>
            <a:ext cx="1431223" cy="7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606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 dirty="0"/>
          </a:p>
        </p:txBody>
      </p:sp>
      <p:sp>
        <p:nvSpPr>
          <p:cNvPr id="15" name="Pladsholder til billede 2">
            <a:extLst>
              <a:ext uri="{FF2B5EF4-FFF2-40B4-BE49-F238E27FC236}">
                <a16:creationId xmlns:a16="http://schemas.microsoft.com/office/drawing/2014/main" id="{BB9BBA82-1470-834A-95D8-76E6303D04D3}"/>
              </a:ext>
            </a:extLst>
          </p:cNvPr>
          <p:cNvSpPr>
            <a:spLocks noGrp="1" noChangeAspect="1"/>
          </p:cNvSpPr>
          <p:nvPr>
            <p:ph type="pic" idx="19"/>
          </p:nvPr>
        </p:nvSpPr>
        <p:spPr>
          <a:xfrm>
            <a:off x="8332309" y="1910926"/>
            <a:ext cx="1431223" cy="7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606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 dirty="0"/>
          </a:p>
        </p:txBody>
      </p:sp>
      <p:sp>
        <p:nvSpPr>
          <p:cNvPr id="16" name="Pladsholder til billede 2">
            <a:extLst>
              <a:ext uri="{FF2B5EF4-FFF2-40B4-BE49-F238E27FC236}">
                <a16:creationId xmlns:a16="http://schemas.microsoft.com/office/drawing/2014/main" id="{7781F495-E5AD-A743-8052-12FD377BE23E}"/>
              </a:ext>
            </a:extLst>
          </p:cNvPr>
          <p:cNvSpPr>
            <a:spLocks noGrp="1" noChangeAspect="1"/>
          </p:cNvSpPr>
          <p:nvPr>
            <p:ph type="pic" idx="20"/>
          </p:nvPr>
        </p:nvSpPr>
        <p:spPr>
          <a:xfrm>
            <a:off x="8332309" y="3128900"/>
            <a:ext cx="1431223" cy="7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606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 dirty="0"/>
          </a:p>
        </p:txBody>
      </p:sp>
      <p:sp>
        <p:nvSpPr>
          <p:cNvPr id="17" name="Pladsholder til billede 2">
            <a:extLst>
              <a:ext uri="{FF2B5EF4-FFF2-40B4-BE49-F238E27FC236}">
                <a16:creationId xmlns:a16="http://schemas.microsoft.com/office/drawing/2014/main" id="{1CD3EBE8-79DE-C141-A45E-7223F2B084AB}"/>
              </a:ext>
            </a:extLst>
          </p:cNvPr>
          <p:cNvSpPr>
            <a:spLocks noGrp="1" noChangeAspect="1"/>
          </p:cNvSpPr>
          <p:nvPr>
            <p:ph type="pic" idx="21"/>
          </p:nvPr>
        </p:nvSpPr>
        <p:spPr>
          <a:xfrm>
            <a:off x="8332309" y="4346874"/>
            <a:ext cx="1431223" cy="7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606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 dirty="0"/>
          </a:p>
        </p:txBody>
      </p:sp>
      <p:sp>
        <p:nvSpPr>
          <p:cNvPr id="19" name="Titel 97">
            <a:extLst>
              <a:ext uri="{FF2B5EF4-FFF2-40B4-BE49-F238E27FC236}">
                <a16:creationId xmlns:a16="http://schemas.microsoft.com/office/drawing/2014/main" id="{B52D6444-DFC1-2D4F-96A2-3AF207EADC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4" y="632012"/>
            <a:ext cx="10696854" cy="3496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000" b="1" i="0">
                <a:latin typeface="DM Sans" pitchFamily="2" charset="77"/>
                <a:ea typeface="DIN 2014 Bold" panose="020B0504020202020204" pitchFamily="34" charset="77"/>
              </a:defRPr>
            </a:lvl1pPr>
          </a:lstStyle>
          <a:p>
            <a:r>
              <a:rPr lang="da-DK" dirty="0"/>
              <a:t>Overskrift</a:t>
            </a:r>
          </a:p>
        </p:txBody>
      </p:sp>
    </p:spTree>
    <p:extLst>
      <p:ext uri="{BB962C8B-B14F-4D97-AF65-F5344CB8AC3E}">
        <p14:creationId xmlns:p14="http://schemas.microsoft.com/office/powerpoint/2010/main" val="79232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69F11491-DDDC-114D-8B29-87C536F6C852}"/>
              </a:ext>
            </a:extLst>
          </p:cNvPr>
          <p:cNvSpPr txBox="1"/>
          <p:nvPr userDrawn="1"/>
        </p:nvSpPr>
        <p:spPr>
          <a:xfrm>
            <a:off x="2709582" y="1021976"/>
            <a:ext cx="0" cy="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endParaRPr lang="da-DK" sz="800" b="0" spc="160" baseline="0" dirty="0">
              <a:solidFill>
                <a:schemeClr val="tx1">
                  <a:alpha val="30000"/>
                </a:schemeClr>
              </a:solidFill>
              <a:latin typeface="+mn-lt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AF7A2B87-C171-A848-B2BF-F107F2C7DFFC}"/>
              </a:ext>
            </a:extLst>
          </p:cNvPr>
          <p:cNvSpPr txBox="1"/>
          <p:nvPr userDrawn="1"/>
        </p:nvSpPr>
        <p:spPr>
          <a:xfrm>
            <a:off x="2951629" y="128419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endParaRPr lang="da-DK" sz="800" b="0" spc="160" baseline="0" dirty="0">
              <a:solidFill>
                <a:schemeClr val="tx1">
                  <a:alpha val="30000"/>
                </a:schemeClr>
              </a:solidFill>
              <a:latin typeface="+mn-lt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54A62B6D-3EBE-604F-8A4F-33B66C79BE10}"/>
              </a:ext>
            </a:extLst>
          </p:cNvPr>
          <p:cNvSpPr txBox="1"/>
          <p:nvPr userDrawn="1"/>
        </p:nvSpPr>
        <p:spPr>
          <a:xfrm>
            <a:off x="1696825" y="3827282"/>
            <a:ext cx="0" cy="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endParaRPr lang="da-DK" sz="800" b="0" spc="160" baseline="0" dirty="0">
              <a:solidFill>
                <a:schemeClr val="tx1">
                  <a:alpha val="30000"/>
                </a:schemeClr>
              </a:solidFill>
              <a:latin typeface="+mn-lt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407FC1FA-C69B-D14B-AF9E-3E449D340274}"/>
              </a:ext>
            </a:extLst>
          </p:cNvPr>
          <p:cNvSpPr/>
          <p:nvPr userDrawn="1"/>
        </p:nvSpPr>
        <p:spPr>
          <a:xfrm>
            <a:off x="6096000" y="751667"/>
            <a:ext cx="5510784" cy="48248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71BB9D5-AF3F-0C42-8769-02EA1E1F7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1408" y="2079132"/>
            <a:ext cx="680608" cy="618735"/>
          </a:xfrm>
          <a:prstGeom prst="rect">
            <a:avLst/>
          </a:prstGeom>
        </p:spPr>
      </p:pic>
      <p:sp>
        <p:nvSpPr>
          <p:cNvPr id="11" name="Pladsholder til tekst 4">
            <a:extLst>
              <a:ext uri="{FF2B5EF4-FFF2-40B4-BE49-F238E27FC236}">
                <a16:creationId xmlns:a16="http://schemas.microsoft.com/office/drawing/2014/main" id="{533C2CBC-BCA2-DE4F-8A81-790F82ABC3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51408" y="3758941"/>
            <a:ext cx="2565272" cy="584449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2400" i="1">
                <a:solidFill>
                  <a:schemeClr val="tx1"/>
                </a:solidFill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da-DK" dirty="0"/>
              <a:t>”Citat”</a:t>
            </a:r>
          </a:p>
        </p:txBody>
      </p:sp>
      <p:sp>
        <p:nvSpPr>
          <p:cNvPr id="14" name="Pladsholder til billede 12">
            <a:extLst>
              <a:ext uri="{FF2B5EF4-FFF2-40B4-BE49-F238E27FC236}">
                <a16:creationId xmlns:a16="http://schemas.microsoft.com/office/drawing/2014/main" id="{FB7702E0-62A1-E44F-A800-B013F7E620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6763" y="751667"/>
            <a:ext cx="1636712" cy="66186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Logo</a:t>
            </a:r>
          </a:p>
        </p:txBody>
      </p:sp>
      <p:sp>
        <p:nvSpPr>
          <p:cNvPr id="15" name="Titel 97">
            <a:extLst>
              <a:ext uri="{FF2B5EF4-FFF2-40B4-BE49-F238E27FC236}">
                <a16:creationId xmlns:a16="http://schemas.microsoft.com/office/drawing/2014/main" id="{D8420FD5-B769-6E46-86DD-5A4B2E0DBC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5" y="1911333"/>
            <a:ext cx="4634794" cy="95433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DM Sans" pitchFamily="2" charset="77"/>
                <a:ea typeface="DIN 2014 Bold" panose="020B0504020202020204" pitchFamily="34" charset="77"/>
              </a:defRPr>
            </a:lvl1pPr>
          </a:lstStyle>
          <a:p>
            <a:r>
              <a:rPr lang="da-DK" dirty="0"/>
              <a:t>Se hvordan vi har </a:t>
            </a:r>
            <a:br>
              <a:rPr lang="da-DK" dirty="0"/>
            </a:br>
            <a:r>
              <a:rPr lang="da-DK" dirty="0"/>
              <a:t>hjulpet vores kunder</a:t>
            </a:r>
          </a:p>
        </p:txBody>
      </p:sp>
      <p:sp>
        <p:nvSpPr>
          <p:cNvPr id="16" name="Pladsholder til tekst 3">
            <a:extLst>
              <a:ext uri="{FF2B5EF4-FFF2-40B4-BE49-F238E27FC236}">
                <a16:creationId xmlns:a16="http://schemas.microsoft.com/office/drawing/2014/main" id="{24E33283-0E3C-F549-AC4A-C47F20BB9D6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66765" y="3030170"/>
            <a:ext cx="4634794" cy="25462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200000"/>
              </a:lnSpc>
              <a:buClr>
                <a:schemeClr val="accent1"/>
              </a:buClr>
              <a:buSzPct val="100000"/>
              <a:buFont typeface="Wingdings" pitchFamily="2" charset="2"/>
              <a:buNone/>
              <a:defRPr sz="1400" b="0" i="0" baseline="0">
                <a:solidFill>
                  <a:srgbClr val="606060"/>
                </a:solidFill>
                <a:latin typeface="DM Sans" pitchFamily="2" charset="77"/>
                <a:ea typeface="DIN 2014 Light" panose="020B04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, </a:t>
            </a:r>
            <a:r>
              <a:rPr lang="da-DK" dirty="0" err="1"/>
              <a:t>consectetur</a:t>
            </a:r>
            <a:r>
              <a:rPr lang="da-DK" dirty="0"/>
              <a:t> </a:t>
            </a:r>
            <a:r>
              <a:rPr lang="da-DK" dirty="0" err="1"/>
              <a:t>adipiscing</a:t>
            </a:r>
            <a:r>
              <a:rPr lang="da-DK" dirty="0"/>
              <a:t> </a:t>
            </a:r>
            <a:r>
              <a:rPr lang="da-DK" dirty="0" err="1"/>
              <a:t>elit</a:t>
            </a:r>
            <a:r>
              <a:rPr lang="da-DK" dirty="0"/>
              <a:t>, </a:t>
            </a:r>
            <a:r>
              <a:rPr lang="da-DK" dirty="0" err="1"/>
              <a:t>sed</a:t>
            </a:r>
            <a:r>
              <a:rPr lang="da-DK" dirty="0"/>
              <a:t> do </a:t>
            </a:r>
            <a:r>
              <a:rPr lang="da-DK" dirty="0" err="1"/>
              <a:t>eiusmod</a:t>
            </a:r>
            <a:r>
              <a:rPr lang="da-DK" dirty="0"/>
              <a:t> </a:t>
            </a:r>
            <a:r>
              <a:rPr lang="da-DK" dirty="0" err="1"/>
              <a:t>tempor</a:t>
            </a:r>
            <a:r>
              <a:rPr lang="da-DK" dirty="0"/>
              <a:t> </a:t>
            </a:r>
            <a:r>
              <a:rPr lang="da-DK" dirty="0" err="1"/>
              <a:t>incididunt</a:t>
            </a:r>
            <a:r>
              <a:rPr lang="da-DK" dirty="0"/>
              <a:t> </a:t>
            </a:r>
            <a:r>
              <a:rPr lang="da-DK" dirty="0" err="1"/>
              <a:t>ut</a:t>
            </a:r>
            <a:r>
              <a:rPr lang="da-DK" dirty="0"/>
              <a:t> </a:t>
            </a:r>
            <a:r>
              <a:rPr lang="da-DK" dirty="0" err="1"/>
              <a:t>labore</a:t>
            </a:r>
            <a:r>
              <a:rPr lang="da-DK" dirty="0"/>
              <a:t> et </a:t>
            </a:r>
            <a:r>
              <a:rPr lang="da-DK" dirty="0" err="1"/>
              <a:t>dolore</a:t>
            </a:r>
            <a:r>
              <a:rPr lang="da-DK" dirty="0"/>
              <a:t> </a:t>
            </a:r>
            <a:r>
              <a:rPr lang="da-DK" dirty="0" err="1"/>
              <a:t>magna</a:t>
            </a:r>
            <a:r>
              <a:rPr lang="da-DK" dirty="0"/>
              <a:t> </a:t>
            </a:r>
            <a:r>
              <a:rPr lang="da-DK" dirty="0" err="1"/>
              <a:t>aliqua</a:t>
            </a:r>
            <a:r>
              <a:rPr lang="da-DK" dirty="0"/>
              <a:t>. </a:t>
            </a:r>
            <a:r>
              <a:rPr lang="da-DK" dirty="0" err="1"/>
              <a:t>Ut</a:t>
            </a:r>
            <a:r>
              <a:rPr lang="da-DK" dirty="0"/>
              <a:t> </a:t>
            </a:r>
            <a:r>
              <a:rPr lang="da-DK" dirty="0" err="1"/>
              <a:t>enim</a:t>
            </a:r>
            <a:r>
              <a:rPr lang="da-DK" dirty="0"/>
              <a:t> ad </a:t>
            </a:r>
            <a:r>
              <a:rPr lang="da-DK" dirty="0" err="1"/>
              <a:t>minim</a:t>
            </a:r>
            <a:r>
              <a:rPr lang="da-DK" dirty="0"/>
              <a:t> </a:t>
            </a:r>
            <a:r>
              <a:rPr lang="da-DK" dirty="0" err="1"/>
              <a:t>veniam</a:t>
            </a:r>
            <a:r>
              <a:rPr lang="da-DK" dirty="0"/>
              <a:t>, </a:t>
            </a:r>
            <a:r>
              <a:rPr lang="da-DK" dirty="0" err="1"/>
              <a:t>quis</a:t>
            </a:r>
            <a:r>
              <a:rPr lang="da-DK" dirty="0"/>
              <a:t> </a:t>
            </a:r>
            <a:r>
              <a:rPr lang="da-DK" dirty="0" err="1"/>
              <a:t>nostrud</a:t>
            </a:r>
            <a:r>
              <a:rPr lang="da-DK" dirty="0"/>
              <a:t> </a:t>
            </a:r>
            <a:r>
              <a:rPr lang="da-DK" dirty="0" err="1"/>
              <a:t>exercitation</a:t>
            </a:r>
            <a:r>
              <a:rPr lang="da-DK" dirty="0"/>
              <a:t> </a:t>
            </a:r>
            <a:r>
              <a:rPr lang="da-DK" dirty="0" err="1"/>
              <a:t>ullamco</a:t>
            </a:r>
            <a:r>
              <a:rPr lang="da-DK" dirty="0"/>
              <a:t> </a:t>
            </a:r>
            <a:r>
              <a:rPr lang="da-DK" dirty="0" err="1"/>
              <a:t>laboris</a:t>
            </a:r>
            <a:r>
              <a:rPr lang="da-DK" dirty="0"/>
              <a:t> </a:t>
            </a:r>
            <a:r>
              <a:rPr lang="da-DK" dirty="0" err="1"/>
              <a:t>nisi</a:t>
            </a:r>
            <a:r>
              <a:rPr lang="da-DK" dirty="0"/>
              <a:t> </a:t>
            </a:r>
            <a:r>
              <a:rPr lang="da-DK" dirty="0" err="1"/>
              <a:t>ut</a:t>
            </a:r>
            <a:r>
              <a:rPr lang="da-DK" dirty="0"/>
              <a:t> </a:t>
            </a:r>
            <a:r>
              <a:rPr lang="da-DK" dirty="0" err="1"/>
              <a:t>aliquip</a:t>
            </a:r>
            <a:r>
              <a:rPr lang="da-DK" dirty="0"/>
              <a:t> ex ea </a:t>
            </a:r>
            <a:r>
              <a:rPr lang="da-DK" dirty="0" err="1"/>
              <a:t>commodo</a:t>
            </a:r>
            <a:r>
              <a:rPr lang="da-DK" dirty="0"/>
              <a:t> </a:t>
            </a:r>
            <a:r>
              <a:rPr lang="da-DK" dirty="0" err="1"/>
              <a:t>consequat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33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7CD23F2-2C9B-5143-B728-FB9D7FE85BD3}"/>
              </a:ext>
            </a:extLst>
          </p:cNvPr>
          <p:cNvSpPr/>
          <p:nvPr userDrawn="1"/>
        </p:nvSpPr>
        <p:spPr>
          <a:xfrm>
            <a:off x="0" y="-1"/>
            <a:ext cx="12192000" cy="60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20A3B6B2-5E86-2348-9AE5-BA7815C45273}"/>
              </a:ext>
            </a:extLst>
          </p:cNvPr>
          <p:cNvSpPr txBox="1"/>
          <p:nvPr userDrawn="1"/>
        </p:nvSpPr>
        <p:spPr>
          <a:xfrm>
            <a:off x="2668772" y="-552893"/>
            <a:ext cx="0" cy="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endParaRPr lang="da-DK" sz="800" b="0" spc="160" baseline="0" dirty="0">
              <a:solidFill>
                <a:schemeClr val="tx1">
                  <a:alpha val="30000"/>
                </a:schemeClr>
              </a:solidFill>
              <a:latin typeface="+mn-lt"/>
            </a:endParaRPr>
          </a:p>
        </p:txBody>
      </p:sp>
      <p:sp>
        <p:nvSpPr>
          <p:cNvPr id="5" name="Pladsholder til billede 9">
            <a:extLst>
              <a:ext uri="{FF2B5EF4-FFF2-40B4-BE49-F238E27FC236}">
                <a16:creationId xmlns:a16="http://schemas.microsoft.com/office/drawing/2014/main" id="{9F6218C1-9CE8-CF47-89DF-EDCCB559FE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1838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da-DK" dirty="0"/>
              <a:t>Billede</a:t>
            </a:r>
          </a:p>
        </p:txBody>
      </p:sp>
    </p:spTree>
    <p:extLst>
      <p:ext uri="{BB962C8B-B14F-4D97-AF65-F5344CB8AC3E}">
        <p14:creationId xmlns:p14="http://schemas.microsoft.com/office/powerpoint/2010/main" val="42811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982A6CF4-9ECB-D64F-9F7D-E58E29F81FE3}"/>
              </a:ext>
            </a:extLst>
          </p:cNvPr>
          <p:cNvSpPr/>
          <p:nvPr userDrawn="1"/>
        </p:nvSpPr>
        <p:spPr>
          <a:xfrm>
            <a:off x="9759950" y="6092825"/>
            <a:ext cx="243205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Pladsholder til tekst 1">
            <a:extLst>
              <a:ext uri="{FF2B5EF4-FFF2-40B4-BE49-F238E27FC236}">
                <a16:creationId xmlns:a16="http://schemas.microsoft.com/office/drawing/2014/main" id="{60034D27-F11E-0F47-B6AD-4E809509F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153" y="1691513"/>
            <a:ext cx="10515600" cy="399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da-DK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831560BC-65F4-6649-B3A1-A840F2090B9C}"/>
              </a:ext>
            </a:extLst>
          </p:cNvPr>
          <p:cNvSpPr/>
          <p:nvPr userDrawn="1"/>
        </p:nvSpPr>
        <p:spPr>
          <a:xfrm>
            <a:off x="0" y="6176963"/>
            <a:ext cx="12191999" cy="681037"/>
          </a:xfrm>
          <a:prstGeom prst="rect">
            <a:avLst/>
          </a:prstGeom>
          <a:solidFill>
            <a:srgbClr val="D6FD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77FB7EEB-009E-B241-9193-963BB9311AB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0978429" y="6388194"/>
            <a:ext cx="750741" cy="25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8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2" r:id="rId2"/>
    <p:sldLayoutId id="2147483677" r:id="rId3"/>
    <p:sldLayoutId id="2147483673" r:id="rId4"/>
    <p:sldLayoutId id="2147483674" r:id="rId5"/>
    <p:sldLayoutId id="2147483679" r:id="rId6"/>
    <p:sldLayoutId id="2147483660" r:id="rId7"/>
    <p:sldLayoutId id="2147483681" r:id="rId8"/>
    <p:sldLayoutId id="2147483649" r:id="rId9"/>
    <p:sldLayoutId id="2147483664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360000" algn="l" defTabSz="914400" rtl="0" eaLnBrk="1" latinLnBrk="0" hangingPunct="1">
        <a:lnSpc>
          <a:spcPct val="100000"/>
        </a:lnSpc>
        <a:spcBef>
          <a:spcPts val="1000"/>
        </a:spcBef>
        <a:buClr>
          <a:srgbClr val="0E3E45"/>
        </a:buClr>
        <a:buSzPct val="60000"/>
        <a:buFont typeface="Wingdings" pitchFamily="2" charset="2"/>
        <a:buChar char="§"/>
        <a:defRPr sz="2800" b="0" i="0" kern="1200">
          <a:solidFill>
            <a:schemeClr val="tx1"/>
          </a:solidFill>
          <a:latin typeface="DM Sans" pitchFamily="2" charset="77"/>
          <a:ea typeface="DIN 2014 Light" panose="020B0404020202020204" pitchFamily="34" charset="77"/>
          <a:cs typeface="+mn-cs"/>
        </a:defRPr>
      </a:lvl1pPr>
      <a:lvl2pPr marL="685800" indent="-360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6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60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6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360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6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360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6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pos="7197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97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D864-976E-47AF-9602-968ABE288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2656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0E3E45"/>
                </a:solidFill>
                <a:latin typeface="DM Sans" pitchFamily="2" charset="0"/>
              </a:rPr>
              <a:t>What is Microsoft Bicep?</a:t>
            </a:r>
            <a:endParaRPr lang="en-DK" dirty="0">
              <a:solidFill>
                <a:srgbClr val="0E3E45"/>
              </a:solidFill>
              <a:latin typeface="DM Sans" pitchFamily="2" charset="0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AB2507B-E216-4B56-9CBA-2E38320B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87" y="2913648"/>
            <a:ext cx="2286000" cy="22860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2D8731C-5B3F-43BD-9A2C-736499E80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67" y="3102359"/>
            <a:ext cx="2286000" cy="189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5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27AB-28C5-438B-969F-4849B2952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https://bit.ly/3rXkzAP</a:t>
            </a:r>
            <a:endParaRPr lang="en-DK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4C1DA-58F3-4974-962C-53E66B26F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6624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375B-A242-4E1C-8C01-D18EC309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E3E45"/>
                </a:solidFill>
                <a:latin typeface="DM Sans" pitchFamily="2" charset="0"/>
              </a:rPr>
              <a:t>Introduction to project Bicep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2F5D1-8F52-4B8D-A176-4708AB19C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r>
              <a:rPr lang="en-US" dirty="0">
                <a:solidFill>
                  <a:srgbClr val="656565"/>
                </a:solidFill>
                <a:latin typeface="DM Sans" pitchFamily="2" charset="0"/>
              </a:rPr>
              <a:t>Why did Microsoft build Bicep when we already have ARM templates?</a:t>
            </a:r>
          </a:p>
          <a:p>
            <a:pPr lvl="1"/>
            <a:r>
              <a:rPr lang="en-US" dirty="0">
                <a:solidFill>
                  <a:srgbClr val="656565"/>
                </a:solidFill>
                <a:latin typeface="DM Sans" pitchFamily="2" charset="0"/>
              </a:rPr>
              <a:t>ARM templates can be difficult to manage they are complex and lengthy</a:t>
            </a:r>
          </a:p>
          <a:p>
            <a:r>
              <a:rPr lang="en-US" dirty="0">
                <a:solidFill>
                  <a:srgbClr val="656565"/>
                </a:solidFill>
                <a:latin typeface="DM Sans" pitchFamily="2" charset="0"/>
              </a:rPr>
              <a:t>The Bicep language is stored in files with the extension </a:t>
            </a:r>
            <a:r>
              <a:rPr lang="en-US" u="sng" dirty="0">
                <a:solidFill>
                  <a:srgbClr val="656565"/>
                </a:solidFill>
                <a:latin typeface="DM Sans" pitchFamily="2" charset="0"/>
                <a:cs typeface="Cascadia Code" panose="020B0609020000020004" pitchFamily="49" charset="0"/>
              </a:rPr>
              <a:t>.bicep</a:t>
            </a:r>
          </a:p>
          <a:p>
            <a:r>
              <a:rPr lang="en-US" dirty="0">
                <a:solidFill>
                  <a:srgbClr val="656565"/>
                </a:solidFill>
                <a:latin typeface="DM Sans" pitchFamily="2" charset="0"/>
              </a:rPr>
              <a:t>The Bicep engine transforms the code between Bicep and JSON</a:t>
            </a:r>
          </a:p>
        </p:txBody>
      </p:sp>
    </p:spTree>
    <p:extLst>
      <p:ext uri="{BB962C8B-B14F-4D97-AF65-F5344CB8AC3E}">
        <p14:creationId xmlns:p14="http://schemas.microsoft.com/office/powerpoint/2010/main" val="301571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0E4995A-9480-405C-9910-C778D7A61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548" y="1380839"/>
            <a:ext cx="5572903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8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D62E2D-A9EA-41C0-B865-B69FD365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E3E45"/>
                </a:solidFill>
                <a:latin typeface="DM Sans" pitchFamily="2" charset="0"/>
              </a:rPr>
              <a:t>Terraform vs. Bicep</a:t>
            </a:r>
            <a:endParaRPr lang="en-DK" dirty="0">
              <a:solidFill>
                <a:srgbClr val="0E3E45"/>
              </a:solidFill>
              <a:latin typeface="DM Sans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91FE97-8117-4023-8890-A271E42B9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r>
              <a:rPr lang="en-US" dirty="0">
                <a:solidFill>
                  <a:srgbClr val="656565"/>
                </a:solidFill>
                <a:latin typeface="DM Sans" pitchFamily="2" charset="0"/>
              </a:rPr>
              <a:t>Terraform is always behind new products/features in Azure</a:t>
            </a:r>
          </a:p>
          <a:p>
            <a:r>
              <a:rPr lang="en-US" dirty="0">
                <a:solidFill>
                  <a:srgbClr val="656565"/>
                </a:solidFill>
                <a:latin typeface="DM Sans" pitchFamily="2" charset="0"/>
              </a:rPr>
              <a:t>Terraform uses something called state files.</a:t>
            </a:r>
          </a:p>
          <a:p>
            <a:r>
              <a:rPr lang="en-US" dirty="0">
                <a:solidFill>
                  <a:srgbClr val="656565"/>
                </a:solidFill>
                <a:latin typeface="DM Sans" pitchFamily="2" charset="0"/>
              </a:rPr>
              <a:t>Bicep uses modes “incremental” or “complete”</a:t>
            </a:r>
          </a:p>
          <a:p>
            <a:r>
              <a:rPr lang="en-US" dirty="0">
                <a:solidFill>
                  <a:srgbClr val="656565"/>
                </a:solidFill>
                <a:latin typeface="DM Sans" pitchFamily="2" charset="0"/>
              </a:rPr>
              <a:t>If you already are using Terraform, should you switch?</a:t>
            </a:r>
          </a:p>
          <a:p>
            <a:endParaRPr lang="en-US" dirty="0">
              <a:solidFill>
                <a:srgbClr val="656565"/>
              </a:solidFill>
              <a:latin typeface="DM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077948-5FB6-4B5F-9553-C96CC88A7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46" y="3501983"/>
            <a:ext cx="6548324" cy="2095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42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D864-976E-47AF-9602-968ABE288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0478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0E3E45"/>
                </a:solidFill>
                <a:latin typeface="DM Sans" pitchFamily="2" charset="0"/>
              </a:rPr>
              <a:t>HANDS-ON LAB</a:t>
            </a:r>
            <a:endParaRPr lang="en-DK" dirty="0">
              <a:solidFill>
                <a:srgbClr val="0E3E45"/>
              </a:solidFill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24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D62E2D-A9EA-41C0-B865-B69FD365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E3E45"/>
                </a:solidFill>
                <a:latin typeface="DM Sans" pitchFamily="2" charset="0"/>
              </a:rPr>
              <a:t>Requirements</a:t>
            </a:r>
            <a:endParaRPr lang="en-DK" dirty="0">
              <a:solidFill>
                <a:srgbClr val="0E3E45"/>
              </a:solidFill>
              <a:latin typeface="DM Sans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91FE97-8117-4023-8890-A271E42B9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r>
              <a:rPr lang="en-US" dirty="0">
                <a:solidFill>
                  <a:srgbClr val="656565"/>
                </a:solidFill>
                <a:latin typeface="DM Sans" pitchFamily="2" charset="0"/>
              </a:rPr>
              <a:t>You must have an Azure subscription available</a:t>
            </a:r>
          </a:p>
          <a:p>
            <a:r>
              <a:rPr lang="en-US" dirty="0">
                <a:solidFill>
                  <a:srgbClr val="656565"/>
                </a:solidFill>
                <a:latin typeface="DM Sans" pitchFamily="2" charset="0"/>
              </a:rPr>
              <a:t>Running Windows 10 or 11</a:t>
            </a:r>
          </a:p>
          <a:p>
            <a:r>
              <a:rPr lang="en-US" dirty="0">
                <a:solidFill>
                  <a:srgbClr val="656565"/>
                </a:solidFill>
                <a:latin typeface="DM Sans" pitchFamily="2" charset="0"/>
              </a:rPr>
              <a:t>Have installed VS Code</a:t>
            </a:r>
            <a:endParaRPr lang="en-DK" dirty="0">
              <a:solidFill>
                <a:srgbClr val="656565"/>
              </a:solidFill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1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D62E2D-A9EA-41C0-B865-B69FD365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E3E45"/>
                </a:solidFill>
                <a:latin typeface="DM Sans" pitchFamily="2" charset="0"/>
              </a:rPr>
              <a:t>What about resources established outside Bicep?</a:t>
            </a:r>
            <a:endParaRPr lang="en-DK" dirty="0">
              <a:solidFill>
                <a:srgbClr val="0E3E45"/>
              </a:solidFill>
              <a:latin typeface="DM Sans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91FE97-8117-4023-8890-A271E42B9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>
              <a:solidFill>
                <a:srgbClr val="656565"/>
              </a:solidFill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24100"/>
      </p:ext>
    </p:extLst>
  </p:cSld>
  <p:clrMapOvr>
    <a:masterClrMapping/>
  </p:clrMapOvr>
</p:sld>
</file>

<file path=ppt/theme/theme1.xml><?xml version="1.0" encoding="utf-8"?>
<a:theme xmlns:a="http://schemas.openxmlformats.org/drawingml/2006/main" name="Zwable-tema">
  <a:themeElements>
    <a:clrScheme name="Zwable">
      <a:dk1>
        <a:srgbClr val="002020"/>
      </a:dk1>
      <a:lt1>
        <a:srgbClr val="FFFFFF"/>
      </a:lt1>
      <a:dk2>
        <a:srgbClr val="F0E9E1"/>
      </a:dk2>
      <a:lt2>
        <a:srgbClr val="FFFFFF"/>
      </a:lt2>
      <a:accent1>
        <a:srgbClr val="E35F51"/>
      </a:accent1>
      <a:accent2>
        <a:srgbClr val="E69186"/>
      </a:accent2>
      <a:accent3>
        <a:srgbClr val="002020"/>
      </a:accent3>
      <a:accent4>
        <a:srgbClr val="004C50"/>
      </a:accent4>
      <a:accent5>
        <a:srgbClr val="00D6B1"/>
      </a:accent5>
      <a:accent6>
        <a:srgbClr val="F6F6F6"/>
      </a:accent6>
      <a:hlink>
        <a:srgbClr val="004C50"/>
      </a:hlink>
      <a:folHlink>
        <a:srgbClr val="00D6B1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0" rIns="0" bIns="0" rtlCol="0" anchor="t">
        <a:noAutofit/>
      </a:bodyPr>
      <a:lstStyle>
        <a:defPPr algn="l">
          <a:defRPr sz="800" b="0" spc="160" baseline="0" dirty="0" smtClean="0">
            <a:solidFill>
              <a:schemeClr val="tx1">
                <a:alpha val="3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ystem Admins Powerpoint Skabelon" id="{9DF29A0E-8755-BE4F-9141-32E2876ACFDD}" vid="{AD955E2C-770C-094B-B97E-D7CDFA1EA61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1E6ABFF7EB0F40A6DB9129F2A8FBE0" ma:contentTypeVersion="0" ma:contentTypeDescription="Create a new document." ma:contentTypeScope="" ma:versionID="e0ada9357044d9a8c0556b034225fea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0daa9c6619a92eda99ef15cd472f1d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4EFB1D-BD2C-4AA5-9628-C502C90F237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A2BBC6-0C29-443A-8A30-1C440FE74B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E48962-BC3B-4DC8-9666-77FF48FF29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System Admins -  PowerPoint</Template>
  <TotalTime>212</TotalTime>
  <Words>130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DM Sans</vt:lpstr>
      <vt:lpstr>Franklin Gothic Book</vt:lpstr>
      <vt:lpstr>Franklin Gothic Medium</vt:lpstr>
      <vt:lpstr>Wingdings</vt:lpstr>
      <vt:lpstr>Zwable-tema</vt:lpstr>
      <vt:lpstr>PowerPoint Presentation</vt:lpstr>
      <vt:lpstr>What is Microsoft Bicep?</vt:lpstr>
      <vt:lpstr>https://bit.ly/3rXkzAP</vt:lpstr>
      <vt:lpstr>Introduction to project Bicep</vt:lpstr>
      <vt:lpstr>PowerPoint Presentation</vt:lpstr>
      <vt:lpstr>Terraform vs. Bicep</vt:lpstr>
      <vt:lpstr>HANDS-ON LAB</vt:lpstr>
      <vt:lpstr>Requirements</vt:lpstr>
      <vt:lpstr>What about resources established outside Bicep?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Hansen</dc:creator>
  <cp:lastModifiedBy>Alex Hansen</cp:lastModifiedBy>
  <cp:revision>1</cp:revision>
  <dcterms:created xsi:type="dcterms:W3CDTF">2022-04-29T18:17:17Z</dcterms:created>
  <dcterms:modified xsi:type="dcterms:W3CDTF">2022-04-29T21:49:19Z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0x0101008B1E6ABFF7EB0F40A6DB9129F2A8FBE0</vt:lpwstr>
  </property>
</Properties>
</file>