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  <p:sldId id="264" r:id="rId9"/>
    <p:sldId id="260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</p:showPr>
  <p:clrMru>
    <a:srgbClr val="08080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04/12/2019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04/12/2019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04/12/2019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04/12/2019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04/12/2019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42918"/>
            <a:ext cx="8929718" cy="2928958"/>
          </a:xfrm>
        </p:spPr>
        <p:txBody>
          <a:bodyPr>
            <a:normAutofit/>
          </a:bodyPr>
          <a:lstStyle/>
          <a:p>
            <a:pPr algn="ctr"/>
            <a:r>
              <a:rPr lang="pt-BR" sz="5400" dirty="0" smtClean="0">
                <a:solidFill>
                  <a:srgbClr val="00B0F0"/>
                </a:solidFill>
                <a:latin typeface="Arial Black" pitchFamily="34" charset="0"/>
              </a:rPr>
              <a:t>Projeto Integrado Multidisciplinar</a:t>
            </a:r>
            <a:endParaRPr lang="pt-BR" sz="5400" dirty="0">
              <a:solidFill>
                <a:srgbClr val="00B0F0"/>
              </a:solidFill>
              <a:latin typeface="Arial Black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786190"/>
            <a:ext cx="9144000" cy="2500330"/>
          </a:xfrm>
        </p:spPr>
        <p:txBody>
          <a:bodyPr>
            <a:normAutofit/>
          </a:bodyPr>
          <a:lstStyle/>
          <a:p>
            <a:pPr algn="ctr"/>
            <a:r>
              <a:rPr lang="pt-BR" b="1" dirty="0" smtClean="0">
                <a:ln w="19050">
                  <a:solidFill>
                    <a:schemeClr val="bg1"/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Lucas Evangelista da Silva</a:t>
            </a:r>
          </a:p>
          <a:p>
            <a:pPr algn="ctr"/>
            <a:r>
              <a:rPr lang="pt-BR" b="1" dirty="0" smtClean="0">
                <a:ln w="19050">
                  <a:solidFill>
                    <a:schemeClr val="bg1"/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Nelson José Barnabé Junior</a:t>
            </a:r>
          </a:p>
          <a:p>
            <a:pPr algn="ctr"/>
            <a:r>
              <a:rPr lang="pt-BR" b="1" dirty="0" smtClean="0">
                <a:ln w="19050">
                  <a:solidFill>
                    <a:schemeClr val="bg1"/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Nilton Augusto Muniz Junior</a:t>
            </a:r>
          </a:p>
          <a:p>
            <a:pPr algn="ctr"/>
            <a:r>
              <a:rPr lang="pt-BR" b="1" dirty="0" smtClean="0">
                <a:ln w="19050">
                  <a:solidFill>
                    <a:schemeClr val="bg1"/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Tiago Nunes Teixeira</a:t>
            </a:r>
            <a:endParaRPr lang="pt-BR" b="1" dirty="0">
              <a:ln w="19050">
                <a:solidFill>
                  <a:schemeClr val="bg1"/>
                </a:solidFill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Espaço Reservado para Conteúdo 3" descr="uni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09556"/>
            <a:ext cx="2357304" cy="748444"/>
          </a:xfrm>
          <a:prstGeom prst="rect">
            <a:avLst/>
          </a:prstGeom>
        </p:spPr>
      </p:pic>
    </p:spTree>
  </p:cSld>
  <p:clrMapOvr>
    <a:masterClrMapping/>
  </p:clrMapOvr>
  <p:transition advTm="2094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714356"/>
            <a:ext cx="8229600" cy="1143000"/>
          </a:xfrm>
        </p:spPr>
        <p:txBody>
          <a:bodyPr/>
          <a:lstStyle/>
          <a:p>
            <a:pPr algn="ctr"/>
            <a:r>
              <a:rPr lang="pt-BR" sz="5400" b="1" dirty="0" smtClean="0">
                <a:solidFill>
                  <a:srgbClr val="00B0F0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Arial Black" pitchFamily="34" charset="0"/>
              </a:rPr>
              <a:t>Desenvolvido</a:t>
            </a:r>
            <a:r>
              <a:rPr lang="pt-BR" dirty="0" smtClean="0"/>
              <a:t> </a:t>
            </a:r>
            <a:r>
              <a:rPr lang="pt-BR" sz="5400" b="1" dirty="0" smtClean="0">
                <a:solidFill>
                  <a:srgbClr val="00B0F0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Arial Black" pitchFamily="34" charset="0"/>
              </a:rPr>
              <a:t>por:</a:t>
            </a: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4" name="Espaço Reservado para Conteúdo 3" descr="uni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6109556"/>
            <a:ext cx="2357304" cy="748444"/>
          </a:xfrm>
        </p:spPr>
      </p:pic>
      <p:pic>
        <p:nvPicPr>
          <p:cNvPr id="5" name="Imagem 4" descr="logo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70339">
            <a:off x="1427388" y="1960376"/>
            <a:ext cx="4735548" cy="4000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aixaDeTexto 6"/>
          <p:cNvSpPr txBox="1"/>
          <p:nvPr/>
        </p:nvSpPr>
        <p:spPr>
          <a:xfrm rot="20346750">
            <a:off x="4599149" y="5546613"/>
            <a:ext cx="2539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 smtClean="0">
                <a:ln w="10541" cmpd="sng">
                  <a:solidFill>
                    <a:schemeClr val="tx1"/>
                  </a:solidFill>
                  <a:prstDash val="solid"/>
                </a:ln>
              </a:rPr>
              <a:t>SystemForDevelopers</a:t>
            </a:r>
            <a:endParaRPr lang="pt-BR" b="1" dirty="0">
              <a:ln w="10541" cmpd="sng">
                <a:solidFill>
                  <a:schemeClr val="tx1"/>
                </a:solidFill>
                <a:prstDash val="solid"/>
              </a:ln>
            </a:endParaRPr>
          </a:p>
        </p:txBody>
      </p:sp>
    </p:spTree>
  </p:cSld>
  <p:clrMapOvr>
    <a:masterClrMapping/>
  </p:clrMapOvr>
  <p:transition advTm="2062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1"/>
                </a:solidFill>
              </a:rPr>
              <a:t> </a:t>
            </a:r>
            <a:endParaRPr lang="pt-BR" b="1" dirty="0">
              <a:solidFill>
                <a:schemeClr val="tx1"/>
              </a:solidFill>
            </a:endParaRPr>
          </a:p>
        </p:txBody>
      </p:sp>
      <p:pic>
        <p:nvPicPr>
          <p:cNvPr id="12" name="Espaço Reservado para Conteúdo 3" descr="uni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09556"/>
            <a:ext cx="2357304" cy="74844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0" y="1142984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/>
              </a:rPr>
              <a:t>Sistema PDV</a:t>
            </a:r>
            <a:endParaRPr lang="pt-BR" sz="5400" b="1" dirty="0">
              <a:ln w="18000">
                <a:solidFill>
                  <a:schemeClr val="tx1"/>
                </a:solidFill>
                <a:prstDash val="solid"/>
                <a:miter lim="800000"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0" y="235743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 smtClean="0">
                <a:solidFill>
                  <a:srgbClr val="00B0F0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rPr>
              <a:t>Loja</a:t>
            </a:r>
            <a:r>
              <a:rPr lang="pt-BR" sz="6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pt-BR" sz="5400" b="1" dirty="0" smtClean="0">
                <a:solidFill>
                  <a:srgbClr val="00B0F0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rPr>
              <a:t>Imperador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0" y="350043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</a:rPr>
              <a:t>Materiais de Construção</a:t>
            </a:r>
            <a:endParaRPr lang="pt-BR" sz="2800" b="1" dirty="0">
              <a:ln w="10541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Tm="2329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3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 l="17742" t="14062" r="16128" b="7813"/>
          <a:stretch>
            <a:fillRect/>
          </a:stretch>
        </p:blipFill>
        <p:spPr bwMode="auto">
          <a:xfrm>
            <a:off x="5072066" y="1857364"/>
            <a:ext cx="3714776" cy="378621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724748" lon="2153271" rev="21577995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/>
          <a:lstStyle/>
          <a:p>
            <a:r>
              <a:rPr lang="pt-BR" b="1" dirty="0" smtClean="0">
                <a:solidFill>
                  <a:schemeClr val="tx1"/>
                </a:solidFill>
              </a:rPr>
              <a:t> </a:t>
            </a:r>
            <a:endParaRPr lang="pt-BR" b="1" dirty="0">
              <a:solidFill>
                <a:schemeClr val="tx1"/>
              </a:solidFill>
            </a:endParaRPr>
          </a:p>
        </p:txBody>
      </p:sp>
      <p:pic>
        <p:nvPicPr>
          <p:cNvPr id="9" name="Espaço Reservado para Conteúdo 8" descr="ManterLogin.pn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57158" y="1785926"/>
            <a:ext cx="5286412" cy="371477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2" name="Espaço Reservado para Conteúdo 3" descr="uni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6109556"/>
            <a:ext cx="2357304" cy="748444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0" y="642918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800" b="1" dirty="0" err="1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Login</a:t>
            </a:r>
            <a:r>
              <a:rPr lang="pt-BR" sz="48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Usuário</a:t>
            </a:r>
            <a:endParaRPr lang="pt-BR" sz="4800" b="1" dirty="0">
              <a:ln w="18000">
                <a:solidFill>
                  <a:schemeClr val="tx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advTm="1953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1"/>
                </a:solidFill>
              </a:rPr>
              <a:t> </a:t>
            </a:r>
            <a:endParaRPr lang="pt-BR" b="1" dirty="0">
              <a:solidFill>
                <a:schemeClr val="tx1"/>
              </a:solidFill>
            </a:endParaRPr>
          </a:p>
        </p:txBody>
      </p:sp>
      <p:pic>
        <p:nvPicPr>
          <p:cNvPr id="18" name="Espaço Reservado para Conteúdo 17" descr="pesssoas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4282" y="1214422"/>
            <a:ext cx="5214974" cy="478634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9" name="Espaço Reservado para Conteúdo 18" descr="ManterPessoa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20741" y="1142984"/>
            <a:ext cx="4523259" cy="498809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139982" lon="1801409" rev="37335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2" name="Espaço Reservado para Conteúdo 3" descr="uni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6109556"/>
            <a:ext cx="2357304" cy="748444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571472" y="0"/>
            <a:ext cx="834625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Manter Pessoa</a:t>
            </a:r>
            <a:endParaRPr lang="pt-BR" sz="4800" b="1" dirty="0">
              <a:ln w="18000">
                <a:solidFill>
                  <a:schemeClr val="tx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advTm="2078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1"/>
                </a:solidFill>
              </a:rPr>
              <a:t> </a:t>
            </a:r>
            <a:endParaRPr lang="pt-BR" b="1" dirty="0">
              <a:solidFill>
                <a:schemeClr val="tx1"/>
              </a:solidFill>
            </a:endParaRPr>
          </a:p>
        </p:txBody>
      </p:sp>
      <p:pic>
        <p:nvPicPr>
          <p:cNvPr id="18" name="Espaço Reservado para Conteúdo 17" descr="pesssoas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4282" y="1214422"/>
            <a:ext cx="5214974" cy="464347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9" name="Espaço Reservado para Conteúdo 18" descr="ManterPessoa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20741" y="1071546"/>
            <a:ext cx="4523259" cy="492922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139982" lon="1801409" rev="37335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2" name="Espaço Reservado para Conteúdo 3" descr="uni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6109556"/>
            <a:ext cx="2357304" cy="748444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571472" y="0"/>
            <a:ext cx="834625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Manter Produtos</a:t>
            </a:r>
            <a:endParaRPr lang="pt-BR" sz="4800" b="1" dirty="0">
              <a:ln w="18000">
                <a:solidFill>
                  <a:schemeClr val="tx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advTm="1938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1"/>
                </a:solidFill>
              </a:rPr>
              <a:t> </a:t>
            </a:r>
            <a:endParaRPr lang="pt-BR" b="1" dirty="0">
              <a:solidFill>
                <a:schemeClr val="tx1"/>
              </a:solidFill>
            </a:endParaRPr>
          </a:p>
        </p:txBody>
      </p:sp>
      <p:pic>
        <p:nvPicPr>
          <p:cNvPr id="18" name="Espaço Reservado para Conteúdo 17" descr="pesssoas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4282" y="857232"/>
            <a:ext cx="5214974" cy="507209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9" name="Espaço Reservado para Conteúdo 18" descr="ManterPessoa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14876" y="857232"/>
            <a:ext cx="4429123" cy="528641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139982" lon="1801409" rev="37335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2" name="Espaço Reservado para Conteúdo 3" descr="uni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6109556"/>
            <a:ext cx="2357304" cy="748444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571472" y="0"/>
            <a:ext cx="834625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Ponto de Venda</a:t>
            </a:r>
            <a:endParaRPr lang="pt-BR" sz="4800" b="1" dirty="0">
              <a:ln w="18000">
                <a:solidFill>
                  <a:schemeClr val="tx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advTm="2078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1"/>
                </a:solidFill>
              </a:rPr>
              <a:t> </a:t>
            </a:r>
            <a:endParaRPr lang="pt-BR" b="1" dirty="0">
              <a:solidFill>
                <a:schemeClr val="tx1"/>
              </a:solidFill>
            </a:endParaRPr>
          </a:p>
        </p:txBody>
      </p:sp>
      <p:pic>
        <p:nvPicPr>
          <p:cNvPr id="18" name="Espaço Reservado para Conteúdo 17" descr="pesssoas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4282" y="1071546"/>
            <a:ext cx="5214974" cy="500066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9" name="Espaço Reservado para Conteúdo 18" descr="ManterPessoa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3438" y="1000108"/>
            <a:ext cx="4500561" cy="514353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139982" lon="1801409" rev="37335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2" name="Espaço Reservado para Conteúdo 3" descr="uni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6109556"/>
            <a:ext cx="2357304" cy="748444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571472" y="0"/>
            <a:ext cx="834625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Ordem de Compra</a:t>
            </a:r>
            <a:endParaRPr lang="pt-BR" sz="4800" b="1" dirty="0">
              <a:ln w="18000">
                <a:solidFill>
                  <a:schemeClr val="tx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1938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1"/>
                </a:solidFill>
              </a:rPr>
              <a:t> </a:t>
            </a:r>
            <a:endParaRPr lang="pt-BR" b="1" dirty="0">
              <a:solidFill>
                <a:schemeClr val="tx1"/>
              </a:solidFill>
            </a:endParaRPr>
          </a:p>
        </p:txBody>
      </p:sp>
      <p:pic>
        <p:nvPicPr>
          <p:cNvPr id="12" name="Espaço Reservado para Conteúdo 3" descr="uni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09556"/>
            <a:ext cx="2357304" cy="748444"/>
          </a:xfrm>
          <a:prstGeom prst="rect">
            <a:avLst/>
          </a:prstGeom>
        </p:spPr>
      </p:pic>
      <p:pic>
        <p:nvPicPr>
          <p:cNvPr id="10" name="Imagem 9" descr="Fluxograma Geral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1142984"/>
            <a:ext cx="8215338" cy="47149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99</TotalTime>
  <Words>48</Words>
  <PresentationFormat>Apresentação na tela (4:3)</PresentationFormat>
  <Paragraphs>22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Fluxo</vt:lpstr>
      <vt:lpstr>Projeto Integrado Multidisciplinar</vt:lpstr>
      <vt:lpstr>Desenvolvido por: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 Multidisciplinar</dc:title>
  <dc:creator>Nilton Muniz</dc:creator>
  <cp:lastModifiedBy>Usuário do Windows</cp:lastModifiedBy>
  <cp:revision>11</cp:revision>
  <dcterms:created xsi:type="dcterms:W3CDTF">2019-12-04T22:53:58Z</dcterms:created>
  <dcterms:modified xsi:type="dcterms:W3CDTF">2019-12-05T00:43:46Z</dcterms:modified>
</cp:coreProperties>
</file>