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Lst>
  <p:sldSz cx="28800425" cy="35999738"/>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38">
          <p15:clr>
            <a:srgbClr val="A4A3A4"/>
          </p15:clr>
        </p15:guide>
        <p15:guide id="2" pos="90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5" d="100"/>
          <a:sy n="25" d="100"/>
        </p:scale>
        <p:origin x="1836" y="18"/>
      </p:cViewPr>
      <p:guideLst>
        <p:guide orient="horz" pos="11338"/>
        <p:guide pos="90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70661-555E-4CA5-BBC1-878DEDB6F746}"/>
              </a:ext>
            </a:extLst>
          </p:cNvPr>
          <p:cNvSpPr>
            <a:spLocks noGrp="1"/>
          </p:cNvSpPr>
          <p:nvPr>
            <p:ph type="ctrTitle"/>
          </p:nvPr>
        </p:nvSpPr>
        <p:spPr>
          <a:xfrm>
            <a:off x="3600053" y="5891626"/>
            <a:ext cx="21600319" cy="12533242"/>
          </a:xfrm>
        </p:spPr>
        <p:txBody>
          <a:bodyPr anchor="b"/>
          <a:lstStyle>
            <a:lvl1pPr algn="ctr">
              <a:defRPr sz="14173"/>
            </a:lvl1pPr>
          </a:lstStyle>
          <a:p>
            <a:r>
              <a:rPr lang="en-US"/>
              <a:t>Click to edit Master title style</a:t>
            </a:r>
            <a:endParaRPr lang="pt-BR"/>
          </a:p>
        </p:txBody>
      </p:sp>
      <p:sp>
        <p:nvSpPr>
          <p:cNvPr id="3" name="Subtitle 2">
            <a:extLst>
              <a:ext uri="{FF2B5EF4-FFF2-40B4-BE49-F238E27FC236}">
                <a16:creationId xmlns:a16="http://schemas.microsoft.com/office/drawing/2014/main" id="{0FC084A8-8D10-4BF9-9A4B-E7E6B1D90921}"/>
              </a:ext>
            </a:extLst>
          </p:cNvPr>
          <p:cNvSpPr>
            <a:spLocks noGrp="1"/>
          </p:cNvSpPr>
          <p:nvPr>
            <p:ph type="subTitle" idx="1"/>
          </p:nvPr>
        </p:nvSpPr>
        <p:spPr>
          <a:xfrm>
            <a:off x="3600053" y="18908198"/>
            <a:ext cx="21600319" cy="8691601"/>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pt-BR"/>
          </a:p>
        </p:txBody>
      </p:sp>
      <p:sp>
        <p:nvSpPr>
          <p:cNvPr id="4" name="Date Placeholder 3">
            <a:extLst>
              <a:ext uri="{FF2B5EF4-FFF2-40B4-BE49-F238E27FC236}">
                <a16:creationId xmlns:a16="http://schemas.microsoft.com/office/drawing/2014/main" id="{C1279903-9519-4410-8EA4-5352F4001797}"/>
              </a:ext>
            </a:extLst>
          </p:cNvPr>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5" name="Footer Placeholder 4">
            <a:extLst>
              <a:ext uri="{FF2B5EF4-FFF2-40B4-BE49-F238E27FC236}">
                <a16:creationId xmlns:a16="http://schemas.microsoft.com/office/drawing/2014/main" id="{BBB48C73-5BF2-4F76-A4C2-3EBD5525DFD9}"/>
              </a:ext>
            </a:extLst>
          </p:cNvPr>
          <p:cNvSpPr>
            <a:spLocks noGrp="1"/>
          </p:cNvSpPr>
          <p:nvPr>
            <p:ph type="ftr" sz="quarter" idx="11"/>
          </p:nvPr>
        </p:nvSpPr>
        <p:spPr/>
        <p:txBody>
          <a:bodyPr/>
          <a:lstStyle/>
          <a:p>
            <a:endParaRPr lang="pt-BR" dirty="0"/>
          </a:p>
        </p:txBody>
      </p:sp>
      <p:sp>
        <p:nvSpPr>
          <p:cNvPr id="6" name="Slide Number Placeholder 5">
            <a:extLst>
              <a:ext uri="{FF2B5EF4-FFF2-40B4-BE49-F238E27FC236}">
                <a16:creationId xmlns:a16="http://schemas.microsoft.com/office/drawing/2014/main" id="{1AECC5A1-2BC7-48BD-8532-7C40430D773F}"/>
              </a:ext>
            </a:extLst>
          </p:cNvPr>
          <p:cNvSpPr>
            <a:spLocks noGrp="1"/>
          </p:cNvSpPr>
          <p:nvPr>
            <p:ph type="sldNum" sz="quarter" idx="12"/>
          </p:nvPr>
        </p:nvSpPr>
        <p:spPr/>
        <p:txBody>
          <a:bodyPr/>
          <a:lstStyle/>
          <a:p>
            <a:fld id="{7559098A-D04A-42FA-A9EE-5AA860E33838}" type="slidenum">
              <a:rPr lang="pt-BR" smtClean="0"/>
              <a:pPr/>
              <a:t>‹#›</a:t>
            </a:fld>
            <a:endParaRPr lang="pt-BR" dirty="0"/>
          </a:p>
        </p:txBody>
      </p:sp>
    </p:spTree>
    <p:extLst>
      <p:ext uri="{BB962C8B-B14F-4D97-AF65-F5344CB8AC3E}">
        <p14:creationId xmlns:p14="http://schemas.microsoft.com/office/powerpoint/2010/main" val="3519105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D329A-CC37-4DD6-9408-8E546861AE61}"/>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12E72220-ABAD-4D5C-AB7B-DF2ACC73CD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E17B5140-EC9F-4B5A-A35C-F4DBC432B0BE}"/>
              </a:ext>
            </a:extLst>
          </p:cNvPr>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5" name="Footer Placeholder 4">
            <a:extLst>
              <a:ext uri="{FF2B5EF4-FFF2-40B4-BE49-F238E27FC236}">
                <a16:creationId xmlns:a16="http://schemas.microsoft.com/office/drawing/2014/main" id="{CBD35D03-7A54-49C3-A8A1-62A4A7DCB999}"/>
              </a:ext>
            </a:extLst>
          </p:cNvPr>
          <p:cNvSpPr>
            <a:spLocks noGrp="1"/>
          </p:cNvSpPr>
          <p:nvPr>
            <p:ph type="ftr" sz="quarter" idx="11"/>
          </p:nvPr>
        </p:nvSpPr>
        <p:spPr/>
        <p:txBody>
          <a:bodyPr/>
          <a:lstStyle/>
          <a:p>
            <a:endParaRPr lang="pt-BR" dirty="0"/>
          </a:p>
        </p:txBody>
      </p:sp>
      <p:sp>
        <p:nvSpPr>
          <p:cNvPr id="6" name="Slide Number Placeholder 5">
            <a:extLst>
              <a:ext uri="{FF2B5EF4-FFF2-40B4-BE49-F238E27FC236}">
                <a16:creationId xmlns:a16="http://schemas.microsoft.com/office/drawing/2014/main" id="{AF88634C-1733-4D3A-98AA-BA83F10BFC2E}"/>
              </a:ext>
            </a:extLst>
          </p:cNvPr>
          <p:cNvSpPr>
            <a:spLocks noGrp="1"/>
          </p:cNvSpPr>
          <p:nvPr>
            <p:ph type="sldNum" sz="quarter" idx="12"/>
          </p:nvPr>
        </p:nvSpPr>
        <p:spPr/>
        <p:txBody>
          <a:bodyPr/>
          <a:lstStyle/>
          <a:p>
            <a:fld id="{7559098A-D04A-42FA-A9EE-5AA860E33838}" type="slidenum">
              <a:rPr lang="pt-BR" smtClean="0"/>
              <a:pPr/>
              <a:t>‹#›</a:t>
            </a:fld>
            <a:endParaRPr lang="pt-BR" dirty="0"/>
          </a:p>
        </p:txBody>
      </p:sp>
    </p:spTree>
    <p:extLst>
      <p:ext uri="{BB962C8B-B14F-4D97-AF65-F5344CB8AC3E}">
        <p14:creationId xmlns:p14="http://schemas.microsoft.com/office/powerpoint/2010/main" val="3198171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8BC5CA-2802-4BC9-9479-CBB0D1CD7203}"/>
              </a:ext>
            </a:extLst>
          </p:cNvPr>
          <p:cNvSpPr>
            <a:spLocks noGrp="1"/>
          </p:cNvSpPr>
          <p:nvPr>
            <p:ph type="title" orient="vert"/>
          </p:nvPr>
        </p:nvSpPr>
        <p:spPr>
          <a:xfrm>
            <a:off x="20610304" y="1916653"/>
            <a:ext cx="6210092" cy="30508114"/>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59FD3158-6538-4F87-BB87-07AF31681230}"/>
              </a:ext>
            </a:extLst>
          </p:cNvPr>
          <p:cNvSpPr>
            <a:spLocks noGrp="1"/>
          </p:cNvSpPr>
          <p:nvPr>
            <p:ph type="body" orient="vert" idx="1"/>
          </p:nvPr>
        </p:nvSpPr>
        <p:spPr>
          <a:xfrm>
            <a:off x="1980029" y="1916653"/>
            <a:ext cx="18270270" cy="305081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DE212CA7-EEE9-41B7-9389-599D151CFBCE}"/>
              </a:ext>
            </a:extLst>
          </p:cNvPr>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5" name="Footer Placeholder 4">
            <a:extLst>
              <a:ext uri="{FF2B5EF4-FFF2-40B4-BE49-F238E27FC236}">
                <a16:creationId xmlns:a16="http://schemas.microsoft.com/office/drawing/2014/main" id="{D1D49402-DFE4-4CB2-BC16-6D44E9098393}"/>
              </a:ext>
            </a:extLst>
          </p:cNvPr>
          <p:cNvSpPr>
            <a:spLocks noGrp="1"/>
          </p:cNvSpPr>
          <p:nvPr>
            <p:ph type="ftr" sz="quarter" idx="11"/>
          </p:nvPr>
        </p:nvSpPr>
        <p:spPr/>
        <p:txBody>
          <a:bodyPr/>
          <a:lstStyle/>
          <a:p>
            <a:endParaRPr lang="pt-BR" dirty="0"/>
          </a:p>
        </p:txBody>
      </p:sp>
      <p:sp>
        <p:nvSpPr>
          <p:cNvPr id="6" name="Slide Number Placeholder 5">
            <a:extLst>
              <a:ext uri="{FF2B5EF4-FFF2-40B4-BE49-F238E27FC236}">
                <a16:creationId xmlns:a16="http://schemas.microsoft.com/office/drawing/2014/main" id="{25EF1F1C-C886-4EC9-BB4D-B415269F1236}"/>
              </a:ext>
            </a:extLst>
          </p:cNvPr>
          <p:cNvSpPr>
            <a:spLocks noGrp="1"/>
          </p:cNvSpPr>
          <p:nvPr>
            <p:ph type="sldNum" sz="quarter" idx="12"/>
          </p:nvPr>
        </p:nvSpPr>
        <p:spPr/>
        <p:txBody>
          <a:bodyPr/>
          <a:lstStyle/>
          <a:p>
            <a:fld id="{7559098A-D04A-42FA-A9EE-5AA860E33838}" type="slidenum">
              <a:rPr lang="pt-BR" smtClean="0"/>
              <a:pPr/>
              <a:t>‹#›</a:t>
            </a:fld>
            <a:endParaRPr lang="pt-BR" dirty="0"/>
          </a:p>
        </p:txBody>
      </p:sp>
    </p:spTree>
    <p:extLst>
      <p:ext uri="{BB962C8B-B14F-4D97-AF65-F5344CB8AC3E}">
        <p14:creationId xmlns:p14="http://schemas.microsoft.com/office/powerpoint/2010/main" val="3846697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7936-D553-493F-A55F-BA7824F62388}"/>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8F6E9429-503C-4421-8F20-9F1D6CBA67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AB315DA5-5859-411C-A9DC-AA241E7644C3}"/>
              </a:ext>
            </a:extLst>
          </p:cNvPr>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5" name="Footer Placeholder 4">
            <a:extLst>
              <a:ext uri="{FF2B5EF4-FFF2-40B4-BE49-F238E27FC236}">
                <a16:creationId xmlns:a16="http://schemas.microsoft.com/office/drawing/2014/main" id="{823876DC-5822-4984-AD32-2059F57A9813}"/>
              </a:ext>
            </a:extLst>
          </p:cNvPr>
          <p:cNvSpPr>
            <a:spLocks noGrp="1"/>
          </p:cNvSpPr>
          <p:nvPr>
            <p:ph type="ftr" sz="quarter" idx="11"/>
          </p:nvPr>
        </p:nvSpPr>
        <p:spPr/>
        <p:txBody>
          <a:bodyPr/>
          <a:lstStyle/>
          <a:p>
            <a:endParaRPr lang="pt-BR" dirty="0"/>
          </a:p>
        </p:txBody>
      </p:sp>
      <p:sp>
        <p:nvSpPr>
          <p:cNvPr id="6" name="Slide Number Placeholder 5">
            <a:extLst>
              <a:ext uri="{FF2B5EF4-FFF2-40B4-BE49-F238E27FC236}">
                <a16:creationId xmlns:a16="http://schemas.microsoft.com/office/drawing/2014/main" id="{BEE853CE-98E4-440B-9035-DF1320171773}"/>
              </a:ext>
            </a:extLst>
          </p:cNvPr>
          <p:cNvSpPr>
            <a:spLocks noGrp="1"/>
          </p:cNvSpPr>
          <p:nvPr>
            <p:ph type="sldNum" sz="quarter" idx="12"/>
          </p:nvPr>
        </p:nvSpPr>
        <p:spPr/>
        <p:txBody>
          <a:bodyPr/>
          <a:lstStyle/>
          <a:p>
            <a:fld id="{7559098A-D04A-42FA-A9EE-5AA860E33838}" type="slidenum">
              <a:rPr lang="pt-BR" smtClean="0"/>
              <a:pPr/>
              <a:t>‹#›</a:t>
            </a:fld>
            <a:endParaRPr lang="pt-BR" dirty="0"/>
          </a:p>
        </p:txBody>
      </p:sp>
    </p:spTree>
    <p:extLst>
      <p:ext uri="{BB962C8B-B14F-4D97-AF65-F5344CB8AC3E}">
        <p14:creationId xmlns:p14="http://schemas.microsoft.com/office/powerpoint/2010/main" val="259692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C4DC1-D453-40EA-AF17-F020979A754F}"/>
              </a:ext>
            </a:extLst>
          </p:cNvPr>
          <p:cNvSpPr>
            <a:spLocks noGrp="1"/>
          </p:cNvSpPr>
          <p:nvPr>
            <p:ph type="title"/>
          </p:nvPr>
        </p:nvSpPr>
        <p:spPr>
          <a:xfrm>
            <a:off x="1965029" y="8974940"/>
            <a:ext cx="24840367" cy="14974888"/>
          </a:xfrm>
        </p:spPr>
        <p:txBody>
          <a:bodyPr anchor="b"/>
          <a:lstStyle>
            <a:lvl1pPr>
              <a:defRPr sz="14173"/>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EA196229-4FEA-445B-9408-4DB855746E49}"/>
              </a:ext>
            </a:extLst>
          </p:cNvPr>
          <p:cNvSpPr>
            <a:spLocks noGrp="1"/>
          </p:cNvSpPr>
          <p:nvPr>
            <p:ph type="body" idx="1"/>
          </p:nvPr>
        </p:nvSpPr>
        <p:spPr>
          <a:xfrm>
            <a:off x="1965029" y="24091497"/>
            <a:ext cx="24840367" cy="7874940"/>
          </a:xfrm>
        </p:spPr>
        <p:txBody>
          <a:bodyPr/>
          <a:lstStyle>
            <a:lvl1pPr marL="0" indent="0">
              <a:buNone/>
              <a:defRPr sz="5669">
                <a:solidFill>
                  <a:schemeClr val="tx1">
                    <a:tint val="75000"/>
                  </a:schemeClr>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30B502-CBC7-4E42-B151-EE2393220204}"/>
              </a:ext>
            </a:extLst>
          </p:cNvPr>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5" name="Footer Placeholder 4">
            <a:extLst>
              <a:ext uri="{FF2B5EF4-FFF2-40B4-BE49-F238E27FC236}">
                <a16:creationId xmlns:a16="http://schemas.microsoft.com/office/drawing/2014/main" id="{90F166F6-1859-4461-A9F3-5AF3B608DD9A}"/>
              </a:ext>
            </a:extLst>
          </p:cNvPr>
          <p:cNvSpPr>
            <a:spLocks noGrp="1"/>
          </p:cNvSpPr>
          <p:nvPr>
            <p:ph type="ftr" sz="quarter" idx="11"/>
          </p:nvPr>
        </p:nvSpPr>
        <p:spPr/>
        <p:txBody>
          <a:bodyPr/>
          <a:lstStyle/>
          <a:p>
            <a:endParaRPr lang="pt-BR" dirty="0"/>
          </a:p>
        </p:txBody>
      </p:sp>
      <p:sp>
        <p:nvSpPr>
          <p:cNvPr id="6" name="Slide Number Placeholder 5">
            <a:extLst>
              <a:ext uri="{FF2B5EF4-FFF2-40B4-BE49-F238E27FC236}">
                <a16:creationId xmlns:a16="http://schemas.microsoft.com/office/drawing/2014/main" id="{C3E25F0C-EA40-46A2-A802-35AAB12193DA}"/>
              </a:ext>
            </a:extLst>
          </p:cNvPr>
          <p:cNvSpPr>
            <a:spLocks noGrp="1"/>
          </p:cNvSpPr>
          <p:nvPr>
            <p:ph type="sldNum" sz="quarter" idx="12"/>
          </p:nvPr>
        </p:nvSpPr>
        <p:spPr/>
        <p:txBody>
          <a:bodyPr/>
          <a:lstStyle/>
          <a:p>
            <a:fld id="{7559098A-D04A-42FA-A9EE-5AA860E33838}" type="slidenum">
              <a:rPr lang="pt-BR" smtClean="0"/>
              <a:pPr/>
              <a:t>‹#›</a:t>
            </a:fld>
            <a:endParaRPr lang="pt-BR" dirty="0"/>
          </a:p>
        </p:txBody>
      </p:sp>
    </p:spTree>
    <p:extLst>
      <p:ext uri="{BB962C8B-B14F-4D97-AF65-F5344CB8AC3E}">
        <p14:creationId xmlns:p14="http://schemas.microsoft.com/office/powerpoint/2010/main" val="3906306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0A77-B1FE-4347-9DE7-CB1922981AA5}"/>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51983C12-ACCB-4E06-A26F-4839DB740C80}"/>
              </a:ext>
            </a:extLst>
          </p:cNvPr>
          <p:cNvSpPr>
            <a:spLocks noGrp="1"/>
          </p:cNvSpPr>
          <p:nvPr>
            <p:ph sz="half" idx="1"/>
          </p:nvPr>
        </p:nvSpPr>
        <p:spPr>
          <a:xfrm>
            <a:off x="1980029" y="9583264"/>
            <a:ext cx="12240181"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6E484B65-830C-434E-8D90-2565FDFCB680}"/>
              </a:ext>
            </a:extLst>
          </p:cNvPr>
          <p:cNvSpPr>
            <a:spLocks noGrp="1"/>
          </p:cNvSpPr>
          <p:nvPr>
            <p:ph sz="half" idx="2"/>
          </p:nvPr>
        </p:nvSpPr>
        <p:spPr>
          <a:xfrm>
            <a:off x="14580215" y="9583264"/>
            <a:ext cx="12240181"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a:extLst>
              <a:ext uri="{FF2B5EF4-FFF2-40B4-BE49-F238E27FC236}">
                <a16:creationId xmlns:a16="http://schemas.microsoft.com/office/drawing/2014/main" id="{1FD6F166-63A2-4AF2-AFAB-C002B58F986E}"/>
              </a:ext>
            </a:extLst>
          </p:cNvPr>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6" name="Footer Placeholder 5">
            <a:extLst>
              <a:ext uri="{FF2B5EF4-FFF2-40B4-BE49-F238E27FC236}">
                <a16:creationId xmlns:a16="http://schemas.microsoft.com/office/drawing/2014/main" id="{13F60C39-5096-4155-8F22-5D69FACF528F}"/>
              </a:ext>
            </a:extLst>
          </p:cNvPr>
          <p:cNvSpPr>
            <a:spLocks noGrp="1"/>
          </p:cNvSpPr>
          <p:nvPr>
            <p:ph type="ftr" sz="quarter" idx="11"/>
          </p:nvPr>
        </p:nvSpPr>
        <p:spPr/>
        <p:txBody>
          <a:bodyPr/>
          <a:lstStyle/>
          <a:p>
            <a:endParaRPr lang="pt-BR" dirty="0"/>
          </a:p>
        </p:txBody>
      </p:sp>
      <p:sp>
        <p:nvSpPr>
          <p:cNvPr id="7" name="Slide Number Placeholder 6">
            <a:extLst>
              <a:ext uri="{FF2B5EF4-FFF2-40B4-BE49-F238E27FC236}">
                <a16:creationId xmlns:a16="http://schemas.microsoft.com/office/drawing/2014/main" id="{799A159D-2471-4A78-9D01-BC4DE1588A48}"/>
              </a:ext>
            </a:extLst>
          </p:cNvPr>
          <p:cNvSpPr>
            <a:spLocks noGrp="1"/>
          </p:cNvSpPr>
          <p:nvPr>
            <p:ph type="sldNum" sz="quarter" idx="12"/>
          </p:nvPr>
        </p:nvSpPr>
        <p:spPr/>
        <p:txBody>
          <a:bodyPr/>
          <a:lstStyle/>
          <a:p>
            <a:fld id="{7559098A-D04A-42FA-A9EE-5AA860E33838}" type="slidenum">
              <a:rPr lang="pt-BR" smtClean="0"/>
              <a:pPr/>
              <a:t>‹#›</a:t>
            </a:fld>
            <a:endParaRPr lang="pt-BR" dirty="0"/>
          </a:p>
        </p:txBody>
      </p:sp>
    </p:spTree>
    <p:extLst>
      <p:ext uri="{BB962C8B-B14F-4D97-AF65-F5344CB8AC3E}">
        <p14:creationId xmlns:p14="http://schemas.microsoft.com/office/powerpoint/2010/main" val="1570176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3062-453F-4D5F-AC42-60FF7A263501}"/>
              </a:ext>
            </a:extLst>
          </p:cNvPr>
          <p:cNvSpPr>
            <a:spLocks noGrp="1"/>
          </p:cNvSpPr>
          <p:nvPr>
            <p:ph type="title"/>
          </p:nvPr>
        </p:nvSpPr>
        <p:spPr>
          <a:xfrm>
            <a:off x="1983780" y="1916656"/>
            <a:ext cx="24840367" cy="6958285"/>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7F56B6F0-04B7-4C53-81A1-5947BE79CA17}"/>
              </a:ext>
            </a:extLst>
          </p:cNvPr>
          <p:cNvSpPr>
            <a:spLocks noGrp="1"/>
          </p:cNvSpPr>
          <p:nvPr>
            <p:ph type="body" idx="1"/>
          </p:nvPr>
        </p:nvSpPr>
        <p:spPr>
          <a:xfrm>
            <a:off x="1983781" y="8824938"/>
            <a:ext cx="12183929" cy="432496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4" name="Content Placeholder 3">
            <a:extLst>
              <a:ext uri="{FF2B5EF4-FFF2-40B4-BE49-F238E27FC236}">
                <a16:creationId xmlns:a16="http://schemas.microsoft.com/office/drawing/2014/main" id="{0187DE8B-4B71-4B8A-838D-3294F63E6B05}"/>
              </a:ext>
            </a:extLst>
          </p:cNvPr>
          <p:cNvSpPr>
            <a:spLocks noGrp="1"/>
          </p:cNvSpPr>
          <p:nvPr>
            <p:ph sz="half" idx="2"/>
          </p:nvPr>
        </p:nvSpPr>
        <p:spPr>
          <a:xfrm>
            <a:off x="1983781" y="13149904"/>
            <a:ext cx="12183929"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34C7FCE1-4F61-4983-A8B8-44B15CD8F07F}"/>
              </a:ext>
            </a:extLst>
          </p:cNvPr>
          <p:cNvSpPr>
            <a:spLocks noGrp="1"/>
          </p:cNvSpPr>
          <p:nvPr>
            <p:ph type="body" sz="quarter" idx="3"/>
          </p:nvPr>
        </p:nvSpPr>
        <p:spPr>
          <a:xfrm>
            <a:off x="14580215" y="8824938"/>
            <a:ext cx="12243932" cy="432496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6" name="Content Placeholder 5">
            <a:extLst>
              <a:ext uri="{FF2B5EF4-FFF2-40B4-BE49-F238E27FC236}">
                <a16:creationId xmlns:a16="http://schemas.microsoft.com/office/drawing/2014/main" id="{8EE21348-8B09-4D5C-A556-450AB5066152}"/>
              </a:ext>
            </a:extLst>
          </p:cNvPr>
          <p:cNvSpPr>
            <a:spLocks noGrp="1"/>
          </p:cNvSpPr>
          <p:nvPr>
            <p:ph sz="quarter" idx="4"/>
          </p:nvPr>
        </p:nvSpPr>
        <p:spPr>
          <a:xfrm>
            <a:off x="14580215" y="13149904"/>
            <a:ext cx="12243932"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a:extLst>
              <a:ext uri="{FF2B5EF4-FFF2-40B4-BE49-F238E27FC236}">
                <a16:creationId xmlns:a16="http://schemas.microsoft.com/office/drawing/2014/main" id="{E1D6B1AD-AB2E-46B9-962C-5BEEF06AB756}"/>
              </a:ext>
            </a:extLst>
          </p:cNvPr>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8" name="Footer Placeholder 7">
            <a:extLst>
              <a:ext uri="{FF2B5EF4-FFF2-40B4-BE49-F238E27FC236}">
                <a16:creationId xmlns:a16="http://schemas.microsoft.com/office/drawing/2014/main" id="{C42DCCD0-A1A3-4016-8585-E141EBBF0C1A}"/>
              </a:ext>
            </a:extLst>
          </p:cNvPr>
          <p:cNvSpPr>
            <a:spLocks noGrp="1"/>
          </p:cNvSpPr>
          <p:nvPr>
            <p:ph type="ftr" sz="quarter" idx="11"/>
          </p:nvPr>
        </p:nvSpPr>
        <p:spPr/>
        <p:txBody>
          <a:bodyPr/>
          <a:lstStyle/>
          <a:p>
            <a:endParaRPr lang="pt-BR" dirty="0"/>
          </a:p>
        </p:txBody>
      </p:sp>
      <p:sp>
        <p:nvSpPr>
          <p:cNvPr id="9" name="Slide Number Placeholder 8">
            <a:extLst>
              <a:ext uri="{FF2B5EF4-FFF2-40B4-BE49-F238E27FC236}">
                <a16:creationId xmlns:a16="http://schemas.microsoft.com/office/drawing/2014/main" id="{42F72D71-D9F7-44A3-A0B0-A52A94156E30}"/>
              </a:ext>
            </a:extLst>
          </p:cNvPr>
          <p:cNvSpPr>
            <a:spLocks noGrp="1"/>
          </p:cNvSpPr>
          <p:nvPr>
            <p:ph type="sldNum" sz="quarter" idx="12"/>
          </p:nvPr>
        </p:nvSpPr>
        <p:spPr/>
        <p:txBody>
          <a:bodyPr/>
          <a:lstStyle/>
          <a:p>
            <a:fld id="{7559098A-D04A-42FA-A9EE-5AA860E33838}" type="slidenum">
              <a:rPr lang="pt-BR" smtClean="0"/>
              <a:pPr/>
              <a:t>‹#›</a:t>
            </a:fld>
            <a:endParaRPr lang="pt-BR" dirty="0"/>
          </a:p>
        </p:txBody>
      </p:sp>
    </p:spTree>
    <p:extLst>
      <p:ext uri="{BB962C8B-B14F-4D97-AF65-F5344CB8AC3E}">
        <p14:creationId xmlns:p14="http://schemas.microsoft.com/office/powerpoint/2010/main" val="1497492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A0ABD-47FC-41C3-B8A4-096411418C64}"/>
              </a:ext>
            </a:extLst>
          </p:cNvPr>
          <p:cNvSpPr>
            <a:spLocks noGrp="1"/>
          </p:cNvSpPr>
          <p:nvPr>
            <p:ph type="title"/>
          </p:nvPr>
        </p:nvSpPr>
        <p:spPr/>
        <p:txBody>
          <a:bodyPr/>
          <a:lstStyle/>
          <a:p>
            <a:r>
              <a:rPr lang="en-US"/>
              <a:t>Click to edit Master title style</a:t>
            </a:r>
            <a:endParaRPr lang="pt-BR"/>
          </a:p>
        </p:txBody>
      </p:sp>
      <p:sp>
        <p:nvSpPr>
          <p:cNvPr id="3" name="Date Placeholder 2">
            <a:extLst>
              <a:ext uri="{FF2B5EF4-FFF2-40B4-BE49-F238E27FC236}">
                <a16:creationId xmlns:a16="http://schemas.microsoft.com/office/drawing/2014/main" id="{DE897F59-39CF-4ACF-B8FE-71D066189D3E}"/>
              </a:ext>
            </a:extLst>
          </p:cNvPr>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4" name="Footer Placeholder 3">
            <a:extLst>
              <a:ext uri="{FF2B5EF4-FFF2-40B4-BE49-F238E27FC236}">
                <a16:creationId xmlns:a16="http://schemas.microsoft.com/office/drawing/2014/main" id="{6B47E8CE-2ADF-4332-A3BB-503ACB34F404}"/>
              </a:ext>
            </a:extLst>
          </p:cNvPr>
          <p:cNvSpPr>
            <a:spLocks noGrp="1"/>
          </p:cNvSpPr>
          <p:nvPr>
            <p:ph type="ftr" sz="quarter" idx="11"/>
          </p:nvPr>
        </p:nvSpPr>
        <p:spPr/>
        <p:txBody>
          <a:bodyPr/>
          <a:lstStyle/>
          <a:p>
            <a:endParaRPr lang="pt-BR" dirty="0"/>
          </a:p>
        </p:txBody>
      </p:sp>
      <p:sp>
        <p:nvSpPr>
          <p:cNvPr id="5" name="Slide Number Placeholder 4">
            <a:extLst>
              <a:ext uri="{FF2B5EF4-FFF2-40B4-BE49-F238E27FC236}">
                <a16:creationId xmlns:a16="http://schemas.microsoft.com/office/drawing/2014/main" id="{C596CB97-F287-4383-82A1-4873082F6458}"/>
              </a:ext>
            </a:extLst>
          </p:cNvPr>
          <p:cNvSpPr>
            <a:spLocks noGrp="1"/>
          </p:cNvSpPr>
          <p:nvPr>
            <p:ph type="sldNum" sz="quarter" idx="12"/>
          </p:nvPr>
        </p:nvSpPr>
        <p:spPr/>
        <p:txBody>
          <a:bodyPr/>
          <a:lstStyle/>
          <a:p>
            <a:fld id="{7559098A-D04A-42FA-A9EE-5AA860E33838}" type="slidenum">
              <a:rPr lang="pt-BR" smtClean="0"/>
              <a:pPr/>
              <a:t>‹#›</a:t>
            </a:fld>
            <a:endParaRPr lang="pt-BR" dirty="0"/>
          </a:p>
        </p:txBody>
      </p:sp>
    </p:spTree>
    <p:extLst>
      <p:ext uri="{BB962C8B-B14F-4D97-AF65-F5344CB8AC3E}">
        <p14:creationId xmlns:p14="http://schemas.microsoft.com/office/powerpoint/2010/main" val="666982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35B66B-8244-4EA3-98A8-C19F23EC872E}"/>
              </a:ext>
            </a:extLst>
          </p:cNvPr>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3" name="Footer Placeholder 2">
            <a:extLst>
              <a:ext uri="{FF2B5EF4-FFF2-40B4-BE49-F238E27FC236}">
                <a16:creationId xmlns:a16="http://schemas.microsoft.com/office/drawing/2014/main" id="{B2FB96CF-EFC3-4640-9FDE-1A43AFDA3D59}"/>
              </a:ext>
            </a:extLst>
          </p:cNvPr>
          <p:cNvSpPr>
            <a:spLocks noGrp="1"/>
          </p:cNvSpPr>
          <p:nvPr>
            <p:ph type="ftr" sz="quarter" idx="11"/>
          </p:nvPr>
        </p:nvSpPr>
        <p:spPr/>
        <p:txBody>
          <a:bodyPr/>
          <a:lstStyle/>
          <a:p>
            <a:endParaRPr lang="pt-BR" dirty="0"/>
          </a:p>
        </p:txBody>
      </p:sp>
      <p:sp>
        <p:nvSpPr>
          <p:cNvPr id="4" name="Slide Number Placeholder 3">
            <a:extLst>
              <a:ext uri="{FF2B5EF4-FFF2-40B4-BE49-F238E27FC236}">
                <a16:creationId xmlns:a16="http://schemas.microsoft.com/office/drawing/2014/main" id="{0C9DA1EB-383E-4CD4-8E4F-51FB3E1A7F76}"/>
              </a:ext>
            </a:extLst>
          </p:cNvPr>
          <p:cNvSpPr>
            <a:spLocks noGrp="1"/>
          </p:cNvSpPr>
          <p:nvPr>
            <p:ph type="sldNum" sz="quarter" idx="12"/>
          </p:nvPr>
        </p:nvSpPr>
        <p:spPr/>
        <p:txBody>
          <a:bodyPr/>
          <a:lstStyle/>
          <a:p>
            <a:fld id="{7559098A-D04A-42FA-A9EE-5AA860E33838}" type="slidenum">
              <a:rPr lang="pt-BR" smtClean="0"/>
              <a:pPr/>
              <a:t>‹#›</a:t>
            </a:fld>
            <a:endParaRPr lang="pt-BR" dirty="0"/>
          </a:p>
        </p:txBody>
      </p:sp>
    </p:spTree>
    <p:extLst>
      <p:ext uri="{BB962C8B-B14F-4D97-AF65-F5344CB8AC3E}">
        <p14:creationId xmlns:p14="http://schemas.microsoft.com/office/powerpoint/2010/main" val="2135448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FDF67-9C59-4A43-88FA-D968AEB74A8A}"/>
              </a:ext>
            </a:extLst>
          </p:cNvPr>
          <p:cNvSpPr>
            <a:spLocks noGrp="1"/>
          </p:cNvSpPr>
          <p:nvPr>
            <p:ph type="title"/>
          </p:nvPr>
        </p:nvSpPr>
        <p:spPr>
          <a:xfrm>
            <a:off x="1983782" y="2399982"/>
            <a:ext cx="9288886" cy="8399939"/>
          </a:xfrm>
        </p:spPr>
        <p:txBody>
          <a:bodyPr anchor="b"/>
          <a:lstStyle>
            <a:lvl1pPr>
              <a:defRPr sz="7559"/>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35A42C3C-758B-4328-A9F5-919D93E2B075}"/>
              </a:ext>
            </a:extLst>
          </p:cNvPr>
          <p:cNvSpPr>
            <a:spLocks noGrp="1"/>
          </p:cNvSpPr>
          <p:nvPr>
            <p:ph idx="1"/>
          </p:nvPr>
        </p:nvSpPr>
        <p:spPr>
          <a:xfrm>
            <a:off x="12243932" y="5183298"/>
            <a:ext cx="14580215" cy="25583147"/>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A49FA29D-960A-4213-8A6E-392575BE97AD}"/>
              </a:ext>
            </a:extLst>
          </p:cNvPr>
          <p:cNvSpPr>
            <a:spLocks noGrp="1"/>
          </p:cNvSpPr>
          <p:nvPr>
            <p:ph type="body" sz="half" idx="2"/>
          </p:nvPr>
        </p:nvSpPr>
        <p:spPr>
          <a:xfrm>
            <a:off x="1983782" y="10799922"/>
            <a:ext cx="9288886" cy="20008190"/>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a:extLst>
              <a:ext uri="{FF2B5EF4-FFF2-40B4-BE49-F238E27FC236}">
                <a16:creationId xmlns:a16="http://schemas.microsoft.com/office/drawing/2014/main" id="{1BCD2531-33C0-4276-9831-36441187EE8D}"/>
              </a:ext>
            </a:extLst>
          </p:cNvPr>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6" name="Footer Placeholder 5">
            <a:extLst>
              <a:ext uri="{FF2B5EF4-FFF2-40B4-BE49-F238E27FC236}">
                <a16:creationId xmlns:a16="http://schemas.microsoft.com/office/drawing/2014/main" id="{005F75BA-4886-474E-A278-4BC8A24D2868}"/>
              </a:ext>
            </a:extLst>
          </p:cNvPr>
          <p:cNvSpPr>
            <a:spLocks noGrp="1"/>
          </p:cNvSpPr>
          <p:nvPr>
            <p:ph type="ftr" sz="quarter" idx="11"/>
          </p:nvPr>
        </p:nvSpPr>
        <p:spPr/>
        <p:txBody>
          <a:bodyPr/>
          <a:lstStyle/>
          <a:p>
            <a:endParaRPr lang="pt-BR" dirty="0"/>
          </a:p>
        </p:txBody>
      </p:sp>
      <p:sp>
        <p:nvSpPr>
          <p:cNvPr id="7" name="Slide Number Placeholder 6">
            <a:extLst>
              <a:ext uri="{FF2B5EF4-FFF2-40B4-BE49-F238E27FC236}">
                <a16:creationId xmlns:a16="http://schemas.microsoft.com/office/drawing/2014/main" id="{73BF03BF-9175-434A-BC96-DE06694FBF03}"/>
              </a:ext>
            </a:extLst>
          </p:cNvPr>
          <p:cNvSpPr>
            <a:spLocks noGrp="1"/>
          </p:cNvSpPr>
          <p:nvPr>
            <p:ph type="sldNum" sz="quarter" idx="12"/>
          </p:nvPr>
        </p:nvSpPr>
        <p:spPr/>
        <p:txBody>
          <a:bodyPr/>
          <a:lstStyle/>
          <a:p>
            <a:fld id="{7559098A-D04A-42FA-A9EE-5AA860E33838}" type="slidenum">
              <a:rPr lang="pt-BR" smtClean="0"/>
              <a:pPr/>
              <a:t>‹#›</a:t>
            </a:fld>
            <a:endParaRPr lang="pt-BR" dirty="0"/>
          </a:p>
        </p:txBody>
      </p:sp>
    </p:spTree>
    <p:extLst>
      <p:ext uri="{BB962C8B-B14F-4D97-AF65-F5344CB8AC3E}">
        <p14:creationId xmlns:p14="http://schemas.microsoft.com/office/powerpoint/2010/main" val="688486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DDD54-51EF-4FBC-AFC9-71F3BCF4A4BB}"/>
              </a:ext>
            </a:extLst>
          </p:cNvPr>
          <p:cNvSpPr>
            <a:spLocks noGrp="1"/>
          </p:cNvSpPr>
          <p:nvPr>
            <p:ph type="title"/>
          </p:nvPr>
        </p:nvSpPr>
        <p:spPr>
          <a:xfrm>
            <a:off x="1983782" y="2399982"/>
            <a:ext cx="9288886" cy="8399939"/>
          </a:xfrm>
        </p:spPr>
        <p:txBody>
          <a:bodyPr anchor="b"/>
          <a:lstStyle>
            <a:lvl1pPr>
              <a:defRPr sz="7559"/>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4FEB8057-E475-4FF4-A63C-F05C4F41B280}"/>
              </a:ext>
            </a:extLst>
          </p:cNvPr>
          <p:cNvSpPr>
            <a:spLocks noGrp="1"/>
          </p:cNvSpPr>
          <p:nvPr>
            <p:ph type="pic" idx="1"/>
          </p:nvPr>
        </p:nvSpPr>
        <p:spPr>
          <a:xfrm>
            <a:off x="12243932" y="5183298"/>
            <a:ext cx="14580215" cy="25583147"/>
          </a:xfrm>
        </p:spPr>
        <p:txBody>
          <a:bodyPr/>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endParaRPr lang="pt-BR"/>
          </a:p>
        </p:txBody>
      </p:sp>
      <p:sp>
        <p:nvSpPr>
          <p:cNvPr id="4" name="Text Placeholder 3">
            <a:extLst>
              <a:ext uri="{FF2B5EF4-FFF2-40B4-BE49-F238E27FC236}">
                <a16:creationId xmlns:a16="http://schemas.microsoft.com/office/drawing/2014/main" id="{1836121D-4CA9-4EA7-90FC-4EEC4DC639C2}"/>
              </a:ext>
            </a:extLst>
          </p:cNvPr>
          <p:cNvSpPr>
            <a:spLocks noGrp="1"/>
          </p:cNvSpPr>
          <p:nvPr>
            <p:ph type="body" sz="half" idx="2"/>
          </p:nvPr>
        </p:nvSpPr>
        <p:spPr>
          <a:xfrm>
            <a:off x="1983782" y="10799922"/>
            <a:ext cx="9288886" cy="20008190"/>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a:extLst>
              <a:ext uri="{FF2B5EF4-FFF2-40B4-BE49-F238E27FC236}">
                <a16:creationId xmlns:a16="http://schemas.microsoft.com/office/drawing/2014/main" id="{8ED0CBA3-0F7D-4057-941C-0A0827C341F9}"/>
              </a:ext>
            </a:extLst>
          </p:cNvPr>
          <p:cNvSpPr>
            <a:spLocks noGrp="1"/>
          </p:cNvSpPr>
          <p:nvPr>
            <p:ph type="dt" sz="half" idx="10"/>
          </p:nvPr>
        </p:nvSpPr>
        <p:spPr/>
        <p:txBody>
          <a:bodyPr/>
          <a:lstStyle/>
          <a:p>
            <a:fld id="{58345A11-A8EF-4F7E-8404-D460861D6377}" type="datetimeFigureOut">
              <a:rPr lang="pt-BR" smtClean="0"/>
              <a:pPr/>
              <a:t>28/11/2019</a:t>
            </a:fld>
            <a:endParaRPr lang="pt-BR" dirty="0"/>
          </a:p>
        </p:txBody>
      </p:sp>
      <p:sp>
        <p:nvSpPr>
          <p:cNvPr id="6" name="Footer Placeholder 5">
            <a:extLst>
              <a:ext uri="{FF2B5EF4-FFF2-40B4-BE49-F238E27FC236}">
                <a16:creationId xmlns:a16="http://schemas.microsoft.com/office/drawing/2014/main" id="{6D0FF1C1-96C5-4C25-B0B3-DEC65F43DFC6}"/>
              </a:ext>
            </a:extLst>
          </p:cNvPr>
          <p:cNvSpPr>
            <a:spLocks noGrp="1"/>
          </p:cNvSpPr>
          <p:nvPr>
            <p:ph type="ftr" sz="quarter" idx="11"/>
          </p:nvPr>
        </p:nvSpPr>
        <p:spPr/>
        <p:txBody>
          <a:bodyPr/>
          <a:lstStyle/>
          <a:p>
            <a:endParaRPr lang="pt-BR" dirty="0"/>
          </a:p>
        </p:txBody>
      </p:sp>
      <p:sp>
        <p:nvSpPr>
          <p:cNvPr id="7" name="Slide Number Placeholder 6">
            <a:extLst>
              <a:ext uri="{FF2B5EF4-FFF2-40B4-BE49-F238E27FC236}">
                <a16:creationId xmlns:a16="http://schemas.microsoft.com/office/drawing/2014/main" id="{758E8543-7725-4B6E-BF45-6DEAE8743881}"/>
              </a:ext>
            </a:extLst>
          </p:cNvPr>
          <p:cNvSpPr>
            <a:spLocks noGrp="1"/>
          </p:cNvSpPr>
          <p:nvPr>
            <p:ph type="sldNum" sz="quarter" idx="12"/>
          </p:nvPr>
        </p:nvSpPr>
        <p:spPr/>
        <p:txBody>
          <a:bodyPr/>
          <a:lstStyle/>
          <a:p>
            <a:fld id="{7559098A-D04A-42FA-A9EE-5AA860E33838}" type="slidenum">
              <a:rPr lang="pt-BR" smtClean="0"/>
              <a:pPr/>
              <a:t>‹#›</a:t>
            </a:fld>
            <a:endParaRPr lang="pt-BR" dirty="0"/>
          </a:p>
        </p:txBody>
      </p:sp>
    </p:spTree>
    <p:extLst>
      <p:ext uri="{BB962C8B-B14F-4D97-AF65-F5344CB8AC3E}">
        <p14:creationId xmlns:p14="http://schemas.microsoft.com/office/powerpoint/2010/main" val="510060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83EDC3-7322-4EB0-969F-1B6DBC67D317}"/>
              </a:ext>
            </a:extLst>
          </p:cNvPr>
          <p:cNvSpPr>
            <a:spLocks noGrp="1"/>
          </p:cNvSpPr>
          <p:nvPr>
            <p:ph type="title"/>
          </p:nvPr>
        </p:nvSpPr>
        <p:spPr>
          <a:xfrm>
            <a:off x="1980029" y="1916656"/>
            <a:ext cx="24840367" cy="6958285"/>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48FD3E3F-DD8C-42C4-AE79-656EFF1A9739}"/>
              </a:ext>
            </a:extLst>
          </p:cNvPr>
          <p:cNvSpPr>
            <a:spLocks noGrp="1"/>
          </p:cNvSpPr>
          <p:nvPr>
            <p:ph type="body" idx="1"/>
          </p:nvPr>
        </p:nvSpPr>
        <p:spPr>
          <a:xfrm>
            <a:off x="1980029" y="9583264"/>
            <a:ext cx="24840367" cy="22841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CD8FC1C3-B4CC-419F-BA6B-094914C4B286}"/>
              </a:ext>
            </a:extLst>
          </p:cNvPr>
          <p:cNvSpPr>
            <a:spLocks noGrp="1"/>
          </p:cNvSpPr>
          <p:nvPr>
            <p:ph type="dt" sz="half" idx="2"/>
          </p:nvPr>
        </p:nvSpPr>
        <p:spPr>
          <a:xfrm>
            <a:off x="1980029" y="33366426"/>
            <a:ext cx="6480096" cy="1916653"/>
          </a:xfrm>
          <a:prstGeom prst="rect">
            <a:avLst/>
          </a:prstGeom>
        </p:spPr>
        <p:txBody>
          <a:bodyPr vert="horz" lIns="91440" tIns="45720" rIns="91440" bIns="45720" rtlCol="0" anchor="ctr"/>
          <a:lstStyle>
            <a:lvl1pPr algn="l">
              <a:defRPr sz="2835">
                <a:solidFill>
                  <a:schemeClr val="tx1">
                    <a:tint val="75000"/>
                  </a:schemeClr>
                </a:solidFill>
              </a:defRPr>
            </a:lvl1pPr>
          </a:lstStyle>
          <a:p>
            <a:fld id="{58345A11-A8EF-4F7E-8404-D460861D6377}" type="datetimeFigureOut">
              <a:rPr lang="pt-BR" smtClean="0"/>
              <a:pPr/>
              <a:t>28/11/2019</a:t>
            </a:fld>
            <a:endParaRPr lang="pt-BR" dirty="0"/>
          </a:p>
        </p:txBody>
      </p:sp>
      <p:sp>
        <p:nvSpPr>
          <p:cNvPr id="5" name="Footer Placeholder 4">
            <a:extLst>
              <a:ext uri="{FF2B5EF4-FFF2-40B4-BE49-F238E27FC236}">
                <a16:creationId xmlns:a16="http://schemas.microsoft.com/office/drawing/2014/main" id="{CBAC992F-88BA-41F4-A743-ABD1CC3AFE97}"/>
              </a:ext>
            </a:extLst>
          </p:cNvPr>
          <p:cNvSpPr>
            <a:spLocks noGrp="1"/>
          </p:cNvSpPr>
          <p:nvPr>
            <p:ph type="ftr" sz="quarter" idx="3"/>
          </p:nvPr>
        </p:nvSpPr>
        <p:spPr>
          <a:xfrm>
            <a:off x="9540141" y="33366426"/>
            <a:ext cx="9720143" cy="1916653"/>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pt-BR" dirty="0"/>
          </a:p>
        </p:txBody>
      </p:sp>
      <p:sp>
        <p:nvSpPr>
          <p:cNvPr id="6" name="Slide Number Placeholder 5">
            <a:extLst>
              <a:ext uri="{FF2B5EF4-FFF2-40B4-BE49-F238E27FC236}">
                <a16:creationId xmlns:a16="http://schemas.microsoft.com/office/drawing/2014/main" id="{66B03980-1957-4D0A-8585-D9441BBB4D85}"/>
              </a:ext>
            </a:extLst>
          </p:cNvPr>
          <p:cNvSpPr>
            <a:spLocks noGrp="1"/>
          </p:cNvSpPr>
          <p:nvPr>
            <p:ph type="sldNum" sz="quarter" idx="4"/>
          </p:nvPr>
        </p:nvSpPr>
        <p:spPr>
          <a:xfrm>
            <a:off x="20340300" y="33366426"/>
            <a:ext cx="6480096" cy="1916653"/>
          </a:xfrm>
          <a:prstGeom prst="rect">
            <a:avLst/>
          </a:prstGeom>
        </p:spPr>
        <p:txBody>
          <a:bodyPr vert="horz" lIns="91440" tIns="45720" rIns="91440" bIns="45720" rtlCol="0" anchor="ctr"/>
          <a:lstStyle>
            <a:lvl1pPr algn="r">
              <a:defRPr sz="2835">
                <a:solidFill>
                  <a:schemeClr val="tx1">
                    <a:tint val="75000"/>
                  </a:schemeClr>
                </a:solidFill>
              </a:defRPr>
            </a:lvl1pPr>
          </a:lstStyle>
          <a:p>
            <a:fld id="{7559098A-D04A-42FA-A9EE-5AA860E33838}" type="slidenum">
              <a:rPr lang="pt-BR" smtClean="0"/>
              <a:pPr/>
              <a:t>‹#›</a:t>
            </a:fld>
            <a:endParaRPr lang="pt-BR" dirty="0"/>
          </a:p>
        </p:txBody>
      </p:sp>
    </p:spTree>
    <p:extLst>
      <p:ext uri="{BB962C8B-B14F-4D97-AF65-F5344CB8AC3E}">
        <p14:creationId xmlns:p14="http://schemas.microsoft.com/office/powerpoint/2010/main" val="416353607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pt-BR"/>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image" Target="../media/image1.png"/><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jpeg"/><Relationship Id="rId15" Type="http://schemas.openxmlformats.org/officeDocument/2006/relationships/image" Target="../media/image13.pn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100000">
              <a:schemeClr val="accent6">
                <a:lumMod val="45000"/>
                <a:lumOff val="55000"/>
              </a:schemeClr>
            </a:gs>
            <a:gs pos="83000">
              <a:schemeClr val="accent6">
                <a:lumMod val="45000"/>
                <a:lumOff val="55000"/>
              </a:schemeClr>
            </a:gs>
            <a:gs pos="100000">
              <a:schemeClr val="accent6">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E4FDC00F-CB0A-4E40-9BAC-2435E107EE54}"/>
              </a:ext>
            </a:extLst>
          </p:cNvPr>
          <p:cNvSpPr txBox="1"/>
          <p:nvPr/>
        </p:nvSpPr>
        <p:spPr>
          <a:xfrm flipH="1">
            <a:off x="4793341" y="2353511"/>
            <a:ext cx="21610399" cy="769441"/>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INSTITUTO DE CIÊNCIAS EXATAS E TECNOLOGIA - ICET</a:t>
            </a:r>
            <a:endParaRPr lang="pt-BR" sz="4400" b="1" dirty="0">
              <a:latin typeface="Arial" panose="020B0604020202020204" pitchFamily="34" charset="0"/>
              <a:cs typeface="Arial" panose="020B0604020202020204" pitchFamily="34" charset="0"/>
            </a:endParaRPr>
          </a:p>
        </p:txBody>
      </p:sp>
      <p:sp>
        <p:nvSpPr>
          <p:cNvPr id="5" name="CaixaDeTexto 4">
            <a:extLst>
              <a:ext uri="{FF2B5EF4-FFF2-40B4-BE49-F238E27FC236}">
                <a16:creationId xmlns:a16="http://schemas.microsoft.com/office/drawing/2014/main" id="{24342DE3-F876-4899-AEB8-AC2183F03630}"/>
              </a:ext>
            </a:extLst>
          </p:cNvPr>
          <p:cNvSpPr txBox="1"/>
          <p:nvPr/>
        </p:nvSpPr>
        <p:spPr>
          <a:xfrm flipH="1">
            <a:off x="5127171" y="1440000"/>
            <a:ext cx="20790054" cy="923330"/>
          </a:xfrm>
          <a:prstGeom prst="rect">
            <a:avLst/>
          </a:prstGeom>
          <a:noFill/>
        </p:spPr>
        <p:txBody>
          <a:bodyPr wrap="square" rtlCol="0">
            <a:spAutoFit/>
          </a:bodyPr>
          <a:lstStyle/>
          <a:p>
            <a:pPr algn="ctr"/>
            <a:r>
              <a:rPr lang="en-US" sz="5400" b="1" dirty="0">
                <a:latin typeface="Arial" panose="020B0604020202020204" pitchFamily="34" charset="0"/>
                <a:cs typeface="Arial" panose="020B0604020202020204" pitchFamily="34" charset="0"/>
              </a:rPr>
              <a:t>UNIVERSIDADE PAULISTA - UNIP</a:t>
            </a:r>
            <a:endParaRPr lang="pt-BR" sz="5400" b="1" dirty="0">
              <a:latin typeface="Arial" panose="020B0604020202020204" pitchFamily="34" charset="0"/>
              <a:cs typeface="Arial" panose="020B0604020202020204" pitchFamily="34" charset="0"/>
            </a:endParaRPr>
          </a:p>
        </p:txBody>
      </p:sp>
      <p:sp>
        <p:nvSpPr>
          <p:cNvPr id="7" name="CaixaDeTexto 6">
            <a:extLst>
              <a:ext uri="{FF2B5EF4-FFF2-40B4-BE49-F238E27FC236}">
                <a16:creationId xmlns:a16="http://schemas.microsoft.com/office/drawing/2014/main" id="{ED9EC18C-253D-4BB5-96AF-8AF2E05112D8}"/>
              </a:ext>
            </a:extLst>
          </p:cNvPr>
          <p:cNvSpPr txBox="1"/>
          <p:nvPr/>
        </p:nvSpPr>
        <p:spPr>
          <a:xfrm flipH="1">
            <a:off x="2133598" y="3227599"/>
            <a:ext cx="25226812" cy="769441"/>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CST ANALISE E DES. SISTEMAS					SOROCABA-SP</a:t>
            </a:r>
            <a:endParaRPr lang="pt-BR" sz="4400" b="1" dirty="0">
              <a:latin typeface="Arial" panose="020B0604020202020204" pitchFamily="34" charset="0"/>
              <a:cs typeface="Arial" panose="020B0604020202020204" pitchFamily="34" charset="0"/>
            </a:endParaRPr>
          </a:p>
        </p:txBody>
      </p:sp>
      <p:sp>
        <p:nvSpPr>
          <p:cNvPr id="9" name="CaixaDeTexto 8">
            <a:extLst>
              <a:ext uri="{FF2B5EF4-FFF2-40B4-BE49-F238E27FC236}">
                <a16:creationId xmlns:a16="http://schemas.microsoft.com/office/drawing/2014/main" id="{2E8B6AA5-232B-450B-A6DE-AA0388715C00}"/>
              </a:ext>
            </a:extLst>
          </p:cNvPr>
          <p:cNvSpPr txBox="1"/>
          <p:nvPr/>
        </p:nvSpPr>
        <p:spPr>
          <a:xfrm flipH="1">
            <a:off x="2082237" y="4423216"/>
            <a:ext cx="25226812" cy="1477328"/>
          </a:xfrm>
          <a:prstGeom prst="rect">
            <a:avLst/>
          </a:prstGeom>
          <a:noFill/>
        </p:spPr>
        <p:txBody>
          <a:bodyPr wrap="square" rtlCol="0">
            <a:spAutoFit/>
          </a:bodyPr>
          <a:lstStyle/>
          <a:p>
            <a:pPr algn="ctr"/>
            <a:r>
              <a:rPr lang="pt-BR" sz="5400" b="1" dirty="0">
                <a:latin typeface="Arial" panose="020B0604020202020204" pitchFamily="34" charset="0"/>
                <a:cs typeface="Arial" panose="020B0604020202020204" pitchFamily="34" charset="0"/>
              </a:rPr>
              <a:t>Sistema Ponto De Venda – Loja Imperador</a:t>
            </a:r>
          </a:p>
          <a:p>
            <a:pPr algn="ctr"/>
            <a:r>
              <a:rPr lang="en-US" sz="3600" b="1" dirty="0">
                <a:latin typeface="Arial" panose="020B0604020202020204" pitchFamily="34" charset="0"/>
                <a:cs typeface="Arial" panose="020B0604020202020204" pitchFamily="34" charset="0"/>
              </a:rPr>
              <a:t> </a:t>
            </a:r>
          </a:p>
        </p:txBody>
      </p:sp>
      <p:sp>
        <p:nvSpPr>
          <p:cNvPr id="10" name="CaixaDeTexto 9">
            <a:extLst>
              <a:ext uri="{FF2B5EF4-FFF2-40B4-BE49-F238E27FC236}">
                <a16:creationId xmlns:a16="http://schemas.microsoft.com/office/drawing/2014/main" id="{261FF7AA-7E3F-45F8-92A2-7A6D39FFDDC1}"/>
              </a:ext>
            </a:extLst>
          </p:cNvPr>
          <p:cNvSpPr txBox="1"/>
          <p:nvPr/>
        </p:nvSpPr>
        <p:spPr>
          <a:xfrm flipH="1">
            <a:off x="19967" y="5512074"/>
            <a:ext cx="28803600" cy="5693866"/>
          </a:xfrm>
          <a:prstGeom prst="rect">
            <a:avLst/>
          </a:prstGeom>
          <a:noFill/>
        </p:spPr>
        <p:txBody>
          <a:bodyPr wrap="square" numCol="1" rtlCol="0">
            <a:spAutoFit/>
          </a:bodyPr>
          <a:lstStyle/>
          <a:p>
            <a:pPr algn="ctr">
              <a:lnSpc>
                <a:spcPct val="150000"/>
              </a:lnSpc>
            </a:pPr>
            <a:r>
              <a:rPr lang="en-US" sz="3600" b="1" dirty="0">
                <a:latin typeface="Arial" panose="020B0604020202020204" pitchFamily="34" charset="0"/>
                <a:cs typeface="Arial" panose="020B0604020202020204" pitchFamily="34" charset="0"/>
              </a:rPr>
              <a:t>Lucas Evangelista Da Silva - D6156A0</a:t>
            </a:r>
          </a:p>
          <a:p>
            <a:pPr algn="ctr">
              <a:lnSpc>
                <a:spcPct val="150000"/>
              </a:lnSpc>
            </a:pPr>
            <a:r>
              <a:rPr lang="en-US" sz="3600" b="1" dirty="0">
                <a:latin typeface="Arial" panose="020B0604020202020204" pitchFamily="34" charset="0"/>
                <a:cs typeface="Arial" panose="020B0604020202020204" pitchFamily="34" charset="0"/>
              </a:rPr>
              <a:t>Nelson José Barnabé Júnior - D823DB1</a:t>
            </a:r>
          </a:p>
          <a:p>
            <a:pPr algn="ctr">
              <a:lnSpc>
                <a:spcPct val="150000"/>
              </a:lnSpc>
            </a:pPr>
            <a:r>
              <a:rPr lang="en-US" sz="3600" b="1" dirty="0" err="1">
                <a:latin typeface="Arial" panose="020B0604020202020204" pitchFamily="34" charset="0"/>
                <a:cs typeface="Arial" panose="020B0604020202020204" pitchFamily="34" charset="0"/>
              </a:rPr>
              <a:t>Nilton</a:t>
            </a:r>
            <a:r>
              <a:rPr lang="en-US" sz="3600" b="1" dirty="0">
                <a:latin typeface="Arial" panose="020B0604020202020204" pitchFamily="34" charset="0"/>
                <a:cs typeface="Arial" panose="020B0604020202020204" pitchFamily="34" charset="0"/>
              </a:rPr>
              <a:t> Muniz Júnior - D695169</a:t>
            </a:r>
          </a:p>
          <a:p>
            <a:pPr algn="ctr">
              <a:lnSpc>
                <a:spcPct val="150000"/>
              </a:lnSpc>
            </a:pPr>
            <a:r>
              <a:rPr lang="en-US" sz="3600" b="1" dirty="0">
                <a:latin typeface="Arial" panose="020B0604020202020204" pitchFamily="34" charset="0"/>
                <a:cs typeface="Arial" panose="020B0604020202020204" pitchFamily="34" charset="0"/>
              </a:rPr>
              <a:t>	Tiago Nunes Teixeira - D700570</a:t>
            </a:r>
            <a:endParaRPr lang="pt-BR" sz="3600" dirty="0"/>
          </a:p>
          <a:p>
            <a:pPr algn="ctr"/>
            <a:r>
              <a:rPr lang="pt-BR" sz="3600" dirty="0"/>
              <a:t> </a:t>
            </a:r>
            <a:r>
              <a:rPr lang="en-US" sz="3600" b="1" dirty="0">
                <a:latin typeface="Arial" panose="020B0604020202020204" pitchFamily="34" charset="0"/>
                <a:cs typeface="Arial" panose="020B0604020202020204" pitchFamily="34" charset="0"/>
              </a:rPr>
              <a:t>Prof. Ep.  Richardson Kennedy Luz </a:t>
            </a:r>
            <a:r>
              <a:rPr lang="pt-BR" sz="3600" b="1" dirty="0">
                <a:latin typeface="Arial" pitchFamily="34" charset="0"/>
                <a:cs typeface="Arial" pitchFamily="34" charset="0"/>
              </a:rPr>
              <a:t>	</a:t>
            </a:r>
          </a:p>
          <a:p>
            <a:pPr algn="ctr">
              <a:lnSpc>
                <a:spcPct val="150000"/>
              </a:lnSpc>
            </a:pPr>
            <a:endParaRPr lang="en-US" sz="3600" b="1" dirty="0">
              <a:latin typeface="Arial" panose="020B0604020202020204" pitchFamily="34" charset="0"/>
              <a:cs typeface="Arial" panose="020B0604020202020204" pitchFamily="34" charset="0"/>
            </a:endParaRPr>
          </a:p>
          <a:p>
            <a:pPr algn="ctr">
              <a:lnSpc>
                <a:spcPct val="150000"/>
              </a:lnSpc>
            </a:pPr>
            <a:endParaRPr lang="en-US" sz="3600" b="1" dirty="0">
              <a:latin typeface="Arial" panose="020B0604020202020204" pitchFamily="34" charset="0"/>
              <a:cs typeface="Arial" panose="020B0604020202020204" pitchFamily="34" charset="0"/>
            </a:endParaRPr>
          </a:p>
        </p:txBody>
      </p:sp>
      <p:sp>
        <p:nvSpPr>
          <p:cNvPr id="35" name="CaixaDeTexto 34">
            <a:extLst>
              <a:ext uri="{FF2B5EF4-FFF2-40B4-BE49-F238E27FC236}">
                <a16:creationId xmlns:a16="http://schemas.microsoft.com/office/drawing/2014/main" id="{E38A30C2-F202-4E40-8DCA-04D4D7C8C481}"/>
              </a:ext>
            </a:extLst>
          </p:cNvPr>
          <p:cNvSpPr txBox="1"/>
          <p:nvPr/>
        </p:nvSpPr>
        <p:spPr>
          <a:xfrm>
            <a:off x="1533866" y="9629186"/>
            <a:ext cx="12240000" cy="8316700"/>
          </a:xfrm>
          <a:prstGeom prst="rect">
            <a:avLst/>
          </a:prstGeom>
          <a:noFill/>
        </p:spPr>
        <p:txBody>
          <a:bodyPr wrap="square" rtlCol="0">
            <a:spAutoFit/>
          </a:bodyPr>
          <a:lstStyle/>
          <a:p>
            <a:pPr algn="just">
              <a:lnSpc>
                <a:spcPct val="150000"/>
              </a:lnSpc>
            </a:pPr>
            <a:r>
              <a:rPr lang="pt-BR" sz="3000" dirty="0">
                <a:latin typeface="Arial" panose="020B0604020202020204" pitchFamily="34" charset="0"/>
                <a:cs typeface="Arial" panose="020B0604020202020204" pitchFamily="34" charset="0"/>
              </a:rPr>
              <a:t>O tema deste trabalho busca desenvolver um sistema direcionado ao ponto de venda de uma loja de materiais de construção, denominada Loja Imperador. Atualmente todos os procedimentos realizados pela loja são feitos de forma manual sem o auxílio de um software computacional que permita o gerenciamento dessas atividades, resultando na falta de segurança e organização. Todas as pesquisas e bases transcritas neste projeto foram com apoio e necessidades da loja, identificadas pelo levantamento de requisitos. Neste cenário o projeto busca automatizar todo o processo de entrada de produtos no estoque, as vendas e compras realizadas, além dos cadastros dos clientes, fornecedores, produto se fabricantes, possibilitando a gestão plena do ponto de venda da loja.</a:t>
            </a:r>
          </a:p>
        </p:txBody>
      </p:sp>
      <p:sp>
        <p:nvSpPr>
          <p:cNvPr id="36" name="CaixaDeTexto 35">
            <a:extLst>
              <a:ext uri="{FF2B5EF4-FFF2-40B4-BE49-F238E27FC236}">
                <a16:creationId xmlns:a16="http://schemas.microsoft.com/office/drawing/2014/main" id="{9C18FE06-FC79-4448-80E4-AB63E75A1C02}"/>
              </a:ext>
            </a:extLst>
          </p:cNvPr>
          <p:cNvSpPr txBox="1"/>
          <p:nvPr/>
        </p:nvSpPr>
        <p:spPr>
          <a:xfrm>
            <a:off x="15137350" y="9792953"/>
            <a:ext cx="12240000" cy="4854214"/>
          </a:xfrm>
          <a:prstGeom prst="rect">
            <a:avLst/>
          </a:prstGeom>
          <a:noFill/>
        </p:spPr>
        <p:txBody>
          <a:bodyPr wrap="square" rtlCol="0">
            <a:spAutoFit/>
          </a:bodyPr>
          <a:lstStyle/>
          <a:p>
            <a:pPr algn="just">
              <a:lnSpc>
                <a:spcPct val="150000"/>
              </a:lnSpc>
            </a:pPr>
            <a:r>
              <a:rPr lang="pt-BR" sz="3000" dirty="0">
                <a:latin typeface="Arial" panose="020B0604020202020204" pitchFamily="34" charset="0"/>
                <a:cs typeface="Arial" panose="020B0604020202020204" pitchFamily="34" charset="0"/>
              </a:rPr>
              <a:t>A Loja Imperador encontra-se com processos precários em relação ao fluxo de informações, em sua maior parte sem nenhum tipo de controle, totalmente manual. Um exemplo disto é que sem o sistema seria impossível contabilizar as entradas e saídas de produtos em um ano. Com base nisso, foi possível desenvolver um projeto de um sistema de ponto de para suprir a necessidade e substituindo a forma manual pelo sistema desenvolvido  . </a:t>
            </a:r>
          </a:p>
        </p:txBody>
      </p:sp>
      <p:sp>
        <p:nvSpPr>
          <p:cNvPr id="38" name="CaixaDeTexto 37">
            <a:extLst>
              <a:ext uri="{FF2B5EF4-FFF2-40B4-BE49-F238E27FC236}">
                <a16:creationId xmlns:a16="http://schemas.microsoft.com/office/drawing/2014/main" id="{ACF71117-3B98-4DC7-A50F-AABF12120F0D}"/>
              </a:ext>
            </a:extLst>
          </p:cNvPr>
          <p:cNvSpPr txBox="1"/>
          <p:nvPr/>
        </p:nvSpPr>
        <p:spPr>
          <a:xfrm>
            <a:off x="1362385" y="27002981"/>
            <a:ext cx="12004962" cy="5085046"/>
          </a:xfrm>
          <a:prstGeom prst="rect">
            <a:avLst/>
          </a:prstGeom>
          <a:noFill/>
        </p:spPr>
        <p:txBody>
          <a:bodyPr wrap="square" rtlCol="0">
            <a:spAutoFit/>
          </a:bodyPr>
          <a:lstStyle/>
          <a:p>
            <a:pPr algn="just">
              <a:lnSpc>
                <a:spcPct val="150000"/>
              </a:lnSpc>
            </a:pPr>
            <a:r>
              <a:rPr lang="pt-BR" sz="3000" dirty="0">
                <a:latin typeface="Arial" panose="020B0604020202020204" pitchFamily="34" charset="0"/>
                <a:cs typeface="Arial" panose="020B0604020202020204" pitchFamily="34" charset="0"/>
              </a:rPr>
              <a:t>O mundo moderno não poderia existir sem o software. Infraestruturas e serviços nacionais são controlados por sistemas computacionais, e a maioria dos produtos elétricos inclui um computador e um software que o controla. A manufatura e a distribuição industriais são totalmente informatizadas, assim como o sistema financeiro (SOMMERVILLE,2011). </a:t>
            </a:r>
          </a:p>
          <a:p>
            <a:pPr algn="just">
              <a:lnSpc>
                <a:spcPct val="150000"/>
              </a:lnSpc>
            </a:pPr>
            <a:endParaRPr lang="en-US" sz="1000" dirty="0">
              <a:latin typeface="Arial" panose="020B0604020202020204" pitchFamily="34" charset="0"/>
              <a:cs typeface="Arial" panose="020B0604020202020204" pitchFamily="34" charset="0"/>
            </a:endParaRPr>
          </a:p>
          <a:p>
            <a:pPr>
              <a:lnSpc>
                <a:spcPct val="150000"/>
              </a:lnSpc>
            </a:pPr>
            <a:r>
              <a:rPr lang="en-US" sz="3000" b="1" dirty="0" err="1">
                <a:latin typeface="Arial" panose="020B0604020202020204" pitchFamily="34" charset="0"/>
                <a:cs typeface="Arial" panose="020B0604020202020204" pitchFamily="34" charset="0"/>
              </a:rPr>
              <a:t>Palavras</a:t>
            </a:r>
            <a:r>
              <a:rPr lang="en-US" sz="3000" b="1" dirty="0">
                <a:latin typeface="Arial" panose="020B0604020202020204" pitchFamily="34" charset="0"/>
                <a:cs typeface="Arial" panose="020B0604020202020204" pitchFamily="34" charset="0"/>
              </a:rPr>
              <a:t> Chaves: </a:t>
            </a:r>
            <a:r>
              <a:rPr lang="en-US" sz="3000" dirty="0">
                <a:latin typeface="Arial" panose="020B0604020202020204" pitchFamily="34" charset="0"/>
                <a:cs typeface="Arial" panose="020B0604020202020204" pitchFamily="34" charset="0"/>
              </a:rPr>
              <a:t>Sistema, </a:t>
            </a:r>
            <a:r>
              <a:rPr lang="en-US" sz="3000" dirty="0" err="1">
                <a:latin typeface="Arial" panose="020B0604020202020204" pitchFamily="34" charset="0"/>
                <a:cs typeface="Arial" panose="020B0604020202020204" pitchFamily="34" charset="0"/>
              </a:rPr>
              <a:t>Vendas</a:t>
            </a:r>
            <a:r>
              <a:rPr lang="en-US" sz="3000" dirty="0">
                <a:latin typeface="Arial" panose="020B0604020202020204" pitchFamily="34" charset="0"/>
                <a:cs typeface="Arial" panose="020B0604020202020204" pitchFamily="34" charset="0"/>
              </a:rPr>
              <a:t> e </a:t>
            </a:r>
            <a:r>
              <a:rPr lang="en-US" sz="3000" dirty="0" err="1">
                <a:latin typeface="Arial" panose="020B0604020202020204" pitchFamily="34" charset="0"/>
                <a:cs typeface="Arial" panose="020B0604020202020204" pitchFamily="34" charset="0"/>
              </a:rPr>
              <a:t>Produtos</a:t>
            </a:r>
            <a:r>
              <a:rPr lang="en-US" sz="3000" dirty="0">
                <a:latin typeface="Arial" panose="020B0604020202020204" pitchFamily="34" charset="0"/>
                <a:cs typeface="Arial" panose="020B0604020202020204" pitchFamily="34" charset="0"/>
              </a:rPr>
              <a:t>.</a:t>
            </a:r>
            <a:endParaRPr lang="pt-BR" sz="3000" dirty="0">
              <a:latin typeface="Arial" panose="020B0604020202020204" pitchFamily="34" charset="0"/>
              <a:cs typeface="Arial" panose="020B0604020202020204" pitchFamily="34" charset="0"/>
            </a:endParaRPr>
          </a:p>
        </p:txBody>
      </p:sp>
      <p:sp>
        <p:nvSpPr>
          <p:cNvPr id="39" name="CaixaDeTexto 38">
            <a:extLst>
              <a:ext uri="{FF2B5EF4-FFF2-40B4-BE49-F238E27FC236}">
                <a16:creationId xmlns:a16="http://schemas.microsoft.com/office/drawing/2014/main" id="{32477707-9109-492C-AF24-566C49115F4A}"/>
              </a:ext>
            </a:extLst>
          </p:cNvPr>
          <p:cNvSpPr txBox="1"/>
          <p:nvPr/>
        </p:nvSpPr>
        <p:spPr>
          <a:xfrm>
            <a:off x="1440015" y="32295634"/>
            <a:ext cx="11927332" cy="1553054"/>
          </a:xfrm>
          <a:prstGeom prst="rect">
            <a:avLst/>
          </a:prstGeom>
          <a:noFill/>
        </p:spPr>
        <p:txBody>
          <a:bodyPr wrap="square" rtlCol="0">
            <a:spAutoFit/>
          </a:bodyPr>
          <a:lstStyle/>
          <a:p>
            <a:pPr>
              <a:lnSpc>
                <a:spcPct val="150000"/>
              </a:lnSpc>
            </a:pPr>
            <a:r>
              <a:rPr lang="en-US" sz="2200" b="1" dirty="0">
                <a:latin typeface="Arial" panose="020B0604020202020204" pitchFamily="34" charset="0"/>
                <a:cs typeface="Arial" panose="020B0604020202020204" pitchFamily="34" charset="0"/>
              </a:rPr>
              <a:t>Ref. </a:t>
            </a:r>
            <a:r>
              <a:rPr lang="pt-BR" sz="2200" b="1" dirty="0">
                <a:latin typeface="Arial" panose="020B0604020202020204" pitchFamily="34" charset="0"/>
                <a:cs typeface="Arial" panose="020B0604020202020204" pitchFamily="34" charset="0"/>
              </a:rPr>
              <a:t>Bibliográficas</a:t>
            </a:r>
            <a:r>
              <a:rPr lang="en-US" sz="2200" b="1" dirty="0">
                <a:latin typeface="Arial" panose="020B0604020202020204" pitchFamily="34" charset="0"/>
                <a:cs typeface="Arial" panose="020B0604020202020204" pitchFamily="34" charset="0"/>
              </a:rPr>
              <a:t>: </a:t>
            </a:r>
            <a:r>
              <a:rPr lang="pt-BR" sz="2200" dirty="0">
                <a:latin typeface="Arial" panose="020B0604020202020204" pitchFamily="34" charset="0"/>
                <a:cs typeface="Arial" panose="020B0604020202020204" pitchFamily="34" charset="0"/>
              </a:rPr>
              <a:t>SOMMERVILLE, I. Engenharia de software. 9. ed. São Paulo, SP: Pearson </a:t>
            </a:r>
            <a:r>
              <a:rPr lang="pt-BR" sz="2200" dirty="0" err="1">
                <a:latin typeface="Arial" panose="020B0604020202020204" pitchFamily="34" charset="0"/>
                <a:cs typeface="Arial" panose="020B0604020202020204" pitchFamily="34" charset="0"/>
              </a:rPr>
              <a:t>Prentice</a:t>
            </a:r>
            <a:r>
              <a:rPr lang="pt-BR" sz="2200" dirty="0">
                <a:latin typeface="Arial" panose="020B0604020202020204" pitchFamily="34" charset="0"/>
                <a:cs typeface="Arial" panose="020B0604020202020204" pitchFamily="34" charset="0"/>
              </a:rPr>
              <a:t> Hall, 2011.</a:t>
            </a:r>
          </a:p>
          <a:p>
            <a:pPr>
              <a:lnSpc>
                <a:spcPct val="150000"/>
              </a:lnSpc>
            </a:pPr>
            <a:endParaRPr lang="pt-BR" sz="2200" dirty="0">
              <a:latin typeface="Arial" panose="020B0604020202020204" pitchFamily="34" charset="0"/>
              <a:cs typeface="Arial" panose="020B0604020202020204" pitchFamily="34" charset="0"/>
            </a:endParaRPr>
          </a:p>
        </p:txBody>
      </p:sp>
      <p:sp>
        <p:nvSpPr>
          <p:cNvPr id="40" name="CaixaDeTexto 39">
            <a:extLst>
              <a:ext uri="{FF2B5EF4-FFF2-40B4-BE49-F238E27FC236}">
                <a16:creationId xmlns:a16="http://schemas.microsoft.com/office/drawing/2014/main" id="{21276B6F-1458-4D06-BAFD-EF7EE7653343}"/>
              </a:ext>
            </a:extLst>
          </p:cNvPr>
          <p:cNvSpPr txBox="1"/>
          <p:nvPr/>
        </p:nvSpPr>
        <p:spPr>
          <a:xfrm>
            <a:off x="1533866" y="20357582"/>
            <a:ext cx="12240000" cy="692497"/>
          </a:xfrm>
          <a:prstGeom prst="rect">
            <a:avLst/>
          </a:prstGeom>
          <a:noFill/>
        </p:spPr>
        <p:txBody>
          <a:bodyPr wrap="square" rtlCol="0">
            <a:spAutoFit/>
          </a:bodyPr>
          <a:lstStyle/>
          <a:p>
            <a:pPr algn="just">
              <a:lnSpc>
                <a:spcPct val="150000"/>
              </a:lnSpc>
            </a:pPr>
            <a:r>
              <a:rPr lang="pt-BR" sz="2600" dirty="0">
                <a:latin typeface="Arial" panose="020B0604020202020204" pitchFamily="34" charset="0"/>
                <a:cs typeface="Arial" panose="020B0604020202020204" pitchFamily="34" charset="0"/>
              </a:rPr>
              <a:t>	</a:t>
            </a:r>
            <a:endParaRPr lang="pt-BR" sz="3000" dirty="0">
              <a:latin typeface="Arial" panose="020B0604020202020204" pitchFamily="34" charset="0"/>
              <a:cs typeface="Arial" panose="020B0604020202020204" pitchFamily="34" charset="0"/>
            </a:endParaRPr>
          </a:p>
        </p:txBody>
      </p:sp>
      <p:pic>
        <p:nvPicPr>
          <p:cNvPr id="2" name="Imagem 1">
            <a:extLst>
              <a:ext uri="{FF2B5EF4-FFF2-40B4-BE49-F238E27FC236}">
                <a16:creationId xmlns:a16="http://schemas.microsoft.com/office/drawing/2014/main" id="{0BFBBF97-EFDB-46C5-929A-3B981F1BEE1C}"/>
              </a:ext>
            </a:extLst>
          </p:cNvPr>
          <p:cNvPicPr>
            <a:picLocks noChangeAspect="1"/>
          </p:cNvPicPr>
          <p:nvPr/>
        </p:nvPicPr>
        <p:blipFill rotWithShape="1">
          <a:blip r:embed="rId2" cstate="print"/>
          <a:srcRect r="359"/>
          <a:stretch/>
        </p:blipFill>
        <p:spPr>
          <a:xfrm>
            <a:off x="1098175" y="1445627"/>
            <a:ext cx="5013862" cy="1881291"/>
          </a:xfrm>
          <a:prstGeom prst="rect">
            <a:avLst/>
          </a:prstGeom>
          <a:ln>
            <a:noFill/>
          </a:ln>
        </p:spPr>
      </p:pic>
      <p:pic>
        <p:nvPicPr>
          <p:cNvPr id="26" name="Imagem 25">
            <a:extLst>
              <a:ext uri="{FF2B5EF4-FFF2-40B4-BE49-F238E27FC236}">
                <a16:creationId xmlns:a16="http://schemas.microsoft.com/office/drawing/2014/main" id="{1AD44F84-D340-4367-BFD0-9FB03BC68127}"/>
              </a:ext>
            </a:extLst>
          </p:cNvPr>
          <p:cNvPicPr>
            <a:picLocks noChangeAspect="1"/>
          </p:cNvPicPr>
          <p:nvPr/>
        </p:nvPicPr>
        <p:blipFill>
          <a:blip r:embed="rId3"/>
          <a:stretch>
            <a:fillRect/>
          </a:stretch>
        </p:blipFill>
        <p:spPr>
          <a:xfrm>
            <a:off x="15026560" y="20286604"/>
            <a:ext cx="9051603" cy="5091526"/>
          </a:xfrm>
          <a:prstGeom prst="rect">
            <a:avLst/>
          </a:prstGeom>
          <a:solidFill>
            <a:srgbClr val="FFFFFF">
              <a:shade val="85000"/>
            </a:srgbClr>
          </a:solidFill>
          <a:ln w="190500" cap="rnd">
            <a:solidFill>
              <a:srgbClr val="FFFFFF"/>
            </a:solidFill>
          </a:ln>
          <a:effectLst>
            <a:outerShdw blurRad="50800" dist="190500" dir="21540000" algn="t" rotWithShape="0">
              <a:prstClr val="black">
                <a:alpha val="21000"/>
              </a:prst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11" name="Imagem 10">
            <a:extLst>
              <a:ext uri="{FF2B5EF4-FFF2-40B4-BE49-F238E27FC236}">
                <a16:creationId xmlns:a16="http://schemas.microsoft.com/office/drawing/2014/main" id="{066E4D9B-072C-4FCB-9C27-6A06A453B142}"/>
              </a:ext>
            </a:extLst>
          </p:cNvPr>
          <p:cNvPicPr>
            <a:picLocks noChangeAspect="1"/>
          </p:cNvPicPr>
          <p:nvPr/>
        </p:nvPicPr>
        <p:blipFill>
          <a:blip r:embed="rId4"/>
          <a:stretch>
            <a:fillRect/>
          </a:stretch>
        </p:blipFill>
        <p:spPr>
          <a:xfrm>
            <a:off x="14400212" y="14825082"/>
            <a:ext cx="9587551" cy="4315628"/>
          </a:xfrm>
          <a:prstGeom prst="rect">
            <a:avLst/>
          </a:prstGeom>
          <a:solidFill>
            <a:srgbClr val="FFFFFF">
              <a:shade val="85000"/>
            </a:srgbClr>
          </a:solidFill>
          <a:ln w="190500" cap="rnd">
            <a:solidFill>
              <a:srgbClr val="FFFFFF"/>
            </a:solidFill>
          </a:ln>
          <a:effectLst>
            <a:outerShdw blurRad="50800" dist="190500" dir="21540000" algn="t" rotWithShape="0">
              <a:prstClr val="black">
                <a:alpha val="21000"/>
              </a:prst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8" name="Imagem 7">
            <a:extLst>
              <a:ext uri="{FF2B5EF4-FFF2-40B4-BE49-F238E27FC236}">
                <a16:creationId xmlns:a16="http://schemas.microsoft.com/office/drawing/2014/main" id="{05EF0CDF-F0C6-47A8-9049-0B6C2E37E488}"/>
              </a:ext>
            </a:extLst>
          </p:cNvPr>
          <p:cNvPicPr>
            <a:picLocks noChangeAspect="1"/>
          </p:cNvPicPr>
          <p:nvPr/>
        </p:nvPicPr>
        <p:blipFill>
          <a:blip r:embed="rId5"/>
          <a:stretch>
            <a:fillRect/>
          </a:stretch>
        </p:blipFill>
        <p:spPr>
          <a:xfrm>
            <a:off x="17240019" y="16742605"/>
            <a:ext cx="10191334" cy="5724662"/>
          </a:xfrm>
          <a:prstGeom prst="rect">
            <a:avLst/>
          </a:prstGeom>
          <a:solidFill>
            <a:srgbClr val="FFFFFF">
              <a:shade val="85000"/>
            </a:srgbClr>
          </a:solidFill>
          <a:ln w="190500" cap="rnd">
            <a:solidFill>
              <a:srgbClr val="FFFFFF"/>
            </a:solidFill>
          </a:ln>
          <a:effectLst>
            <a:outerShdw blurRad="50800" dist="190500" dir="21540000" algn="t" rotWithShape="0">
              <a:prstClr val="black">
                <a:alpha val="21000"/>
              </a:prst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32" name="Imagem 31">
            <a:extLst>
              <a:ext uri="{FF2B5EF4-FFF2-40B4-BE49-F238E27FC236}">
                <a16:creationId xmlns:a16="http://schemas.microsoft.com/office/drawing/2014/main" id="{06A83C03-7DC9-46DA-AB65-7F0D61A0354A}"/>
              </a:ext>
            </a:extLst>
          </p:cNvPr>
          <p:cNvPicPr>
            <a:picLocks noChangeAspect="1"/>
          </p:cNvPicPr>
          <p:nvPr/>
        </p:nvPicPr>
        <p:blipFill>
          <a:blip r:embed="rId6"/>
          <a:stretch>
            <a:fillRect/>
          </a:stretch>
        </p:blipFill>
        <p:spPr>
          <a:xfrm>
            <a:off x="16642156" y="23673968"/>
            <a:ext cx="8710131" cy="4899448"/>
          </a:xfrm>
          <a:prstGeom prst="rect">
            <a:avLst/>
          </a:prstGeom>
          <a:solidFill>
            <a:srgbClr val="FFFFFF">
              <a:shade val="85000"/>
            </a:srgbClr>
          </a:solidFill>
          <a:ln w="190500" cap="rnd">
            <a:solidFill>
              <a:srgbClr val="FFFFFF"/>
            </a:solidFill>
          </a:ln>
          <a:effectLst>
            <a:outerShdw blurRad="50800" dist="190500" dir="21540000" algn="t" rotWithShape="0">
              <a:prstClr val="black">
                <a:alpha val="21000"/>
              </a:prst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19" name="Imagem 18">
            <a:extLst>
              <a:ext uri="{FF2B5EF4-FFF2-40B4-BE49-F238E27FC236}">
                <a16:creationId xmlns:a16="http://schemas.microsoft.com/office/drawing/2014/main" id="{6CE0DB84-50EB-48C7-BD1B-7357929D9BC3}"/>
              </a:ext>
            </a:extLst>
          </p:cNvPr>
          <p:cNvPicPr>
            <a:picLocks noChangeAspect="1"/>
          </p:cNvPicPr>
          <p:nvPr/>
        </p:nvPicPr>
        <p:blipFill>
          <a:blip r:embed="rId7"/>
          <a:stretch>
            <a:fillRect/>
          </a:stretch>
        </p:blipFill>
        <p:spPr>
          <a:xfrm>
            <a:off x="14982943" y="27676054"/>
            <a:ext cx="9278749" cy="5219296"/>
          </a:xfrm>
          <a:prstGeom prst="rect">
            <a:avLst/>
          </a:prstGeom>
          <a:solidFill>
            <a:srgbClr val="FFFFFF">
              <a:shade val="85000"/>
            </a:srgbClr>
          </a:solidFill>
          <a:ln w="190500" cap="rnd">
            <a:solidFill>
              <a:srgbClr val="FFFFFF"/>
            </a:solidFill>
          </a:ln>
          <a:effectLst>
            <a:outerShdw blurRad="50800" dist="190500" dir="21540000" algn="t" rotWithShape="0">
              <a:prstClr val="black">
                <a:alpha val="21000"/>
              </a:prst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1030" name="Picture 6" descr="https://qph.fs.quoracdn.net/main-qimg-fa798fb4fe5220396780f582fd38e8a4">
            <a:extLst>
              <a:ext uri="{FF2B5EF4-FFF2-40B4-BE49-F238E27FC236}">
                <a16:creationId xmlns:a16="http://schemas.microsoft.com/office/drawing/2014/main" id="{AC6901EB-363C-48EA-A90A-A914A509C337}"/>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73930"/>
          <a:stretch/>
        </p:blipFill>
        <p:spPr bwMode="auto">
          <a:xfrm>
            <a:off x="25202211" y="30107211"/>
            <a:ext cx="591743" cy="597323"/>
          </a:xfrm>
          <a:prstGeom prst="rect">
            <a:avLst/>
          </a:prstGeom>
          <a:noFill/>
          <a:extLst>
            <a:ext uri="{909E8E84-426E-40DD-AFC4-6F175D3DCCD1}">
              <a14:hiddenFill xmlns:a14="http://schemas.microsoft.com/office/drawing/2010/main">
                <a:solidFill>
                  <a:srgbClr val="FFFFFF"/>
                </a:solidFill>
              </a14:hiddenFill>
            </a:ext>
          </a:extLst>
        </p:spPr>
      </p:pic>
      <p:pic>
        <p:nvPicPr>
          <p:cNvPr id="45" name="Imagem 44">
            <a:extLst>
              <a:ext uri="{FF2B5EF4-FFF2-40B4-BE49-F238E27FC236}">
                <a16:creationId xmlns:a16="http://schemas.microsoft.com/office/drawing/2014/main" id="{55BCEB77-9FDE-4A2E-9E48-7ADAAECF0AAB}"/>
              </a:ext>
            </a:extLst>
          </p:cNvPr>
          <p:cNvPicPr>
            <a:picLocks noChangeAspect="1"/>
          </p:cNvPicPr>
          <p:nvPr/>
        </p:nvPicPr>
        <p:blipFill>
          <a:blip r:embed="rId9" cstate="print">
            <a:extLst>
              <a:ext uri="{BEBA8EAE-BF5A-486C-A8C5-ECC9F3942E4B}">
                <a14:imgProps xmlns:a14="http://schemas.microsoft.com/office/drawing/2010/main">
                  <a14:imgLayer r:embed="rId10">
                    <a14:imgEffect>
                      <a14:backgroundRemoval t="9551" b="98315" l="2381" r="96599">
                        <a14:foregroundMark x1="6803" y1="47191" x2="6803" y2="47191"/>
                        <a14:foregroundMark x1="2721" y1="43258" x2="2721" y2="43258"/>
                        <a14:foregroundMark x1="42177" y1="93258" x2="42177" y2="93258"/>
                        <a14:foregroundMark x1="37755" y1="98315" x2="37755" y2="98315"/>
                        <a14:foregroundMark x1="52721" y1="35393" x2="52721" y2="35393"/>
                        <a14:foregroundMark x1="54082" y1="39888" x2="54082" y2="39888"/>
                        <a14:foregroundMark x1="59864" y1="31461" x2="59864" y2="31461"/>
                        <a14:foregroundMark x1="62245" y1="31461" x2="62245" y2="31461"/>
                        <a14:foregroundMark x1="67687" y1="28652" x2="67687" y2="28652"/>
                        <a14:foregroundMark x1="71088" y1="26404" x2="71088" y2="26404"/>
                        <a14:foregroundMark x1="76190" y1="23596" x2="76190" y2="23596"/>
                        <a14:foregroundMark x1="52721" y1="55056" x2="52721" y2="55056"/>
                        <a14:foregroundMark x1="56463" y1="55056" x2="56463" y2="55056"/>
                        <a14:foregroundMark x1="63946" y1="51124" x2="63946" y2="51124"/>
                        <a14:foregroundMark x1="55442" y1="74157" x2="55442" y2="74157"/>
                        <a14:foregroundMark x1="58163" y1="71910" x2="58163" y2="71910"/>
                        <a14:foregroundMark x1="62585" y1="69101" x2="62585" y2="69101"/>
                        <a14:foregroundMark x1="67687" y1="67416" x2="67687" y2="67416"/>
                        <a14:foregroundMark x1="70748" y1="65730" x2="70748" y2="65730"/>
                        <a14:foregroundMark x1="75170" y1="62360" x2="75170" y2="62360"/>
                        <a14:foregroundMark x1="80952" y1="57865" x2="80952" y2="57865"/>
                        <a14:foregroundMark x1="85714" y1="52809" x2="85714" y2="52809"/>
                        <a14:foregroundMark x1="89116" y1="50562" x2="89116" y2="50562"/>
                        <a14:foregroundMark x1="94218" y1="46067" x2="94218" y2="46067"/>
                        <a14:foregroundMark x1="94218" y1="47753" x2="94218" y2="47753"/>
                        <a14:foregroundMark x1="96599" y1="44382" x2="96599" y2="44382"/>
                        <a14:foregroundMark x1="94218" y1="46067" x2="94218" y2="46067"/>
                        <a14:foregroundMark x1="94558" y1="44944" x2="94558" y2="44944"/>
                        <a14:foregroundMark x1="94218" y1="46067" x2="94218" y2="46067"/>
                        <a14:foregroundMark x1="53401" y1="38202" x2="53401" y2="38202"/>
                        <a14:foregroundMark x1="55442" y1="39888" x2="55442" y2="39888"/>
                        <a14:foregroundMark x1="78912" y1="19101" x2="78912" y2="19101"/>
                        <a14:foregroundMark x1="64286" y1="70225" x2="64286" y2="70225"/>
                        <a14:foregroundMark x1="64626" y1="55056" x2="64626" y2="55056"/>
                        <a14:foregroundMark x1="74830" y1="62360" x2="74830" y2="62360"/>
                        <a14:backgroundMark x1="96259" y1="46067" x2="96259" y2="46067"/>
                        <a14:backgroundMark x1="93537" y1="45506" x2="93537" y2="45506"/>
                        <a14:backgroundMark x1="94218" y1="45506" x2="94218" y2="45506"/>
                        <a14:backgroundMark x1="91156" y1="49438" x2="91156" y2="49438"/>
                        <a14:backgroundMark x1="81973" y1="56180" x2="81973" y2="56180"/>
                        <a14:backgroundMark x1="63946" y1="48876" x2="63946" y2="48876"/>
                        <a14:backgroundMark x1="52041" y1="55056" x2="52041" y2="55056"/>
                        <a14:backgroundMark x1="52041" y1="34831" x2="52041" y2="34831"/>
                        <a14:backgroundMark x1="54082" y1="40449" x2="54082" y2="40449"/>
                      </a14:backgroundRemoval>
                    </a14:imgEffect>
                  </a14:imgLayer>
                </a14:imgProps>
              </a:ext>
            </a:extLst>
          </a:blip>
          <a:stretch>
            <a:fillRect/>
          </a:stretch>
        </p:blipFill>
        <p:spPr>
          <a:xfrm>
            <a:off x="25311364" y="30720321"/>
            <a:ext cx="2119989" cy="1283531"/>
          </a:xfrm>
          <a:prstGeom prst="rect">
            <a:avLst/>
          </a:prstGeom>
        </p:spPr>
      </p:pic>
      <p:pic>
        <p:nvPicPr>
          <p:cNvPr id="3" name="Picture 2" descr="C:\Users\user\Google Drive\3 SEMESTRE\PIM\Apresentação\Banner\Icone\C.png"/>
          <p:cNvPicPr>
            <a:picLocks noChangeAspect="1" noChangeArrowheads="1"/>
          </p:cNvPicPr>
          <p:nvPr/>
        </p:nvPicPr>
        <p:blipFill>
          <a:blip r:embed="rId11" cstate="print"/>
          <a:srcRect/>
          <a:stretch>
            <a:fillRect/>
          </a:stretch>
        </p:blipFill>
        <p:spPr bwMode="auto">
          <a:xfrm>
            <a:off x="25837346" y="30079950"/>
            <a:ext cx="718354" cy="663574"/>
          </a:xfrm>
          <a:prstGeom prst="rect">
            <a:avLst/>
          </a:prstGeom>
          <a:noFill/>
        </p:spPr>
      </p:pic>
      <p:pic>
        <p:nvPicPr>
          <p:cNvPr id="1027" name="Picture 3" descr="C:\Users\user\Google Drive\3 SEMESTRE\PIM\Apresentação\Banner\Icone\Capturar.PNG"/>
          <p:cNvPicPr>
            <a:picLocks noChangeAspect="1" noChangeArrowheads="1"/>
          </p:cNvPicPr>
          <p:nvPr/>
        </p:nvPicPr>
        <p:blipFill>
          <a:blip r:embed="rId12"/>
          <a:srcRect/>
          <a:stretch>
            <a:fillRect/>
          </a:stretch>
        </p:blipFill>
        <p:spPr bwMode="auto">
          <a:xfrm>
            <a:off x="26616025" y="30072013"/>
            <a:ext cx="625475" cy="600947"/>
          </a:xfrm>
          <a:prstGeom prst="rect">
            <a:avLst/>
          </a:prstGeom>
          <a:noFill/>
        </p:spPr>
      </p:pic>
      <p:pic>
        <p:nvPicPr>
          <p:cNvPr id="24" name="Picture 8"/>
          <p:cNvPicPr/>
          <p:nvPr/>
        </p:nvPicPr>
        <p:blipFill>
          <a:blip r:embed="rId13">
            <a:extLst>
              <a:ext uri="{28A0092B-C50C-407E-A947-70E740481C1C}">
                <a14:useLocalDpi xmlns:a14="http://schemas.microsoft.com/office/drawing/2010/main" val="0"/>
              </a:ext>
            </a:extLst>
          </a:blip>
          <a:srcRect/>
          <a:stretch>
            <a:fillRect/>
          </a:stretch>
        </p:blipFill>
        <p:spPr bwMode="auto">
          <a:xfrm>
            <a:off x="1418468" y="17988186"/>
            <a:ext cx="12003531" cy="9014795"/>
          </a:xfrm>
          <a:prstGeom prst="rect">
            <a:avLst/>
          </a:prstGeom>
          <a:noFill/>
          <a:ln>
            <a:noFill/>
          </a:ln>
        </p:spPr>
      </p:pic>
      <p:pic>
        <p:nvPicPr>
          <p:cNvPr id="12" name="Picture 11">
            <a:extLst>
              <a:ext uri="{FF2B5EF4-FFF2-40B4-BE49-F238E27FC236}">
                <a16:creationId xmlns:a16="http://schemas.microsoft.com/office/drawing/2014/main" id="{92D59A95-B394-4D83-9E55-B7312D271D0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098324" y="32019639"/>
            <a:ext cx="946604" cy="946604"/>
          </a:xfrm>
          <a:prstGeom prst="rect">
            <a:avLst/>
          </a:prstGeom>
        </p:spPr>
      </p:pic>
      <p:pic>
        <p:nvPicPr>
          <p:cNvPr id="14" name="Graphic 13">
            <a:extLst>
              <a:ext uri="{FF2B5EF4-FFF2-40B4-BE49-F238E27FC236}">
                <a16:creationId xmlns:a16="http://schemas.microsoft.com/office/drawing/2014/main" id="{500E6B9A-CF64-4169-94B1-2CD28146392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6143688" y="31854401"/>
            <a:ext cx="1287665" cy="1040949"/>
          </a:xfrm>
          <a:prstGeom prst="rect">
            <a:avLst/>
          </a:prstGeom>
        </p:spPr>
      </p:pic>
    </p:spTree>
    <p:extLst>
      <p:ext uri="{BB962C8B-B14F-4D97-AF65-F5344CB8AC3E}">
        <p14:creationId xmlns:p14="http://schemas.microsoft.com/office/powerpoint/2010/main" val="4113286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491</TotalTime>
  <Words>359</Words>
  <Application>Microsoft Office PowerPoint</Application>
  <PresentationFormat>Custom</PresentationFormat>
  <Paragraphs>17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Lucas Silva</dc:creator>
  <cp:lastModifiedBy>Nelson José Barnabé Júnior</cp:lastModifiedBy>
  <cp:revision>50</cp:revision>
  <dcterms:created xsi:type="dcterms:W3CDTF">2018-10-29T22:31:36Z</dcterms:created>
  <dcterms:modified xsi:type="dcterms:W3CDTF">2019-11-29T00:53:16Z</dcterms:modified>
</cp:coreProperties>
</file>