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3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8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59D6-18EB-478D-9CA4-EF8FF8153A5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0A85-CF38-49F4-885B-DDD82752C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2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PF Integration V2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7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Problems solved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44398"/>
              </p:ext>
            </p:extLst>
          </p:nvPr>
        </p:nvGraphicFramePr>
        <p:xfrm>
          <a:off x="457200" y="1143000"/>
          <a:ext cx="8610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Problem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Solution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 Bus does</a:t>
                      </a:r>
                      <a:r>
                        <a:rPr lang="en-GB" sz="1200" baseline="0" dirty="0" smtClean="0"/>
                        <a:t> not recover in IIS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Send only Bus in IIS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 </a:t>
                      </a:r>
                      <a:r>
                        <a:rPr lang="en-GB" sz="1200" dirty="0" err="1" smtClean="0"/>
                        <a:t>PFIntOnline</a:t>
                      </a:r>
                      <a:r>
                        <a:rPr lang="en-GB" sz="1200" dirty="0" smtClean="0"/>
                        <a:t> overly complex, and hard to test as it uses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signalr</a:t>
                      </a:r>
                      <a:r>
                        <a:rPr lang="en-GB" sz="1200" baseline="0" dirty="0" smtClean="0"/>
                        <a:t> to push messages to the Hub.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PfIntOnline</a:t>
                      </a:r>
                      <a:r>
                        <a:rPr lang="en-GB" sz="1200" dirty="0" smtClean="0"/>
                        <a:t> to Hub transport is now via </a:t>
                      </a:r>
                      <a:r>
                        <a:rPr lang="en-GB" sz="1200" dirty="0" err="1" smtClean="0"/>
                        <a:t>Nservicebus</a:t>
                      </a:r>
                      <a:r>
                        <a:rPr lang="en-GB" sz="1200" dirty="0" smtClean="0"/>
                        <a:t>/</a:t>
                      </a:r>
                      <a:r>
                        <a:rPr lang="en-GB" sz="1200" dirty="0" err="1" smtClean="0"/>
                        <a:t>Msmq</a:t>
                      </a:r>
                      <a:r>
                        <a:rPr lang="en-GB" sz="1200" baseline="0" dirty="0" smtClean="0"/>
                        <a:t> and call to the Hub clients is outside of a Hub via the </a:t>
                      </a:r>
                      <a:r>
                        <a:rPr lang="en-GB" sz="1200" baseline="0" dirty="0" err="1" smtClean="0"/>
                        <a:t>HubContext</a:t>
                      </a:r>
                      <a:endParaRPr lang="en-GB" sz="12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 Messages in Remote Subscriber buffer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lost if connection restarts.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Subscriber pulls off buffer</a:t>
                      </a:r>
                      <a:r>
                        <a:rPr lang="en-GB" sz="1200" baseline="0" dirty="0" smtClean="0"/>
                        <a:t> immediately and publishes to queue, Tam insert is completed on another thread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4. Messages sent during a reconnect are lost.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Accurate throttling on the server</a:t>
                      </a:r>
                      <a:r>
                        <a:rPr lang="en-GB" sz="1200" baseline="0" dirty="0" smtClean="0"/>
                        <a:t> via expiry claims from subscriber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 Acknowledgments not sent if hub down temporarily, leading to potential duplicates.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Subscriber</a:t>
                      </a:r>
                      <a:r>
                        <a:rPr lang="en-GB" sz="1200" baseline="0" dirty="0" smtClean="0"/>
                        <a:t> sends </a:t>
                      </a:r>
                      <a:r>
                        <a:rPr lang="en-GB" sz="1200" baseline="0" dirty="0" err="1" smtClean="0"/>
                        <a:t>Acks</a:t>
                      </a:r>
                      <a:r>
                        <a:rPr lang="en-GB" sz="1200" baseline="0" dirty="0" smtClean="0"/>
                        <a:t> to Audit </a:t>
                      </a:r>
                      <a:r>
                        <a:rPr lang="en-GB" sz="1200" baseline="0" dirty="0" err="1" smtClean="0"/>
                        <a:t>Api</a:t>
                      </a:r>
                      <a:r>
                        <a:rPr lang="en-GB" sz="1200" baseline="0" dirty="0" smtClean="0"/>
                        <a:t>.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6. Acknowledgments have</a:t>
                      </a:r>
                      <a:r>
                        <a:rPr lang="en-GB" sz="1200" baseline="0" dirty="0" smtClean="0"/>
                        <a:t> only one chance to be sent.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Subscriber pulls </a:t>
                      </a:r>
                      <a:r>
                        <a:rPr lang="en-GB" sz="1200" dirty="0" err="1" smtClean="0"/>
                        <a:t>acks</a:t>
                      </a:r>
                      <a:r>
                        <a:rPr lang="en-GB" sz="1200" baseline="0" dirty="0" smtClean="0"/>
                        <a:t> from queue and retries sending to the Audit </a:t>
                      </a:r>
                      <a:r>
                        <a:rPr lang="en-GB" sz="1200" baseline="0" dirty="0" err="1" smtClean="0"/>
                        <a:t>Api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Errored</a:t>
                      </a:r>
                      <a:r>
                        <a:rPr lang="en-GB" sz="1200" baseline="0" dirty="0" smtClean="0"/>
                        <a:t> messages that were being sent to remote clients are not currently replayed.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Hub replays unacknowledged messages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8. Messages only</a:t>
                      </a:r>
                      <a:r>
                        <a:rPr lang="en-GB" sz="1200" baseline="0" dirty="0" smtClean="0"/>
                        <a:t> get one shot of being written to Tam in the Remote Subscriber.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Subscriber pulls messages from buffer and processes</a:t>
                      </a:r>
                      <a:r>
                        <a:rPr lang="en-GB" sz="1200" baseline="0" dirty="0" smtClean="0"/>
                        <a:t> them inside an </a:t>
                      </a:r>
                      <a:r>
                        <a:rPr lang="en-GB" sz="1200" baseline="0" dirty="0" err="1" smtClean="0"/>
                        <a:t>nservicebus</a:t>
                      </a:r>
                      <a:r>
                        <a:rPr lang="en-GB" sz="1200" baseline="0" dirty="0" smtClean="0"/>
                        <a:t> handler so each insert will get a number of retries.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9. No</a:t>
                      </a:r>
                      <a:r>
                        <a:rPr lang="en-GB" sz="1200" baseline="0" dirty="0" smtClean="0"/>
                        <a:t>n attachment/fin traffic has to wait for document downloads. This will be a problem at scale in the US.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Downloads</a:t>
                      </a:r>
                      <a:r>
                        <a:rPr lang="en-GB" sz="1200" baseline="0" dirty="0" smtClean="0"/>
                        <a:t> are delegated to a separate bus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10. Messages not idempotent in Remote subscriber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Esent</a:t>
                      </a:r>
                      <a:r>
                        <a:rPr lang="en-GB" sz="1200" baseline="0" dirty="0" smtClean="0"/>
                        <a:t> message store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11. Repetitive</a:t>
                      </a:r>
                      <a:r>
                        <a:rPr lang="en-GB" sz="1200" baseline="0" dirty="0" smtClean="0"/>
                        <a:t> b</a:t>
                      </a:r>
                      <a:r>
                        <a:rPr lang="en-GB" sz="1200" dirty="0" smtClean="0"/>
                        <a:t>oiler plate service code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NServiceBus</a:t>
                      </a:r>
                      <a:r>
                        <a:rPr lang="en-GB" sz="1200" dirty="0" smtClean="0"/>
                        <a:t> host for all services apart from Subscriber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12. With additional messages being sent and </a:t>
                      </a:r>
                      <a:r>
                        <a:rPr lang="en-GB" sz="1200" dirty="0" err="1" smtClean="0"/>
                        <a:t>recieved</a:t>
                      </a:r>
                      <a:r>
                        <a:rPr lang="en-GB" sz="1200" dirty="0" smtClean="0"/>
                        <a:t> via NSB workflows may be harder</a:t>
                      </a:r>
                      <a:r>
                        <a:rPr lang="en-GB" sz="1200" baseline="0" dirty="0" smtClean="0"/>
                        <a:t> to visualize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Uses a saga to</a:t>
                      </a:r>
                      <a:r>
                        <a:rPr lang="en-GB" sz="1200" baseline="0" dirty="0" smtClean="0"/>
                        <a:t> orchestrate workflow.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5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PF Integration V2</vt:lpstr>
      <vt:lpstr>Problems solved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Integration V2</dc:title>
  <dc:creator>sean rogers</dc:creator>
  <cp:lastModifiedBy>sean rogers</cp:lastModifiedBy>
  <cp:revision>6</cp:revision>
  <dcterms:created xsi:type="dcterms:W3CDTF">2016-01-13T22:32:15Z</dcterms:created>
  <dcterms:modified xsi:type="dcterms:W3CDTF">2016-01-13T23:59:40Z</dcterms:modified>
</cp:coreProperties>
</file>