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2021-12-05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2021-12-05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2021-12-05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br>
              <a:rPr lang="en-US" altLang="ko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" dirty="0">
                <a:latin typeface="Batang" panose="02030600000101010101" pitchFamily="18" charset="-127"/>
                <a:ea typeface="Batang" panose="02030600000101010101" pitchFamily="18" charset="-127"/>
              </a:rPr>
              <a:t>Tetris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20175342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황석환</a:t>
            </a:r>
            <a:endParaRPr lang="en-US" alt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20175303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김민철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12" y="1219200"/>
            <a:ext cx="10058400" cy="4648200"/>
          </a:xfrm>
        </p:spPr>
        <p:txBody>
          <a:bodyPr rtlCol="0">
            <a:normAutofit/>
          </a:bodyPr>
          <a:lstStyle/>
          <a:p>
            <a:pPr marL="342900" indent="-342900" rtl="0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프로젝트 소개 및 개발 내용 소개</a:t>
            </a:r>
            <a:endParaRPr lang="en-US" altLang="ko-KR" dirty="0">
              <a:solidFill>
                <a:srgbClr val="FFFFFF"/>
              </a:solidFill>
            </a:endParaRPr>
          </a:p>
          <a:p>
            <a:pPr marL="342900" indent="-342900" rtl="0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프로젝트 개발 결과물 소개</a:t>
            </a:r>
            <a:endParaRPr lang="en-US" altLang="ko-KR" dirty="0">
              <a:solidFill>
                <a:srgbClr val="FFFFFF"/>
              </a:solidFill>
            </a:endParaRPr>
          </a:p>
          <a:p>
            <a:pPr marL="342900" indent="-342900" rtl="0">
              <a:buFontTx/>
              <a:buChar char="-"/>
            </a:pPr>
            <a:r>
              <a:rPr lang="ko-KR" altLang="en-US" dirty="0">
                <a:solidFill>
                  <a:srgbClr val="FFFFFF"/>
                </a:solidFill>
              </a:rPr>
              <a:t>개발 결과물 사용하는 방법 소개</a:t>
            </a:r>
            <a:endParaRPr lang="en-US" altLang="ko-KR" dirty="0">
              <a:solidFill>
                <a:srgbClr val="FFFFFF"/>
              </a:solidFill>
            </a:endParaRPr>
          </a:p>
          <a:p>
            <a:pPr marL="342900" indent="-342900" rtl="0">
              <a:buFontTx/>
              <a:buChar char="-"/>
            </a:pP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6099935-A056-4CBC-8ED8-7B5F9DDB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712" y="100584"/>
            <a:ext cx="1621536" cy="81381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396A3-2E0E-45F0-8B87-93F3652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프로젝트 소개 및 개발 내용 소개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DB22F-96F2-47CE-8B11-2B4269563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0" y="2346198"/>
            <a:ext cx="3238500" cy="32385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308B0CB-F47A-48F6-B0E2-268776054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46" y="2346198"/>
            <a:ext cx="3362706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396A3-2E0E-45F0-8B87-93F3652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개발 결과물 소개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72AF51-BCEB-45C2-8B22-239BC3BC4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4604"/>
            <a:ext cx="4194049" cy="36509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71AF28-3EAA-4675-BEEE-A1087CF8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04" y="2077518"/>
            <a:ext cx="2123669" cy="172464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76E28B-1775-4AEF-BE8B-5E0A4FB0BF10}"/>
              </a:ext>
            </a:extLst>
          </p:cNvPr>
          <p:cNvCxnSpPr>
            <a:cxnSpLocks/>
          </p:cNvCxnSpPr>
          <p:nvPr/>
        </p:nvCxnSpPr>
        <p:spPr>
          <a:xfrm>
            <a:off x="3675015" y="2922422"/>
            <a:ext cx="10584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89DC821-D52C-461C-8ECE-B8D68ACA5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09" y="4414810"/>
            <a:ext cx="713232" cy="6814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619B5D-6320-49D2-A16D-6D5662FE5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8" y="4427002"/>
            <a:ext cx="713232" cy="681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7F82C1-A74D-4AD6-AC1D-FDC48DE2D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9" y="4427002"/>
            <a:ext cx="713232" cy="681441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C719F84-B1F4-4B49-B9AB-7904652DD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57" y="2285319"/>
            <a:ext cx="4655259" cy="36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3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396A3-2E0E-45F0-8B87-93F3652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결과물 사용하는 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67123D-7531-4D8E-9FC8-6381B8256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58" y="2130927"/>
            <a:ext cx="2629267" cy="2989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A677D4-85E2-41B6-B7A8-162ACF657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85" y="2130925"/>
            <a:ext cx="2629267" cy="29897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C5260B-A453-4FE7-9CC7-5877F2CA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13" y="2130925"/>
            <a:ext cx="2629267" cy="29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1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632" y="2097024"/>
            <a:ext cx="10058400" cy="2097024"/>
          </a:xfrm>
        </p:spPr>
        <p:txBody>
          <a:bodyPr rtlCol="0">
            <a:normAutofit/>
          </a:bodyPr>
          <a:lstStyle/>
          <a:p>
            <a:pPr marL="342900" indent="-342900" algn="ctr" rtl="0">
              <a:buFontTx/>
              <a:buChar char="-"/>
            </a:pPr>
            <a:r>
              <a:rPr lang="ko-KR" altLang="en-US" sz="8000" dirty="0">
                <a:solidFill>
                  <a:srgbClr val="FFFFFF"/>
                </a:solidFill>
              </a:rPr>
              <a:t>감사합니다</a:t>
            </a:r>
            <a:r>
              <a:rPr lang="en-US" altLang="ko-KR" sz="8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7814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{3C70A07D-C04C-4E6A-AF63-172EAD5FB46F}tf56160789_win32</Template>
  <TotalTime>39</TotalTime>
  <Words>36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Malgun Gothic</vt:lpstr>
      <vt:lpstr>Malgun Gothic</vt:lpstr>
      <vt:lpstr>Batang</vt:lpstr>
      <vt:lpstr>Calibri</vt:lpstr>
      <vt:lpstr>Franklin Gothic Book</vt:lpstr>
      <vt:lpstr>1_RetrospectVTI</vt:lpstr>
      <vt:lpstr> Tetris</vt:lpstr>
      <vt:lpstr>목차</vt:lpstr>
      <vt:lpstr>프로젝트 소개 및 개발 내용 소개</vt:lpstr>
      <vt:lpstr>개발 결과물 소개</vt:lpstr>
      <vt:lpstr>결과물 사용하는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Tetris</dc:title>
  <dc:creator>dmi</dc:creator>
  <cp:lastModifiedBy>dmi</cp:lastModifiedBy>
  <cp:revision>3</cp:revision>
  <dcterms:created xsi:type="dcterms:W3CDTF">2021-12-04T16:29:40Z</dcterms:created>
  <dcterms:modified xsi:type="dcterms:W3CDTF">2021-12-04T17:10:13Z</dcterms:modified>
</cp:coreProperties>
</file>