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6" r:id="rId2"/>
    <p:sldId id="375" r:id="rId3"/>
    <p:sldId id="389" r:id="rId4"/>
    <p:sldId id="394" r:id="rId5"/>
    <p:sldId id="393" r:id="rId6"/>
    <p:sldId id="390" r:id="rId7"/>
    <p:sldId id="391" r:id="rId8"/>
    <p:sldId id="256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FF"/>
    <a:srgbClr val="01CAFE"/>
    <a:srgbClr val="6666FF"/>
    <a:srgbClr val="00A0B8"/>
    <a:srgbClr val="2ABDF2"/>
    <a:srgbClr val="BC2651"/>
    <a:srgbClr val="004D9D"/>
    <a:srgbClr val="004F9E"/>
    <a:srgbClr val="004C9C"/>
    <a:srgbClr val="014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5271"/>
  </p:normalViewPr>
  <p:slideViewPr>
    <p:cSldViewPr snapToGrid="0">
      <p:cViewPr varScale="1">
        <p:scale>
          <a:sx n="78" d="100"/>
          <a:sy n="78" d="100"/>
        </p:scale>
        <p:origin x="76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23AE49E1-E95F-4F2A-9DA9-E0E4C5655696}"/>
    <pc:docChg chg="undo custSel addSld delSld modSld sldOrd">
      <pc:chgData name="Erick Arostegui Cunza" userId="d89b6af450cec8f7" providerId="LiveId" clId="{23AE49E1-E95F-4F2A-9DA9-E0E4C5655696}" dt="2019-03-31T06:01:37.579" v="1325" actId="196"/>
      <pc:docMkLst>
        <pc:docMk/>
      </pc:docMkLst>
      <pc:sldChg chg="modSp add">
        <pc:chgData name="Erick Arostegui Cunza" userId="d89b6af450cec8f7" providerId="LiveId" clId="{23AE49E1-E95F-4F2A-9DA9-E0E4C5655696}" dt="2019-03-30T04:37:02.143" v="1253"/>
        <pc:sldMkLst>
          <pc:docMk/>
          <pc:sldMk cId="2111622393" sldId="352"/>
        </pc:sldMkLst>
        <pc:spChg chg="mod">
          <ac:chgData name="Erick Arostegui Cunza" userId="d89b6af450cec8f7" providerId="LiveId" clId="{23AE49E1-E95F-4F2A-9DA9-E0E4C5655696}" dt="2019-03-30T04:36:29.380" v="1249" actId="20577"/>
          <ac:spMkLst>
            <pc:docMk/>
            <pc:sldMk cId="2111622393" sldId="352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4:36:40.393" v="1250"/>
          <ac:spMkLst>
            <pc:docMk/>
            <pc:sldMk cId="2111622393" sldId="352"/>
            <ac:spMk id="7" creationId="{9C100B46-CC93-4DD7-AD03-07425FFE2D8A}"/>
          </ac:spMkLst>
        </pc:spChg>
        <pc:spChg chg="mod">
          <ac:chgData name="Erick Arostegui Cunza" userId="d89b6af450cec8f7" providerId="LiveId" clId="{23AE49E1-E95F-4F2A-9DA9-E0E4C5655696}" dt="2019-03-30T04:36:55.618" v="1252"/>
          <ac:spMkLst>
            <pc:docMk/>
            <pc:sldMk cId="2111622393" sldId="352"/>
            <ac:spMk id="8" creationId="{4FCC3455-6C77-4B29-A85C-B6080555C92F}"/>
          </ac:spMkLst>
        </pc:spChg>
        <pc:spChg chg="mod">
          <ac:chgData name="Erick Arostegui Cunza" userId="d89b6af450cec8f7" providerId="LiveId" clId="{23AE49E1-E95F-4F2A-9DA9-E0E4C5655696}" dt="2019-03-30T04:36:46.991" v="1251"/>
          <ac:spMkLst>
            <pc:docMk/>
            <pc:sldMk cId="2111622393" sldId="352"/>
            <ac:spMk id="9" creationId="{15C1F324-A568-4E05-A48F-E18089A52711}"/>
          </ac:spMkLst>
        </pc:spChg>
        <pc:spChg chg="mod">
          <ac:chgData name="Erick Arostegui Cunza" userId="d89b6af450cec8f7" providerId="LiveId" clId="{23AE49E1-E95F-4F2A-9DA9-E0E4C5655696}" dt="2019-03-30T04:37:02.143" v="1253"/>
          <ac:spMkLst>
            <pc:docMk/>
            <pc:sldMk cId="2111622393" sldId="352"/>
            <ac:spMk id="10" creationId="{CFFA16A8-4F30-419F-8967-05272CECB128}"/>
          </ac:spMkLst>
        </pc:spChg>
      </pc:sldChg>
    </pc:docChg>
  </pc:docChgLst>
  <pc:docChgLst>
    <pc:chgData name="Erick Arostegui Cunza" userId="d89b6af450cec8f7" providerId="LiveId" clId="{22FCA85A-4390-4487-B4E5-F11C7D37E50C}"/>
    <pc:docChg chg="addSld delSld modSld">
      <pc:chgData name="Erick Arostegui Cunza" userId="d89b6af450cec8f7" providerId="LiveId" clId="{22FCA85A-4390-4487-B4E5-F11C7D37E50C}" dt="2019-03-30T01:42:28.800" v="4"/>
      <pc:docMkLst>
        <pc:docMk/>
      </pc:docMkLst>
      <pc:sldChg chg="add">
        <pc:chgData name="Erick Arostegui Cunza" userId="d89b6af450cec8f7" providerId="LiveId" clId="{22FCA85A-4390-4487-B4E5-F11C7D37E50C}" dt="2019-03-30T01:42:28.800" v="4"/>
        <pc:sldMkLst>
          <pc:docMk/>
          <pc:sldMk cId="2665721619" sldId="289"/>
        </pc:sldMkLst>
      </pc:sldChg>
    </pc:docChg>
  </pc:docChgLst>
  <pc:docChgLst>
    <pc:chgData name="Erick Arostegui Cunza" userId="d89b6af450cec8f7" providerId="LiveId" clId="{121FFC6D-67C7-48B2-B545-46122F1C7FBC}"/>
    <pc:docChg chg="undo custSel addSld delSld modSld sldOrd">
      <pc:chgData name="Erick Arostegui Cunza" userId="d89b6af450cec8f7" providerId="LiveId" clId="{121FFC6D-67C7-48B2-B545-46122F1C7FBC}" dt="2019-04-05T23:25:30.427" v="769" actId="20577"/>
      <pc:docMkLst>
        <pc:docMk/>
      </pc:docMkLst>
      <pc:sldChg chg="addSp delSp modSp">
        <pc:chgData name="Erick Arostegui Cunza" userId="d89b6af450cec8f7" providerId="LiveId" clId="{121FFC6D-67C7-48B2-B545-46122F1C7FBC}" dt="2019-04-05T21:49:33.238" v="33" actId="20577"/>
        <pc:sldMkLst>
          <pc:docMk/>
          <pc:sldMk cId="3715702196" sldId="257"/>
        </pc:sldMkLst>
        <pc:spChg chg="mod">
          <ac:chgData name="Erick Arostegui Cunza" userId="d89b6af450cec8f7" providerId="LiveId" clId="{121FFC6D-67C7-48B2-B545-46122F1C7FBC}" dt="2019-04-05T21:49:29.468" v="31" actId="1036"/>
          <ac:spMkLst>
            <pc:docMk/>
            <pc:sldMk cId="3715702196" sldId="257"/>
            <ac:spMk id="8" creationId="{00000000-0000-0000-0000-000000000000}"/>
          </ac:spMkLst>
        </pc:spChg>
        <pc:spChg chg="add mod">
          <ac:chgData name="Erick Arostegui Cunza" userId="d89b6af450cec8f7" providerId="LiveId" clId="{121FFC6D-67C7-48B2-B545-46122F1C7FBC}" dt="2019-04-05T21:49:33.238" v="33" actId="20577"/>
          <ac:spMkLst>
            <pc:docMk/>
            <pc:sldMk cId="3715702196" sldId="257"/>
            <ac:spMk id="10" creationId="{13C1D804-8BD3-478B-9BBD-78A9CBE0E8B8}"/>
          </ac:spMkLst>
        </pc:spChg>
        <pc:graphicFrameChg chg="add del modGraphic">
          <ac:chgData name="Erick Arostegui Cunza" userId="d89b6af450cec8f7" providerId="LiveId" clId="{121FFC6D-67C7-48B2-B545-46122F1C7FBC}" dt="2019-04-05T21:49:10.649" v="2" actId="478"/>
          <ac:graphicFrameMkLst>
            <pc:docMk/>
            <pc:sldMk cId="3715702196" sldId="257"/>
            <ac:graphicFrameMk id="4" creationId="{204A2E01-91A7-40C6-9A37-3F120EC9B3BB}"/>
          </ac:graphicFrameMkLst>
        </pc:graphicFrameChg>
      </pc:sldChg>
      <pc:sldChg chg="delSp modSp">
        <pc:chgData name="Erick Arostegui Cunza" userId="d89b6af450cec8f7" providerId="LiveId" clId="{121FFC6D-67C7-48B2-B545-46122F1C7FBC}" dt="2019-04-05T22:22:32.441" v="96" actId="1036"/>
        <pc:sldMkLst>
          <pc:docMk/>
          <pc:sldMk cId="2665721619" sldId="289"/>
        </pc:sldMkLst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5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0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2" creationId="{845A1A4E-C4D9-4B1C-8B26-2793A877739D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3" creationId="{6BFB39A9-0FBC-45C2-93F2-0B7F21A6BC1F}"/>
          </ac:spMkLst>
        </pc:spChg>
        <pc:spChg chg="del mod">
          <ac:chgData name="Erick Arostegui Cunza" userId="d89b6af450cec8f7" providerId="LiveId" clId="{121FFC6D-67C7-48B2-B545-46122F1C7FBC}" dt="2019-04-05T22:22:24.395" v="81" actId="478"/>
          <ac:spMkLst>
            <pc:docMk/>
            <pc:sldMk cId="2665721619" sldId="289"/>
            <ac:spMk id="14" creationId="{5EFA566F-2F01-4A23-B850-A0879C35C138}"/>
          </ac:spMkLst>
        </pc:spChg>
        <pc:spChg chg="del mod">
          <ac:chgData name="Erick Arostegui Cunza" userId="d89b6af450cec8f7" providerId="LiveId" clId="{121FFC6D-67C7-48B2-B545-46122F1C7FBC}" dt="2019-04-05T22:22:23.179" v="80" actId="478"/>
          <ac:spMkLst>
            <pc:docMk/>
            <pc:sldMk cId="2665721619" sldId="289"/>
            <ac:spMk id="15" creationId="{8FA58331-03A2-44EB-BBD7-E4A67EDADEEE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7" creationId="{00000000-0000-0000-0000-000000000000}"/>
          </ac:spMkLst>
        </pc:spChg>
        <pc:spChg chg="del">
          <ac:chgData name="Erick Arostegui Cunza" userId="d89b6af450cec8f7" providerId="LiveId" clId="{121FFC6D-67C7-48B2-B545-46122F1C7FBC}" dt="2019-04-05T22:16:53.675" v="34" actId="478"/>
          <ac:spMkLst>
            <pc:docMk/>
            <pc:sldMk cId="2665721619" sldId="289"/>
            <ac:spMk id="18" creationId="{94DAEC23-00FF-4F31-AC5B-0895CAD3F1F5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9" creationId="{00000000-0000-0000-0000-000000000000}"/>
          </ac:spMkLst>
        </pc:spChg>
        <pc:spChg chg="del">
          <ac:chgData name="Erick Arostegui Cunza" userId="d89b6af450cec8f7" providerId="LiveId" clId="{121FFC6D-67C7-48B2-B545-46122F1C7FBC}" dt="2019-04-05T22:16:55.186" v="35" actId="478"/>
          <ac:spMkLst>
            <pc:docMk/>
            <pc:sldMk cId="2665721619" sldId="289"/>
            <ac:spMk id="20" creationId="{954E1647-0B0A-4F5B-A72A-F3075E6A849A}"/>
          </ac:spMkLst>
        </pc:spChg>
        <pc:spChg chg="del">
          <ac:chgData name="Erick Arostegui Cunza" userId="d89b6af450cec8f7" providerId="LiveId" clId="{121FFC6D-67C7-48B2-B545-46122F1C7FBC}" dt="2019-04-05T22:16:59.003" v="39" actId="478"/>
          <ac:spMkLst>
            <pc:docMk/>
            <pc:sldMk cId="2665721619" sldId="289"/>
            <ac:spMk id="22" creationId="{7DB1C6C2-BA0A-4B3C-97C8-EAAE3271868F}"/>
          </ac:spMkLst>
        </pc:spChg>
        <pc:spChg chg="del">
          <ac:chgData name="Erick Arostegui Cunza" userId="d89b6af450cec8f7" providerId="LiveId" clId="{121FFC6D-67C7-48B2-B545-46122F1C7FBC}" dt="2019-04-05T22:16:56.522" v="36" actId="478"/>
          <ac:spMkLst>
            <pc:docMk/>
            <pc:sldMk cId="2665721619" sldId="289"/>
            <ac:spMk id="24" creationId="{AA0FE8E7-7CC8-4D64-9A69-83028CD9401F}"/>
          </ac:spMkLst>
        </pc:spChg>
        <pc:spChg chg="del">
          <ac:chgData name="Erick Arostegui Cunza" userId="d89b6af450cec8f7" providerId="LiveId" clId="{121FFC6D-67C7-48B2-B545-46122F1C7FBC}" dt="2019-04-05T22:17:00.011" v="40" actId="478"/>
          <ac:spMkLst>
            <pc:docMk/>
            <pc:sldMk cId="2665721619" sldId="289"/>
            <ac:spMk id="25" creationId="{3C0F4500-36CE-4CCD-9CB3-BC92AE9FD0EF}"/>
          </ac:spMkLst>
        </pc:spChg>
        <pc:spChg chg="del mod">
          <ac:chgData name="Erick Arostegui Cunza" userId="d89b6af450cec8f7" providerId="LiveId" clId="{121FFC6D-67C7-48B2-B545-46122F1C7FBC}" dt="2019-04-05T22:16:58.218" v="38" actId="478"/>
          <ac:spMkLst>
            <pc:docMk/>
            <pc:sldMk cId="2665721619" sldId="289"/>
            <ac:spMk id="26" creationId="{C1125B86-968D-4F63-8FCF-EAF895E6FA81}"/>
          </ac:spMkLst>
        </pc:spChg>
        <pc:cxnChg chg="mod">
          <ac:chgData name="Erick Arostegui Cunza" userId="d89b6af450cec8f7" providerId="LiveId" clId="{121FFC6D-67C7-48B2-B545-46122F1C7FBC}" dt="2019-04-05T22:22:32.441" v="96" actId="1036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del">
        <pc:chgData name="Erick Arostegui Cunza" userId="d89b6af450cec8f7" providerId="LiveId" clId="{121FFC6D-67C7-48B2-B545-46122F1C7FBC}" dt="2019-04-05T22:24:06.298" v="101" actId="2696"/>
        <pc:sldMkLst>
          <pc:docMk/>
          <pc:sldMk cId="3692404442" sldId="302"/>
        </pc:sldMkLst>
      </pc:sldChg>
      <pc:sldChg chg="del">
        <pc:chgData name="Erick Arostegui Cunza" userId="d89b6af450cec8f7" providerId="LiveId" clId="{121FFC6D-67C7-48B2-B545-46122F1C7FBC}" dt="2019-04-05T22:24:03.417" v="97" actId="2696"/>
        <pc:sldMkLst>
          <pc:docMk/>
          <pc:sldMk cId="779564033" sldId="303"/>
        </pc:sldMkLst>
      </pc:sldChg>
      <pc:sldChg chg="del">
        <pc:chgData name="Erick Arostegui Cunza" userId="d89b6af450cec8f7" providerId="LiveId" clId="{121FFC6D-67C7-48B2-B545-46122F1C7FBC}" dt="2019-04-05T22:24:04.547" v="98" actId="2696"/>
        <pc:sldMkLst>
          <pc:docMk/>
          <pc:sldMk cId="4229302090" sldId="304"/>
        </pc:sldMkLst>
      </pc:sldChg>
      <pc:sldChg chg="del">
        <pc:chgData name="Erick Arostegui Cunza" userId="d89b6af450cec8f7" providerId="LiveId" clId="{121FFC6D-67C7-48B2-B545-46122F1C7FBC}" dt="2019-04-05T22:24:05.326" v="99" actId="2696"/>
        <pc:sldMkLst>
          <pc:docMk/>
          <pc:sldMk cId="2946685937" sldId="305"/>
        </pc:sldMkLst>
      </pc:sldChg>
      <pc:sldChg chg="del">
        <pc:chgData name="Erick Arostegui Cunza" userId="d89b6af450cec8f7" providerId="LiveId" clId="{121FFC6D-67C7-48B2-B545-46122F1C7FBC}" dt="2019-04-05T22:24:05.752" v="100" actId="2696"/>
        <pc:sldMkLst>
          <pc:docMk/>
          <pc:sldMk cId="733138976" sldId="308"/>
        </pc:sldMkLst>
      </pc:sldChg>
      <pc:sldChg chg="del">
        <pc:chgData name="Erick Arostegui Cunza" userId="d89b6af450cec8f7" providerId="LiveId" clId="{121FFC6D-67C7-48B2-B545-46122F1C7FBC}" dt="2019-04-05T22:24:06.918" v="102" actId="2696"/>
        <pc:sldMkLst>
          <pc:docMk/>
          <pc:sldMk cId="2160030047" sldId="309"/>
        </pc:sldMkLst>
      </pc:sldChg>
      <pc:sldChg chg="del">
        <pc:chgData name="Erick Arostegui Cunza" userId="d89b6af450cec8f7" providerId="LiveId" clId="{121FFC6D-67C7-48B2-B545-46122F1C7FBC}" dt="2019-04-05T22:24:07.445" v="103" actId="2696"/>
        <pc:sldMkLst>
          <pc:docMk/>
          <pc:sldMk cId="4165764933" sldId="310"/>
        </pc:sldMkLst>
      </pc:sldChg>
      <pc:sldChg chg="del">
        <pc:chgData name="Erick Arostegui Cunza" userId="d89b6af450cec8f7" providerId="LiveId" clId="{121FFC6D-67C7-48B2-B545-46122F1C7FBC}" dt="2019-04-05T22:24:07.863" v="104" actId="2696"/>
        <pc:sldMkLst>
          <pc:docMk/>
          <pc:sldMk cId="2444628223" sldId="311"/>
        </pc:sldMkLst>
      </pc:sldChg>
      <pc:sldChg chg="del">
        <pc:chgData name="Erick Arostegui Cunza" userId="d89b6af450cec8f7" providerId="LiveId" clId="{121FFC6D-67C7-48B2-B545-46122F1C7FBC}" dt="2019-04-05T22:24:08.360" v="105" actId="2696"/>
        <pc:sldMkLst>
          <pc:docMk/>
          <pc:sldMk cId="3049903533" sldId="312"/>
        </pc:sldMkLst>
      </pc:sldChg>
      <pc:sldChg chg="del">
        <pc:chgData name="Erick Arostegui Cunza" userId="d89b6af450cec8f7" providerId="LiveId" clId="{121FFC6D-67C7-48B2-B545-46122F1C7FBC}" dt="2019-04-05T22:24:08.856" v="106" actId="2696"/>
        <pc:sldMkLst>
          <pc:docMk/>
          <pc:sldMk cId="182129590" sldId="313"/>
        </pc:sldMkLst>
      </pc:sldChg>
      <pc:sldChg chg="del">
        <pc:chgData name="Erick Arostegui Cunza" userId="d89b6af450cec8f7" providerId="LiveId" clId="{121FFC6D-67C7-48B2-B545-46122F1C7FBC}" dt="2019-04-05T22:24:09.316" v="107" actId="2696"/>
        <pc:sldMkLst>
          <pc:docMk/>
          <pc:sldMk cId="2621913891" sldId="314"/>
        </pc:sldMkLst>
      </pc:sldChg>
      <pc:sldChg chg="del">
        <pc:chgData name="Erick Arostegui Cunza" userId="d89b6af450cec8f7" providerId="LiveId" clId="{121FFC6D-67C7-48B2-B545-46122F1C7FBC}" dt="2019-04-05T22:24:09.837" v="108" actId="2696"/>
        <pc:sldMkLst>
          <pc:docMk/>
          <pc:sldMk cId="1500999761" sldId="315"/>
        </pc:sldMkLst>
      </pc:sldChg>
      <pc:sldChg chg="modSp add ord">
        <pc:chgData name="Erick Arostegui Cunza" userId="d89b6af450cec8f7" providerId="LiveId" clId="{121FFC6D-67C7-48B2-B545-46122F1C7FBC}" dt="2019-04-05T22:57:59.978" v="191"/>
        <pc:sldMkLst>
          <pc:docMk/>
          <pc:sldMk cId="459060538" sldId="316"/>
        </pc:sldMkLst>
        <pc:spChg chg="mod">
          <ac:chgData name="Erick Arostegui Cunza" userId="d89b6af450cec8f7" providerId="LiveId" clId="{121FFC6D-67C7-48B2-B545-46122F1C7FBC}" dt="2019-04-05T22:57:59.978" v="191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2:57:55.449" v="190"/>
          <ac:spMkLst>
            <pc:docMk/>
            <pc:sldMk cId="459060538" sldId="316"/>
            <ac:spMk id="12" creationId="{DE7BC574-CF06-45D6-BD2D-B96A97D291F6}"/>
          </ac:spMkLst>
        </pc:spChg>
      </pc:sldChg>
      <pc:sldChg chg="del">
        <pc:chgData name="Erick Arostegui Cunza" userId="d89b6af450cec8f7" providerId="LiveId" clId="{121FFC6D-67C7-48B2-B545-46122F1C7FBC}" dt="2019-04-05T22:24:10.407" v="109" actId="2696"/>
        <pc:sldMkLst>
          <pc:docMk/>
          <pc:sldMk cId="1849691826" sldId="316"/>
        </pc:sldMkLst>
      </pc:sldChg>
      <pc:sldChg chg="del">
        <pc:chgData name="Erick Arostegui Cunza" userId="d89b6af450cec8f7" providerId="LiveId" clId="{121FFC6D-67C7-48B2-B545-46122F1C7FBC}" dt="2019-04-05T22:24:10.983" v="110" actId="2696"/>
        <pc:sldMkLst>
          <pc:docMk/>
          <pc:sldMk cId="786033525" sldId="317"/>
        </pc:sldMkLst>
      </pc:sldChg>
      <pc:sldChg chg="modSp add">
        <pc:chgData name="Erick Arostegui Cunza" userId="d89b6af450cec8f7" providerId="LiveId" clId="{121FFC6D-67C7-48B2-B545-46122F1C7FBC}" dt="2019-04-05T22:28:05.061" v="160"/>
        <pc:sldMkLst>
          <pc:docMk/>
          <pc:sldMk cId="2300461306" sldId="318"/>
        </pc:sldMkLst>
        <pc:spChg chg="mod">
          <ac:chgData name="Erick Arostegui Cunza" userId="d89b6af450cec8f7" providerId="LiveId" clId="{121FFC6D-67C7-48B2-B545-46122F1C7FBC}" dt="2019-04-05T22:28:05.061" v="160"/>
          <ac:spMkLst>
            <pc:docMk/>
            <pc:sldMk cId="2300461306" sldId="31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1.402" v="111" actId="2696"/>
        <pc:sldMkLst>
          <pc:docMk/>
          <pc:sldMk cId="3497415115" sldId="318"/>
        </pc:sldMkLst>
      </pc:sldChg>
      <pc:sldChg chg="del">
        <pc:chgData name="Erick Arostegui Cunza" userId="d89b6af450cec8f7" providerId="LiveId" clId="{121FFC6D-67C7-48B2-B545-46122F1C7FBC}" dt="2019-04-05T22:24:12.377" v="113" actId="2696"/>
        <pc:sldMkLst>
          <pc:docMk/>
          <pc:sldMk cId="1666691901" sldId="319"/>
        </pc:sldMkLst>
      </pc:sldChg>
      <pc:sldChg chg="modSp add">
        <pc:chgData name="Erick Arostegui Cunza" userId="d89b6af450cec8f7" providerId="LiveId" clId="{121FFC6D-67C7-48B2-B545-46122F1C7FBC}" dt="2019-04-05T22:28:08.798" v="161"/>
        <pc:sldMkLst>
          <pc:docMk/>
          <pc:sldMk cId="2198010914" sldId="319"/>
        </pc:sldMkLst>
        <pc:spChg chg="mod">
          <ac:chgData name="Erick Arostegui Cunza" userId="d89b6af450cec8f7" providerId="LiveId" clId="{121FFC6D-67C7-48B2-B545-46122F1C7FBC}" dt="2019-04-05T22:28:08.798" v="161"/>
          <ac:spMkLst>
            <pc:docMk/>
            <pc:sldMk cId="2198010914" sldId="319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2.786" v="114" actId="2696"/>
        <pc:sldMkLst>
          <pc:docMk/>
          <pc:sldMk cId="741389018" sldId="320"/>
        </pc:sldMkLst>
      </pc:sldChg>
      <pc:sldChg chg="modSp add">
        <pc:chgData name="Erick Arostegui Cunza" userId="d89b6af450cec8f7" providerId="LiveId" clId="{121FFC6D-67C7-48B2-B545-46122F1C7FBC}" dt="2019-04-05T22:28:12.327" v="162"/>
        <pc:sldMkLst>
          <pc:docMk/>
          <pc:sldMk cId="3589355234" sldId="320"/>
        </pc:sldMkLst>
        <pc:spChg chg="mod">
          <ac:chgData name="Erick Arostegui Cunza" userId="d89b6af450cec8f7" providerId="LiveId" clId="{121FFC6D-67C7-48B2-B545-46122F1C7FBC}" dt="2019-04-05T22:28:12.327" v="162"/>
          <ac:spMkLst>
            <pc:docMk/>
            <pc:sldMk cId="3589355234" sldId="320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15.861" v="163"/>
        <pc:sldMkLst>
          <pc:docMk/>
          <pc:sldMk cId="3805789459" sldId="321"/>
        </pc:sldMkLst>
        <pc:spChg chg="mod">
          <ac:chgData name="Erick Arostegui Cunza" userId="d89b6af450cec8f7" providerId="LiveId" clId="{121FFC6D-67C7-48B2-B545-46122F1C7FBC}" dt="2019-04-05T22:28:15.861" v="163"/>
          <ac:spMkLst>
            <pc:docMk/>
            <pc:sldMk cId="3805789459" sldId="321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3.724" v="116" actId="2696"/>
        <pc:sldMkLst>
          <pc:docMk/>
          <pc:sldMk cId="3840479126" sldId="321"/>
        </pc:sldMkLst>
      </pc:sldChg>
      <pc:sldChg chg="del">
        <pc:chgData name="Erick Arostegui Cunza" userId="d89b6af450cec8f7" providerId="LiveId" clId="{121FFC6D-67C7-48B2-B545-46122F1C7FBC}" dt="2019-04-05T22:24:13.329" v="115" actId="2696"/>
        <pc:sldMkLst>
          <pc:docMk/>
          <pc:sldMk cId="2118611156" sldId="322"/>
        </pc:sldMkLst>
      </pc:sldChg>
      <pc:sldChg chg="modSp add">
        <pc:chgData name="Erick Arostegui Cunza" userId="d89b6af450cec8f7" providerId="LiveId" clId="{121FFC6D-67C7-48B2-B545-46122F1C7FBC}" dt="2019-04-05T22:28:21.286" v="164"/>
        <pc:sldMkLst>
          <pc:docMk/>
          <pc:sldMk cId="4282720226" sldId="322"/>
        </pc:sldMkLst>
        <pc:spChg chg="mod">
          <ac:chgData name="Erick Arostegui Cunza" userId="d89b6af450cec8f7" providerId="LiveId" clId="{121FFC6D-67C7-48B2-B545-46122F1C7FBC}" dt="2019-04-05T22:28:21.286" v="164"/>
          <ac:spMkLst>
            <pc:docMk/>
            <pc:sldMk cId="4282720226" sldId="322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24.902" v="165"/>
        <pc:sldMkLst>
          <pc:docMk/>
          <pc:sldMk cId="491736687" sldId="323"/>
        </pc:sldMkLst>
        <pc:spChg chg="mod">
          <ac:chgData name="Erick Arostegui Cunza" userId="d89b6af450cec8f7" providerId="LiveId" clId="{121FFC6D-67C7-48B2-B545-46122F1C7FBC}" dt="2019-04-05T22:28:24.902" v="165"/>
          <ac:spMkLst>
            <pc:docMk/>
            <pc:sldMk cId="491736687" sldId="32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4.236" v="117" actId="2696"/>
        <pc:sldMkLst>
          <pc:docMk/>
          <pc:sldMk cId="2170242077" sldId="323"/>
        </pc:sldMkLst>
      </pc:sldChg>
      <pc:sldChg chg="del">
        <pc:chgData name="Erick Arostegui Cunza" userId="d89b6af450cec8f7" providerId="LiveId" clId="{121FFC6D-67C7-48B2-B545-46122F1C7FBC}" dt="2019-04-05T22:24:11.932" v="112" actId="2696"/>
        <pc:sldMkLst>
          <pc:docMk/>
          <pc:sldMk cId="2731754485" sldId="324"/>
        </pc:sldMkLst>
      </pc:sldChg>
      <pc:sldChg chg="modSp add">
        <pc:chgData name="Erick Arostegui Cunza" userId="d89b6af450cec8f7" providerId="LiveId" clId="{121FFC6D-67C7-48B2-B545-46122F1C7FBC}" dt="2019-04-05T22:28:30.630" v="166"/>
        <pc:sldMkLst>
          <pc:docMk/>
          <pc:sldMk cId="4119636865" sldId="324"/>
        </pc:sldMkLst>
        <pc:spChg chg="mod">
          <ac:chgData name="Erick Arostegui Cunza" userId="d89b6af450cec8f7" providerId="LiveId" clId="{121FFC6D-67C7-48B2-B545-46122F1C7FBC}" dt="2019-04-05T22:28:30.630" v="166"/>
          <ac:spMkLst>
            <pc:docMk/>
            <pc:sldMk cId="4119636865" sldId="324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34.678" v="167"/>
        <pc:sldMkLst>
          <pc:docMk/>
          <pc:sldMk cId="2167980623" sldId="325"/>
        </pc:sldMkLst>
        <pc:spChg chg="mod">
          <ac:chgData name="Erick Arostegui Cunza" userId="d89b6af450cec8f7" providerId="LiveId" clId="{121FFC6D-67C7-48B2-B545-46122F1C7FBC}" dt="2019-04-05T22:28:34.678" v="167"/>
          <ac:spMkLst>
            <pc:docMk/>
            <pc:sldMk cId="2167980623" sldId="325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5.476" v="119" actId="2696"/>
        <pc:sldMkLst>
          <pc:docMk/>
          <pc:sldMk cId="2177635351" sldId="325"/>
        </pc:sldMkLst>
      </pc:sldChg>
      <pc:sldChg chg="modSp add">
        <pc:chgData name="Erick Arostegui Cunza" userId="d89b6af450cec8f7" providerId="LiveId" clId="{121FFC6D-67C7-48B2-B545-46122F1C7FBC}" dt="2019-04-05T22:28:38.255" v="168"/>
        <pc:sldMkLst>
          <pc:docMk/>
          <pc:sldMk cId="2329114150" sldId="326"/>
        </pc:sldMkLst>
        <pc:spChg chg="mod">
          <ac:chgData name="Erick Arostegui Cunza" userId="d89b6af450cec8f7" providerId="LiveId" clId="{121FFC6D-67C7-48B2-B545-46122F1C7FBC}" dt="2019-04-05T22:28:38.255" v="168"/>
          <ac:spMkLst>
            <pc:docMk/>
            <pc:sldMk cId="2329114150" sldId="326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4.909" v="118" actId="2696"/>
        <pc:sldMkLst>
          <pc:docMk/>
          <pc:sldMk cId="3683751875" sldId="326"/>
        </pc:sldMkLst>
      </pc:sldChg>
      <pc:sldChg chg="del">
        <pc:chgData name="Erick Arostegui Cunza" userId="d89b6af450cec8f7" providerId="LiveId" clId="{121FFC6D-67C7-48B2-B545-46122F1C7FBC}" dt="2019-04-05T22:24:15.965" v="120" actId="2696"/>
        <pc:sldMkLst>
          <pc:docMk/>
          <pc:sldMk cId="374780240" sldId="327"/>
        </pc:sldMkLst>
      </pc:sldChg>
      <pc:sldChg chg="modSp add">
        <pc:chgData name="Erick Arostegui Cunza" userId="d89b6af450cec8f7" providerId="LiveId" clId="{121FFC6D-67C7-48B2-B545-46122F1C7FBC}" dt="2019-04-05T22:28:42.838" v="169"/>
        <pc:sldMkLst>
          <pc:docMk/>
          <pc:sldMk cId="3096854712" sldId="327"/>
        </pc:sldMkLst>
        <pc:spChg chg="mod">
          <ac:chgData name="Erick Arostegui Cunza" userId="d89b6af450cec8f7" providerId="LiveId" clId="{121FFC6D-67C7-48B2-B545-46122F1C7FBC}" dt="2019-04-05T22:28:42.838" v="169"/>
          <ac:spMkLst>
            <pc:docMk/>
            <pc:sldMk cId="3096854712" sldId="327"/>
            <ac:spMk id="3" creationId="{52D84611-5F32-4928-A4BC-B1DDD7B90213}"/>
          </ac:spMkLst>
        </pc:spChg>
      </pc:sldChg>
      <pc:sldChg chg="addSp delSp modSp add">
        <pc:chgData name="Erick Arostegui Cunza" userId="d89b6af450cec8f7" providerId="LiveId" clId="{121FFC6D-67C7-48B2-B545-46122F1C7FBC}" dt="2019-04-05T22:58:59.128" v="193"/>
        <pc:sldMkLst>
          <pc:docMk/>
          <pc:sldMk cId="312172050" sldId="328"/>
        </pc:sldMkLst>
        <pc:spChg chg="add del">
          <ac:chgData name="Erick Arostegui Cunza" userId="d89b6af450cec8f7" providerId="LiveId" clId="{121FFC6D-67C7-48B2-B545-46122F1C7FBC}" dt="2019-04-05T22:58:59.128" v="193"/>
          <ac:spMkLst>
            <pc:docMk/>
            <pc:sldMk cId="312172050" sldId="328"/>
            <ac:spMk id="2" creationId="{0DEE8DD3-782B-4C21-A8B5-B8ADDFC73D60}"/>
          </ac:spMkLst>
        </pc:spChg>
        <pc:spChg chg="mod">
          <ac:chgData name="Erick Arostegui Cunza" userId="d89b6af450cec8f7" providerId="LiveId" clId="{121FFC6D-67C7-48B2-B545-46122F1C7FBC}" dt="2019-04-05T22:28:47.398" v="170"/>
          <ac:spMkLst>
            <pc:docMk/>
            <pc:sldMk cId="312172050" sldId="32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6.344" v="121" actId="2696"/>
        <pc:sldMkLst>
          <pc:docMk/>
          <pc:sldMk cId="4124327726" sldId="328"/>
        </pc:sldMkLst>
      </pc:sldChg>
      <pc:sldChg chg="del">
        <pc:chgData name="Erick Arostegui Cunza" userId="d89b6af450cec8f7" providerId="LiveId" clId="{121FFC6D-67C7-48B2-B545-46122F1C7FBC}" dt="2019-04-05T22:24:16.782" v="122" actId="2696"/>
        <pc:sldMkLst>
          <pc:docMk/>
          <pc:sldMk cId="973345903" sldId="329"/>
        </pc:sldMkLst>
      </pc:sldChg>
      <pc:sldChg chg="modSp add">
        <pc:chgData name="Erick Arostegui Cunza" userId="d89b6af450cec8f7" providerId="LiveId" clId="{121FFC6D-67C7-48B2-B545-46122F1C7FBC}" dt="2019-04-05T23:01:09.673" v="228"/>
        <pc:sldMkLst>
          <pc:docMk/>
          <pc:sldMk cId="2518102434" sldId="329"/>
        </pc:sldMkLst>
        <pc:spChg chg="mod">
          <ac:chgData name="Erick Arostegui Cunza" userId="d89b6af450cec8f7" providerId="LiveId" clId="{121FFC6D-67C7-48B2-B545-46122F1C7FBC}" dt="2019-04-05T23:01:09.673" v="228"/>
          <ac:spMkLst>
            <pc:docMk/>
            <pc:sldMk cId="2518102434" sldId="329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55.558" v="172"/>
        <pc:sldMkLst>
          <pc:docMk/>
          <pc:sldMk cId="411445110" sldId="330"/>
        </pc:sldMkLst>
        <pc:spChg chg="mod">
          <ac:chgData name="Erick Arostegui Cunza" userId="d89b6af450cec8f7" providerId="LiveId" clId="{121FFC6D-67C7-48B2-B545-46122F1C7FBC}" dt="2019-04-05T22:28:55.558" v="172"/>
          <ac:spMkLst>
            <pc:docMk/>
            <pc:sldMk cId="411445110" sldId="330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7.219" v="123" actId="2696"/>
        <pc:sldMkLst>
          <pc:docMk/>
          <pc:sldMk cId="578240985" sldId="330"/>
        </pc:sldMkLst>
      </pc:sldChg>
      <pc:sldChg chg="del">
        <pc:chgData name="Erick Arostegui Cunza" userId="d89b6af450cec8f7" providerId="LiveId" clId="{121FFC6D-67C7-48B2-B545-46122F1C7FBC}" dt="2019-04-05T22:24:17.611" v="124" actId="2696"/>
        <pc:sldMkLst>
          <pc:docMk/>
          <pc:sldMk cId="27394157" sldId="331"/>
        </pc:sldMkLst>
      </pc:sldChg>
      <pc:sldChg chg="del">
        <pc:chgData name="Erick Arostegui Cunza" userId="d89b6af450cec8f7" providerId="LiveId" clId="{121FFC6D-67C7-48B2-B545-46122F1C7FBC}" dt="2019-04-05T22:24:18.066" v="125" actId="2696"/>
        <pc:sldMkLst>
          <pc:docMk/>
          <pc:sldMk cId="369149009" sldId="332"/>
        </pc:sldMkLst>
      </pc:sldChg>
      <pc:sldChg chg="modSp add">
        <pc:chgData name="Erick Arostegui Cunza" userId="d89b6af450cec8f7" providerId="LiveId" clId="{121FFC6D-67C7-48B2-B545-46122F1C7FBC}" dt="2019-04-05T22:57:22.700" v="183"/>
        <pc:sldMkLst>
          <pc:docMk/>
          <pc:sldMk cId="782693149" sldId="333"/>
        </pc:sldMkLst>
        <pc:spChg chg="mod">
          <ac:chgData name="Erick Arostegui Cunza" userId="d89b6af450cec8f7" providerId="LiveId" clId="{121FFC6D-67C7-48B2-B545-46122F1C7FBC}" dt="2019-04-05T22:57:22.700" v="183"/>
          <ac:spMkLst>
            <pc:docMk/>
            <pc:sldMk cId="782693149" sldId="33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405" v="126" actId="2696"/>
        <pc:sldMkLst>
          <pc:docMk/>
          <pc:sldMk cId="3768803199" sldId="333"/>
        </pc:sldMkLst>
      </pc:sldChg>
      <pc:sldChg chg="modSp add">
        <pc:chgData name="Erick Arostegui Cunza" userId="d89b6af450cec8f7" providerId="LiveId" clId="{121FFC6D-67C7-48B2-B545-46122F1C7FBC}" dt="2019-04-05T22:57:27.488" v="184"/>
        <pc:sldMkLst>
          <pc:docMk/>
          <pc:sldMk cId="1209581262" sldId="334"/>
        </pc:sldMkLst>
        <pc:spChg chg="mod">
          <ac:chgData name="Erick Arostegui Cunza" userId="d89b6af450cec8f7" providerId="LiveId" clId="{121FFC6D-67C7-48B2-B545-46122F1C7FBC}" dt="2019-04-05T22:57:27.488" v="184"/>
          <ac:spMkLst>
            <pc:docMk/>
            <pc:sldMk cId="1209581262" sldId="334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605" v="127" actId="2696"/>
        <pc:sldMkLst>
          <pc:docMk/>
          <pc:sldMk cId="3792631926" sldId="334"/>
        </pc:sldMkLst>
      </pc:sldChg>
      <pc:sldChg chg="del">
        <pc:chgData name="Erick Arostegui Cunza" userId="d89b6af450cec8f7" providerId="LiveId" clId="{121FFC6D-67C7-48B2-B545-46122F1C7FBC}" dt="2019-04-05T22:24:18.729" v="128" actId="2696"/>
        <pc:sldMkLst>
          <pc:docMk/>
          <pc:sldMk cId="839902658" sldId="335"/>
        </pc:sldMkLst>
      </pc:sldChg>
      <pc:sldChg chg="modSp add">
        <pc:chgData name="Erick Arostegui Cunza" userId="d89b6af450cec8f7" providerId="LiveId" clId="{121FFC6D-67C7-48B2-B545-46122F1C7FBC}" dt="2019-04-05T22:57:33.528" v="187"/>
        <pc:sldMkLst>
          <pc:docMk/>
          <pc:sldMk cId="2847580756" sldId="335"/>
        </pc:sldMkLst>
        <pc:spChg chg="mod">
          <ac:chgData name="Erick Arostegui Cunza" userId="d89b6af450cec8f7" providerId="LiveId" clId="{121FFC6D-67C7-48B2-B545-46122F1C7FBC}" dt="2019-04-05T22:57:33.528" v="187"/>
          <ac:spMkLst>
            <pc:docMk/>
            <pc:sldMk cId="2847580756" sldId="335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887" v="129" actId="2696"/>
        <pc:sldMkLst>
          <pc:docMk/>
          <pc:sldMk cId="3937810078" sldId="336"/>
        </pc:sldMkLst>
      </pc:sldChg>
      <pc:sldChg chg="modSp add">
        <pc:chgData name="Erick Arostegui Cunza" userId="d89b6af450cec8f7" providerId="LiveId" clId="{121FFC6D-67C7-48B2-B545-46122F1C7FBC}" dt="2019-04-05T22:57:42.602" v="188"/>
        <pc:sldMkLst>
          <pc:docMk/>
          <pc:sldMk cId="4222506740" sldId="336"/>
        </pc:sldMkLst>
        <pc:spChg chg="mod">
          <ac:chgData name="Erick Arostegui Cunza" userId="d89b6af450cec8f7" providerId="LiveId" clId="{121FFC6D-67C7-48B2-B545-46122F1C7FBC}" dt="2019-04-05T22:57:42.602" v="188"/>
          <ac:spMkLst>
            <pc:docMk/>
            <pc:sldMk cId="4222506740" sldId="336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048" v="130" actId="2696"/>
        <pc:sldMkLst>
          <pc:docMk/>
          <pc:sldMk cId="1040205658" sldId="337"/>
        </pc:sldMkLst>
      </pc:sldChg>
      <pc:sldChg chg="modSp add">
        <pc:chgData name="Erick Arostegui Cunza" userId="d89b6af450cec8f7" providerId="LiveId" clId="{121FFC6D-67C7-48B2-B545-46122F1C7FBC}" dt="2019-04-05T22:57:46.825" v="189"/>
        <pc:sldMkLst>
          <pc:docMk/>
          <pc:sldMk cId="3704906369" sldId="337"/>
        </pc:sldMkLst>
        <pc:spChg chg="mod">
          <ac:chgData name="Erick Arostegui Cunza" userId="d89b6af450cec8f7" providerId="LiveId" clId="{121FFC6D-67C7-48B2-B545-46122F1C7FBC}" dt="2019-04-05T22:57:46.825" v="189"/>
          <ac:spMkLst>
            <pc:docMk/>
            <pc:sldMk cId="3704906369" sldId="337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197" v="131" actId="2696"/>
        <pc:sldMkLst>
          <pc:docMk/>
          <pc:sldMk cId="2538642118" sldId="338"/>
        </pc:sldMkLst>
      </pc:sldChg>
      <pc:sldChg chg="modSp add">
        <pc:chgData name="Erick Arostegui Cunza" userId="d89b6af450cec8f7" providerId="LiveId" clId="{121FFC6D-67C7-48B2-B545-46122F1C7FBC}" dt="2019-04-05T23:01:13.008" v="229"/>
        <pc:sldMkLst>
          <pc:docMk/>
          <pc:sldMk cId="3048321682" sldId="338"/>
        </pc:sldMkLst>
        <pc:spChg chg="mod">
          <ac:chgData name="Erick Arostegui Cunza" userId="d89b6af450cec8f7" providerId="LiveId" clId="{121FFC6D-67C7-48B2-B545-46122F1C7FBC}" dt="2019-04-05T23:01:13.008" v="229"/>
          <ac:spMkLst>
            <pc:docMk/>
            <pc:sldMk cId="3048321682" sldId="33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379" v="132" actId="2696"/>
        <pc:sldMkLst>
          <pc:docMk/>
          <pc:sldMk cId="3551921792" sldId="339"/>
        </pc:sldMkLst>
      </pc:sldChg>
      <pc:sldChg chg="modSp add">
        <pc:chgData name="Erick Arostegui Cunza" userId="d89b6af450cec8f7" providerId="LiveId" clId="{121FFC6D-67C7-48B2-B545-46122F1C7FBC}" dt="2019-04-05T23:01:32.928" v="230"/>
        <pc:sldMkLst>
          <pc:docMk/>
          <pc:sldMk cId="3585788693" sldId="339"/>
        </pc:sldMkLst>
        <pc:spChg chg="mod">
          <ac:chgData name="Erick Arostegui Cunza" userId="d89b6af450cec8f7" providerId="LiveId" clId="{121FFC6D-67C7-48B2-B545-46122F1C7FBC}" dt="2019-04-05T23:01:32.928" v="230"/>
          <ac:spMkLst>
            <pc:docMk/>
            <pc:sldMk cId="3585788693" sldId="339"/>
            <ac:spMk id="3" creationId="{52D84611-5F32-4928-A4BC-B1DDD7B90213}"/>
          </ac:spMkLst>
        </pc:spChg>
      </pc:sldChg>
      <pc:sldChg chg="modSp add del">
        <pc:chgData name="Erick Arostegui Cunza" userId="d89b6af450cec8f7" providerId="LiveId" clId="{121FFC6D-67C7-48B2-B545-46122F1C7FBC}" dt="2019-04-05T23:01:36.303" v="231"/>
        <pc:sldMkLst>
          <pc:docMk/>
          <pc:sldMk cId="1947720919" sldId="340"/>
        </pc:sldMkLst>
        <pc:spChg chg="mod">
          <ac:chgData name="Erick Arostegui Cunza" userId="d89b6af450cec8f7" providerId="LiveId" clId="{121FFC6D-67C7-48B2-B545-46122F1C7FBC}" dt="2019-04-05T23:01:36.303" v="231"/>
          <ac:spMkLst>
            <pc:docMk/>
            <pc:sldMk cId="1947720919" sldId="340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607" v="133" actId="2696"/>
        <pc:sldMkLst>
          <pc:docMk/>
          <pc:sldMk cId="2629675197" sldId="340"/>
        </pc:sldMkLst>
      </pc:sldChg>
      <pc:sldChg chg="modSp add">
        <pc:chgData name="Erick Arostegui Cunza" userId="d89b6af450cec8f7" providerId="LiveId" clId="{121FFC6D-67C7-48B2-B545-46122F1C7FBC}" dt="2019-04-05T23:01:40.169" v="232"/>
        <pc:sldMkLst>
          <pc:docMk/>
          <pc:sldMk cId="497294467" sldId="341"/>
        </pc:sldMkLst>
        <pc:spChg chg="mod">
          <ac:chgData name="Erick Arostegui Cunza" userId="d89b6af450cec8f7" providerId="LiveId" clId="{121FFC6D-67C7-48B2-B545-46122F1C7FBC}" dt="2019-04-05T23:01:40.169" v="232"/>
          <ac:spMkLst>
            <pc:docMk/>
            <pc:sldMk cId="497294467" sldId="341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1:43.393" v="233"/>
        <pc:sldMkLst>
          <pc:docMk/>
          <pc:sldMk cId="1390221974" sldId="342"/>
        </pc:sldMkLst>
        <pc:spChg chg="mod">
          <ac:chgData name="Erick Arostegui Cunza" userId="d89b6af450cec8f7" providerId="LiveId" clId="{121FFC6D-67C7-48B2-B545-46122F1C7FBC}" dt="2019-04-05T23:01:43.393" v="233"/>
          <ac:spMkLst>
            <pc:docMk/>
            <pc:sldMk cId="1390221974" sldId="342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20.155" v="134" actId="2696"/>
        <pc:sldMkLst>
          <pc:docMk/>
          <pc:sldMk cId="3895651201" sldId="342"/>
        </pc:sldMkLst>
      </pc:sldChg>
      <pc:sldChg chg="modSp add">
        <pc:chgData name="Erick Arostegui Cunza" userId="d89b6af450cec8f7" providerId="LiveId" clId="{121FFC6D-67C7-48B2-B545-46122F1C7FBC}" dt="2019-04-05T23:01:45.716" v="234"/>
        <pc:sldMkLst>
          <pc:docMk/>
          <pc:sldMk cId="781169325" sldId="343"/>
        </pc:sldMkLst>
        <pc:spChg chg="mod">
          <ac:chgData name="Erick Arostegui Cunza" userId="d89b6af450cec8f7" providerId="LiveId" clId="{121FFC6D-67C7-48B2-B545-46122F1C7FBC}" dt="2019-04-05T23:01:45.716" v="234"/>
          <ac:spMkLst>
            <pc:docMk/>
            <pc:sldMk cId="781169325" sldId="34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20.569" v="135" actId="2696"/>
        <pc:sldMkLst>
          <pc:docMk/>
          <pc:sldMk cId="3885304411" sldId="343"/>
        </pc:sldMkLst>
      </pc:sldChg>
      <pc:sldChg chg="del">
        <pc:chgData name="Erick Arostegui Cunza" userId="d89b6af450cec8f7" providerId="LiveId" clId="{121FFC6D-67C7-48B2-B545-46122F1C7FBC}" dt="2019-04-05T22:24:20.899" v="136" actId="2696"/>
        <pc:sldMkLst>
          <pc:docMk/>
          <pc:sldMk cId="2411184259" sldId="344"/>
        </pc:sldMkLst>
      </pc:sldChg>
      <pc:sldChg chg="del">
        <pc:chgData name="Erick Arostegui Cunza" userId="d89b6af450cec8f7" providerId="LiveId" clId="{121FFC6D-67C7-48B2-B545-46122F1C7FBC}" dt="2019-04-05T22:24:21.267" v="137" actId="2696"/>
        <pc:sldMkLst>
          <pc:docMk/>
          <pc:sldMk cId="3849389842" sldId="345"/>
        </pc:sldMkLst>
      </pc:sldChg>
      <pc:sldChg chg="del">
        <pc:chgData name="Erick Arostegui Cunza" userId="d89b6af450cec8f7" providerId="LiveId" clId="{121FFC6D-67C7-48B2-B545-46122F1C7FBC}" dt="2019-04-05T22:24:21.775" v="138" actId="2696"/>
        <pc:sldMkLst>
          <pc:docMk/>
          <pc:sldMk cId="1155721369" sldId="346"/>
        </pc:sldMkLst>
      </pc:sldChg>
      <pc:sldChg chg="del">
        <pc:chgData name="Erick Arostegui Cunza" userId="d89b6af450cec8f7" providerId="LiveId" clId="{121FFC6D-67C7-48B2-B545-46122F1C7FBC}" dt="2019-04-05T22:24:22.387" v="139" actId="2696"/>
        <pc:sldMkLst>
          <pc:docMk/>
          <pc:sldMk cId="1421800480" sldId="347"/>
        </pc:sldMkLst>
      </pc:sldChg>
      <pc:sldChg chg="del">
        <pc:chgData name="Erick Arostegui Cunza" userId="d89b6af450cec8f7" providerId="LiveId" clId="{121FFC6D-67C7-48B2-B545-46122F1C7FBC}" dt="2019-04-05T22:24:22.800" v="140" actId="2696"/>
        <pc:sldMkLst>
          <pc:docMk/>
          <pc:sldMk cId="755993345" sldId="348"/>
        </pc:sldMkLst>
      </pc:sldChg>
      <pc:sldChg chg="del">
        <pc:chgData name="Erick Arostegui Cunza" userId="d89b6af450cec8f7" providerId="LiveId" clId="{121FFC6D-67C7-48B2-B545-46122F1C7FBC}" dt="2019-04-05T22:24:23.251" v="141" actId="2696"/>
        <pc:sldMkLst>
          <pc:docMk/>
          <pc:sldMk cId="878108500" sldId="349"/>
        </pc:sldMkLst>
      </pc:sldChg>
      <pc:sldChg chg="del">
        <pc:chgData name="Erick Arostegui Cunza" userId="d89b6af450cec8f7" providerId="LiveId" clId="{121FFC6D-67C7-48B2-B545-46122F1C7FBC}" dt="2019-04-05T22:24:23.811" v="142" actId="2696"/>
        <pc:sldMkLst>
          <pc:docMk/>
          <pc:sldMk cId="3554110182" sldId="350"/>
        </pc:sldMkLst>
      </pc:sldChg>
      <pc:sldChg chg="del">
        <pc:chgData name="Erick Arostegui Cunza" userId="d89b6af450cec8f7" providerId="LiveId" clId="{121FFC6D-67C7-48B2-B545-46122F1C7FBC}" dt="2019-04-05T22:24:24.174" v="143" actId="2696"/>
        <pc:sldMkLst>
          <pc:docMk/>
          <pc:sldMk cId="392589841" sldId="351"/>
        </pc:sldMkLst>
      </pc:sldChg>
      <pc:sldChg chg="modSp add">
        <pc:chgData name="Erick Arostegui Cunza" userId="d89b6af450cec8f7" providerId="LiveId" clId="{121FFC6D-67C7-48B2-B545-46122F1C7FBC}" dt="2019-04-05T23:05:53.872" v="263"/>
        <pc:sldMkLst>
          <pc:docMk/>
          <pc:sldMk cId="1444011427" sldId="351"/>
        </pc:sldMkLst>
        <pc:spChg chg="mod">
          <ac:chgData name="Erick Arostegui Cunza" userId="d89b6af450cec8f7" providerId="LiveId" clId="{121FFC6D-67C7-48B2-B545-46122F1C7FBC}" dt="2019-04-05T23:05:53.872" v="263"/>
          <ac:spMkLst>
            <pc:docMk/>
            <pc:sldMk cId="1444011427" sldId="351"/>
            <ac:spMk id="3" creationId="{52D84611-5F32-4928-A4BC-B1DDD7B90213}"/>
          </ac:spMkLst>
        </pc:spChg>
      </pc:sldChg>
      <pc:sldChg chg="addSp delSp modSp add del">
        <pc:chgData name="Erick Arostegui Cunza" userId="d89b6af450cec8f7" providerId="LiveId" clId="{121FFC6D-67C7-48B2-B545-46122F1C7FBC}" dt="2019-04-05T22:24:59.938" v="153"/>
        <pc:sldMkLst>
          <pc:docMk/>
          <pc:sldMk cId="2111622393" sldId="352"/>
        </pc:sldMkLst>
        <pc:spChg chg="del">
          <ac:chgData name="Erick Arostegui Cunza" userId="d89b6af450cec8f7" providerId="LiveId" clId="{121FFC6D-67C7-48B2-B545-46122F1C7FBC}" dt="2019-04-05T22:24:41.898" v="151" actId="478"/>
          <ac:spMkLst>
            <pc:docMk/>
            <pc:sldMk cId="2111622393" sldId="352"/>
            <ac:spMk id="2" creationId="{0036A18E-3FBD-45AE-A6A9-E03379EDF8BF}"/>
          </ac:spMkLst>
        </pc:spChg>
        <pc:spChg chg="mod">
          <ac:chgData name="Erick Arostegui Cunza" userId="d89b6af450cec8f7" providerId="LiveId" clId="{121FFC6D-67C7-48B2-B545-46122F1C7FBC}" dt="2019-04-05T22:24:53.615" v="152"/>
          <ac:spMkLst>
            <pc:docMk/>
            <pc:sldMk cId="2111622393" sldId="352"/>
            <ac:spMk id="3" creationId="{52D84611-5F32-4928-A4BC-B1DDD7B90213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7" creationId="{9C100B46-CC93-4DD7-AD03-07425FFE2D8A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8" creationId="{4FCC3455-6C77-4B29-A85C-B6080555C92F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9" creationId="{15C1F324-A568-4E05-A48F-E18089A52711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10" creationId="{CFFA16A8-4F30-419F-8967-05272CECB128}"/>
          </ac:spMkLst>
        </pc:spChg>
        <pc:spChg chg="add">
          <ac:chgData name="Erick Arostegui Cunza" userId="d89b6af450cec8f7" providerId="LiveId" clId="{121FFC6D-67C7-48B2-B545-46122F1C7FBC}" dt="2019-04-05T22:24:59.938" v="153"/>
          <ac:spMkLst>
            <pc:docMk/>
            <pc:sldMk cId="2111622393" sldId="352"/>
            <ac:spMk id="11" creationId="{34DBB0DD-217F-42FC-A137-595983BE2829}"/>
          </ac:spMkLst>
        </pc:spChg>
      </pc:sldChg>
      <pc:sldChg chg="addSp add">
        <pc:chgData name="Erick Arostegui Cunza" userId="d89b6af450cec8f7" providerId="LiveId" clId="{121FFC6D-67C7-48B2-B545-46122F1C7FBC}" dt="2019-04-05T22:25:27.133" v="156"/>
        <pc:sldMkLst>
          <pc:docMk/>
          <pc:sldMk cId="525988020" sldId="353"/>
        </pc:sldMkLst>
        <pc:spChg chg="add">
          <ac:chgData name="Erick Arostegui Cunza" userId="d89b6af450cec8f7" providerId="LiveId" clId="{121FFC6D-67C7-48B2-B545-46122F1C7FBC}" dt="2019-04-05T22:25:21.579" v="155"/>
          <ac:spMkLst>
            <pc:docMk/>
            <pc:sldMk cId="525988020" sldId="353"/>
            <ac:spMk id="2" creationId="{A21B0655-5F56-4AAB-A0E2-262B39C1A459}"/>
          </ac:spMkLst>
        </pc:spChg>
        <pc:spChg chg="add">
          <ac:chgData name="Erick Arostegui Cunza" userId="d89b6af450cec8f7" providerId="LiveId" clId="{121FFC6D-67C7-48B2-B545-46122F1C7FBC}" dt="2019-04-05T22:25:27.133" v="156"/>
          <ac:spMkLst>
            <pc:docMk/>
            <pc:sldMk cId="525988020" sldId="353"/>
            <ac:spMk id="3" creationId="{A27C0B5A-8F7F-4C47-B082-02C4E60F3864}"/>
          </ac:spMkLst>
        </pc:spChg>
      </pc:sldChg>
      <pc:sldChg chg="add del">
        <pc:chgData name="Erick Arostegui Cunza" userId="d89b6af450cec8f7" providerId="LiveId" clId="{121FFC6D-67C7-48B2-B545-46122F1C7FBC}" dt="2019-04-05T22:24:30.288" v="148" actId="2696"/>
        <pc:sldMkLst>
          <pc:docMk/>
          <pc:sldMk cId="2959578766" sldId="353"/>
        </pc:sldMkLst>
      </pc:sldChg>
      <pc:sldChg chg="modSp add">
        <pc:chgData name="Erick Arostegui Cunza" userId="d89b6af450cec8f7" providerId="LiveId" clId="{121FFC6D-67C7-48B2-B545-46122F1C7FBC}" dt="2019-04-05T23:05:59" v="264"/>
        <pc:sldMkLst>
          <pc:docMk/>
          <pc:sldMk cId="811939386" sldId="354"/>
        </pc:sldMkLst>
        <pc:spChg chg="mod">
          <ac:chgData name="Erick Arostegui Cunza" userId="d89b6af450cec8f7" providerId="LiveId" clId="{121FFC6D-67C7-48B2-B545-46122F1C7FBC}" dt="2019-04-05T23:05:59" v="264"/>
          <ac:spMkLst>
            <pc:docMk/>
            <pc:sldMk cId="811939386" sldId="354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33.173" v="149" actId="2696"/>
        <pc:sldMkLst>
          <pc:docMk/>
          <pc:sldMk cId="2974545474" sldId="354"/>
        </pc:sldMkLst>
      </pc:sldChg>
      <pc:sldChg chg="modSp add">
        <pc:chgData name="Erick Arostegui Cunza" userId="d89b6af450cec8f7" providerId="LiveId" clId="{121FFC6D-67C7-48B2-B545-46122F1C7FBC}" dt="2019-04-05T23:06:02.736" v="265"/>
        <pc:sldMkLst>
          <pc:docMk/>
          <pc:sldMk cId="2872925970" sldId="355"/>
        </pc:sldMkLst>
        <pc:spChg chg="mod">
          <ac:chgData name="Erick Arostegui Cunza" userId="d89b6af450cec8f7" providerId="LiveId" clId="{121FFC6D-67C7-48B2-B545-46122F1C7FBC}" dt="2019-04-05T23:06:02.736" v="265"/>
          <ac:spMkLst>
            <pc:docMk/>
            <pc:sldMk cId="2872925970" sldId="355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6:06.600" v="266"/>
        <pc:sldMkLst>
          <pc:docMk/>
          <pc:sldMk cId="2161277093" sldId="356"/>
        </pc:sldMkLst>
        <pc:spChg chg="mod">
          <ac:chgData name="Erick Arostegui Cunza" userId="d89b6af450cec8f7" providerId="LiveId" clId="{121FFC6D-67C7-48B2-B545-46122F1C7FBC}" dt="2019-04-05T23:06:06.600" v="266"/>
          <ac:spMkLst>
            <pc:docMk/>
            <pc:sldMk cId="2161277093" sldId="356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6:11.184" v="267"/>
        <pc:sldMkLst>
          <pc:docMk/>
          <pc:sldMk cId="3433346132" sldId="358"/>
        </pc:sldMkLst>
        <pc:spChg chg="mod">
          <ac:chgData name="Erick Arostegui Cunza" userId="d89b6af450cec8f7" providerId="LiveId" clId="{121FFC6D-67C7-48B2-B545-46122F1C7FBC}" dt="2019-04-05T23:06:11.184" v="267"/>
          <ac:spMkLst>
            <pc:docMk/>
            <pc:sldMk cId="3433346132" sldId="358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28.938" v="359"/>
        <pc:sldMkLst>
          <pc:docMk/>
          <pc:sldMk cId="3389329164" sldId="360"/>
        </pc:sldMkLst>
        <pc:spChg chg="mod">
          <ac:chgData name="Erick Arostegui Cunza" userId="d89b6af450cec8f7" providerId="LiveId" clId="{121FFC6D-67C7-48B2-B545-46122F1C7FBC}" dt="2019-04-05T23:07:28.938" v="359"/>
          <ac:spMkLst>
            <pc:docMk/>
            <pc:sldMk cId="3389329164" sldId="360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37.282" v="360"/>
        <pc:sldMkLst>
          <pc:docMk/>
          <pc:sldMk cId="4065654803" sldId="361"/>
        </pc:sldMkLst>
        <pc:spChg chg="mod">
          <ac:chgData name="Erick Arostegui Cunza" userId="d89b6af450cec8f7" providerId="LiveId" clId="{121FFC6D-67C7-48B2-B545-46122F1C7FBC}" dt="2019-04-05T23:07:37.282" v="360"/>
          <ac:spMkLst>
            <pc:docMk/>
            <pc:sldMk cId="4065654803" sldId="361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44.586" v="361"/>
        <pc:sldMkLst>
          <pc:docMk/>
          <pc:sldMk cId="2766189897" sldId="362"/>
        </pc:sldMkLst>
        <pc:spChg chg="mod">
          <ac:chgData name="Erick Arostegui Cunza" userId="d89b6af450cec8f7" providerId="LiveId" clId="{121FFC6D-67C7-48B2-B545-46122F1C7FBC}" dt="2019-04-05T23:07:44.586" v="361"/>
          <ac:spMkLst>
            <pc:docMk/>
            <pc:sldMk cId="2766189897" sldId="362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54.578" v="364"/>
        <pc:sldMkLst>
          <pc:docMk/>
          <pc:sldMk cId="2941942753" sldId="363"/>
        </pc:sldMkLst>
        <pc:spChg chg="mod">
          <ac:chgData name="Erick Arostegui Cunza" userId="d89b6af450cec8f7" providerId="LiveId" clId="{121FFC6D-67C7-48B2-B545-46122F1C7FBC}" dt="2019-04-05T23:07:54.578" v="364"/>
          <ac:spMkLst>
            <pc:docMk/>
            <pc:sldMk cId="2941942753" sldId="363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8:07.450" v="365"/>
        <pc:sldMkLst>
          <pc:docMk/>
          <pc:sldMk cId="4205364933" sldId="364"/>
        </pc:sldMkLst>
        <pc:spChg chg="mod">
          <ac:chgData name="Erick Arostegui Cunza" userId="d89b6af450cec8f7" providerId="LiveId" clId="{121FFC6D-67C7-48B2-B545-46122F1C7FBC}" dt="2019-04-05T23:08:07.450" v="365"/>
          <ac:spMkLst>
            <pc:docMk/>
            <pc:sldMk cId="4205364933" sldId="364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0:33.044" v="225" actId="20577"/>
        <pc:sldMkLst>
          <pc:docMk/>
          <pc:sldMk cId="4251489978" sldId="365"/>
        </pc:sldMkLst>
        <pc:spChg chg="mod">
          <ac:chgData name="Erick Arostegui Cunza" userId="d89b6af450cec8f7" providerId="LiveId" clId="{121FFC6D-67C7-48B2-B545-46122F1C7FBC}" dt="2019-04-05T23:00:33.044" v="225" actId="20577"/>
          <ac:spMkLst>
            <pc:docMk/>
            <pc:sldMk cId="4251489978" sldId="365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2:43.965" v="262"/>
        <pc:sldMkLst>
          <pc:docMk/>
          <pc:sldMk cId="2555254137" sldId="366"/>
        </pc:sldMkLst>
        <pc:spChg chg="mod">
          <ac:chgData name="Erick Arostegui Cunza" userId="d89b6af450cec8f7" providerId="LiveId" clId="{121FFC6D-67C7-48B2-B545-46122F1C7FBC}" dt="2019-04-05T23:02:43.965" v="262"/>
          <ac:spMkLst>
            <pc:docMk/>
            <pc:sldMk cId="2555254137" sldId="366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2:06.396" v="259" actId="20577"/>
          <ac:spMkLst>
            <pc:docMk/>
            <pc:sldMk cId="2555254137" sldId="366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6:29.565" v="286" actId="20577"/>
        <pc:sldMkLst>
          <pc:docMk/>
          <pc:sldMk cId="3504109440" sldId="367"/>
        </pc:sldMkLst>
        <pc:spChg chg="mod">
          <ac:chgData name="Erick Arostegui Cunza" userId="d89b6af450cec8f7" providerId="LiveId" clId="{121FFC6D-67C7-48B2-B545-46122F1C7FBC}" dt="2019-04-05T23:06:29.565" v="286" actId="20577"/>
          <ac:spMkLst>
            <pc:docMk/>
            <pc:sldMk cId="3504109440" sldId="367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6:50.821" v="327" actId="20577"/>
        <pc:sldMkLst>
          <pc:docMk/>
          <pc:sldMk cId="552359441" sldId="368"/>
        </pc:sldMkLst>
        <pc:spChg chg="mod">
          <ac:chgData name="Erick Arostegui Cunza" userId="d89b6af450cec8f7" providerId="LiveId" clId="{121FFC6D-67C7-48B2-B545-46122F1C7FBC}" dt="2019-04-05T23:06:45.830" v="308" actId="20577"/>
          <ac:spMkLst>
            <pc:docMk/>
            <pc:sldMk cId="552359441" sldId="368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6:50.821" v="327" actId="20577"/>
          <ac:spMkLst>
            <pc:docMk/>
            <pc:sldMk cId="552359441" sldId="368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121FFC6D-67C7-48B2-B545-46122F1C7FBC}" dt="2019-04-05T23:07:11.085" v="358" actId="20577"/>
        <pc:sldMkLst>
          <pc:docMk/>
          <pc:sldMk cId="3707079777" sldId="369"/>
        </pc:sldMkLst>
        <pc:spChg chg="mod">
          <ac:chgData name="Erick Arostegui Cunza" userId="d89b6af450cec8f7" providerId="LiveId" clId="{121FFC6D-67C7-48B2-B545-46122F1C7FBC}" dt="2019-04-05T23:07:11.085" v="358" actId="20577"/>
          <ac:spMkLst>
            <pc:docMk/>
            <pc:sldMk cId="3707079777" sldId="369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121FFC6D-67C7-48B2-B545-46122F1C7FBC}" dt="2019-04-05T23:09:22.829" v="438" actId="20577"/>
        <pc:sldMkLst>
          <pc:docMk/>
          <pc:sldMk cId="429041312" sldId="370"/>
        </pc:sldMkLst>
        <pc:spChg chg="mod">
          <ac:chgData name="Erick Arostegui Cunza" userId="d89b6af450cec8f7" providerId="LiveId" clId="{121FFC6D-67C7-48B2-B545-46122F1C7FBC}" dt="2019-04-05T23:08:24.816" v="367"/>
          <ac:spMkLst>
            <pc:docMk/>
            <pc:sldMk cId="429041312" sldId="370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9:22.829" v="438" actId="20577"/>
          <ac:spMkLst>
            <pc:docMk/>
            <pc:sldMk cId="429041312" sldId="370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24:27.578" v="736"/>
        <pc:sldMkLst>
          <pc:docMk/>
          <pc:sldMk cId="4205823040" sldId="371"/>
        </pc:sldMkLst>
        <pc:spChg chg="mod">
          <ac:chgData name="Erick Arostegui Cunza" userId="d89b6af450cec8f7" providerId="LiveId" clId="{121FFC6D-67C7-48B2-B545-46122F1C7FBC}" dt="2019-04-05T23:10:08.418" v="440"/>
          <ac:spMkLst>
            <pc:docMk/>
            <pc:sldMk cId="4205823040" sldId="371"/>
            <ac:spMk id="3" creationId="{52D84611-5F32-4928-A4BC-B1DDD7B90213}"/>
          </ac:spMkLst>
        </pc:spChg>
      </pc:sldChg>
      <pc:sldChg chg="add">
        <pc:chgData name="Erick Arostegui Cunza" userId="d89b6af450cec8f7" providerId="LiveId" clId="{121FFC6D-67C7-48B2-B545-46122F1C7FBC}" dt="2019-04-05T23:25:09.582" v="746"/>
        <pc:sldMkLst>
          <pc:docMk/>
          <pc:sldMk cId="2058736861" sldId="372"/>
        </pc:sldMkLst>
      </pc:sldChg>
      <pc:sldChg chg="addSp delSp modSp add del">
        <pc:chgData name="Erick Arostegui Cunza" userId="d89b6af450cec8f7" providerId="LiveId" clId="{121FFC6D-67C7-48B2-B545-46122F1C7FBC}" dt="2019-04-05T23:24:39.295" v="737" actId="2696"/>
        <pc:sldMkLst>
          <pc:docMk/>
          <pc:sldMk cId="3231160528" sldId="372"/>
        </pc:sldMkLst>
        <pc:spChg chg="mod">
          <ac:chgData name="Erick Arostegui Cunza" userId="d89b6af450cec8f7" providerId="LiveId" clId="{121FFC6D-67C7-48B2-B545-46122F1C7FBC}" dt="2019-04-05T23:17:17.708" v="445"/>
          <ac:spMkLst>
            <pc:docMk/>
            <pc:sldMk cId="3231160528" sldId="372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20:48.463" v="679" actId="1076"/>
          <ac:spMkLst>
            <pc:docMk/>
            <pc:sldMk cId="3231160528" sldId="372"/>
            <ac:spMk id="8" creationId="{C0AFEDF7-9F7D-4E66-BB3F-8A81A2985774}"/>
          </ac:spMkLst>
        </pc:spChg>
        <pc:spChg chg="mod">
          <ac:chgData name="Erick Arostegui Cunza" userId="d89b6af450cec8f7" providerId="LiveId" clId="{121FFC6D-67C7-48B2-B545-46122F1C7FBC}" dt="2019-04-05T23:17:57.190" v="473" actId="20577"/>
          <ac:spMkLst>
            <pc:docMk/>
            <pc:sldMk cId="3231160528" sldId="372"/>
            <ac:spMk id="9" creationId="{7A11ADA2-C2E2-4C1B-9219-6498F915810A}"/>
          </ac:spMkLst>
        </pc:spChg>
        <pc:picChg chg="del">
          <ac:chgData name="Erick Arostegui Cunza" userId="d89b6af450cec8f7" providerId="LiveId" clId="{121FFC6D-67C7-48B2-B545-46122F1C7FBC}" dt="2019-04-05T23:16:38.302" v="442" actId="478"/>
          <ac:picMkLst>
            <pc:docMk/>
            <pc:sldMk cId="3231160528" sldId="372"/>
            <ac:picMk id="6" creationId="{F230FAD3-B587-47A0-AF6F-3830615A86AD}"/>
          </ac:picMkLst>
        </pc:picChg>
        <pc:picChg chg="add mod">
          <ac:chgData name="Erick Arostegui Cunza" userId="d89b6af450cec8f7" providerId="LiveId" clId="{121FFC6D-67C7-48B2-B545-46122F1C7FBC}" dt="2019-04-05T23:16:53.818" v="444" actId="1076"/>
          <ac:picMkLst>
            <pc:docMk/>
            <pc:sldMk cId="3231160528" sldId="372"/>
            <ac:picMk id="7" creationId="{AEE036F8-3F42-4DD9-BE57-B49BA61FDDD6}"/>
          </ac:picMkLst>
        </pc:picChg>
        <pc:cxnChg chg="mod">
          <ac:chgData name="Erick Arostegui Cunza" userId="d89b6af450cec8f7" providerId="LiveId" clId="{121FFC6D-67C7-48B2-B545-46122F1C7FBC}" dt="2019-04-05T23:20:52.040" v="680" actId="1076"/>
          <ac:cxnSpMkLst>
            <pc:docMk/>
            <pc:sldMk cId="3231160528" sldId="372"/>
            <ac:cxnSpMk id="5" creationId="{BA613AB9-FA3E-4A86-9160-4D6962D6A8F3}"/>
          </ac:cxnSpMkLst>
        </pc:cxnChg>
      </pc:sldChg>
      <pc:sldChg chg="modSp add">
        <pc:chgData name="Erick Arostegui Cunza" userId="d89b6af450cec8f7" providerId="LiveId" clId="{121FFC6D-67C7-48B2-B545-46122F1C7FBC}" dt="2019-04-05T23:25:30.427" v="769" actId="20577"/>
        <pc:sldMkLst>
          <pc:docMk/>
          <pc:sldMk cId="280768414" sldId="373"/>
        </pc:sldMkLst>
        <pc:spChg chg="mod">
          <ac:chgData name="Erick Arostegui Cunza" userId="d89b6af450cec8f7" providerId="LiveId" clId="{121FFC6D-67C7-48B2-B545-46122F1C7FBC}" dt="2019-04-05T23:25:30.427" v="769" actId="20577"/>
          <ac:spMkLst>
            <pc:docMk/>
            <pc:sldMk cId="280768414" sldId="373"/>
            <ac:spMk id="12" creationId="{DE7BC574-CF06-45D6-BD2D-B96A97D291F6}"/>
          </ac:spMkLst>
        </pc:spChg>
      </pc:sldChg>
      <pc:sldChg chg="modSp add del">
        <pc:chgData name="Erick Arostegui Cunza" userId="d89b6af450cec8f7" providerId="LiveId" clId="{121FFC6D-67C7-48B2-B545-46122F1C7FBC}" dt="2019-04-05T23:24:39.374" v="738" actId="2696"/>
        <pc:sldMkLst>
          <pc:docMk/>
          <pc:sldMk cId="2372639472" sldId="373"/>
        </pc:sldMkLst>
        <pc:spChg chg="mod">
          <ac:chgData name="Erick Arostegui Cunza" userId="d89b6af450cec8f7" providerId="LiveId" clId="{121FFC6D-67C7-48B2-B545-46122F1C7FBC}" dt="2019-04-05T23:21:18.040" v="690"/>
          <ac:spMkLst>
            <pc:docMk/>
            <pc:sldMk cId="2372639472" sldId="373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21:42.453" v="703" actId="20577"/>
          <ac:spMkLst>
            <pc:docMk/>
            <pc:sldMk cId="2372639472" sldId="373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533" v="748" actId="2696"/>
        <pc:sldMkLst>
          <pc:docMk/>
          <pc:sldMk cId="435476151" sldId="374"/>
        </pc:sldMkLst>
      </pc:sldChg>
      <pc:sldChg chg="add del">
        <pc:chgData name="Erick Arostegui Cunza" userId="d89b6af450cec8f7" providerId="LiveId" clId="{121FFC6D-67C7-48B2-B545-46122F1C7FBC}" dt="2019-04-05T23:21:12.206" v="689"/>
        <pc:sldMkLst>
          <pc:docMk/>
          <pc:sldMk cId="1580900629" sldId="374"/>
        </pc:sldMkLst>
      </pc:sldChg>
      <pc:sldChg chg="modSp add del">
        <pc:chgData name="Erick Arostegui Cunza" userId="d89b6af450cec8f7" providerId="LiveId" clId="{121FFC6D-67C7-48B2-B545-46122F1C7FBC}" dt="2019-04-05T23:24:39.442" v="739" actId="2696"/>
        <pc:sldMkLst>
          <pc:docMk/>
          <pc:sldMk cId="1925731342" sldId="374"/>
        </pc:sldMkLst>
        <pc:spChg chg="mod">
          <ac:chgData name="Erick Arostegui Cunza" userId="d89b6af450cec8f7" providerId="LiveId" clId="{121FFC6D-67C7-48B2-B545-46122F1C7FBC}" dt="2019-04-05T23:21:54.952" v="704"/>
          <ac:spMkLst>
            <pc:docMk/>
            <pc:sldMk cId="1925731342" sldId="374"/>
            <ac:spMk id="12" creationId="{DE7BC574-CF06-45D6-BD2D-B96A97D291F6}"/>
          </ac:spMkLst>
        </pc:spChg>
      </pc:sldChg>
      <pc:sldChg chg="modSp add del">
        <pc:chgData name="Erick Arostegui Cunza" userId="d89b6af450cec8f7" providerId="LiveId" clId="{121FFC6D-67C7-48B2-B545-46122F1C7FBC}" dt="2019-04-05T23:24:39.504" v="740" actId="2696"/>
        <pc:sldMkLst>
          <pc:docMk/>
          <pc:sldMk cId="2523069025" sldId="375"/>
        </pc:sldMkLst>
        <pc:spChg chg="mod">
          <ac:chgData name="Erick Arostegui Cunza" userId="d89b6af450cec8f7" providerId="LiveId" clId="{121FFC6D-67C7-48B2-B545-46122F1C7FBC}" dt="2019-04-05T23:22:07.494" v="705"/>
          <ac:spMkLst>
            <pc:docMk/>
            <pc:sldMk cId="2523069025" sldId="375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1:11.702" v="688"/>
        <pc:sldMkLst>
          <pc:docMk/>
          <pc:sldMk cId="2807857735" sldId="375"/>
        </pc:sldMkLst>
      </pc:sldChg>
      <pc:sldChg chg="add del">
        <pc:chgData name="Erick Arostegui Cunza" userId="d89b6af450cec8f7" providerId="LiveId" clId="{121FFC6D-67C7-48B2-B545-46122F1C7FBC}" dt="2019-04-05T23:25:15.587" v="749" actId="2696"/>
        <pc:sldMkLst>
          <pc:docMk/>
          <pc:sldMk cId="3525463259" sldId="375"/>
        </pc:sldMkLst>
      </pc:sldChg>
      <pc:sldChg chg="modSp add del">
        <pc:chgData name="Erick Arostegui Cunza" userId="d89b6af450cec8f7" providerId="LiveId" clId="{121FFC6D-67C7-48B2-B545-46122F1C7FBC}" dt="2019-04-05T23:24:39.563" v="741" actId="2696"/>
        <pc:sldMkLst>
          <pc:docMk/>
          <pc:sldMk cId="66024770" sldId="376"/>
        </pc:sldMkLst>
        <pc:spChg chg="mod">
          <ac:chgData name="Erick Arostegui Cunza" userId="d89b6af450cec8f7" providerId="LiveId" clId="{121FFC6D-67C7-48B2-B545-46122F1C7FBC}" dt="2019-04-05T23:22:19.939" v="706"/>
          <ac:spMkLst>
            <pc:docMk/>
            <pc:sldMk cId="66024770" sldId="376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1:11.509" v="687"/>
        <pc:sldMkLst>
          <pc:docMk/>
          <pc:sldMk cId="1545385275" sldId="376"/>
        </pc:sldMkLst>
      </pc:sldChg>
      <pc:sldChg chg="add del">
        <pc:chgData name="Erick Arostegui Cunza" userId="d89b6af450cec8f7" providerId="LiveId" clId="{121FFC6D-67C7-48B2-B545-46122F1C7FBC}" dt="2019-04-05T23:25:15.638" v="750" actId="2696"/>
        <pc:sldMkLst>
          <pc:docMk/>
          <pc:sldMk cId="4135224283" sldId="376"/>
        </pc:sldMkLst>
      </pc:sldChg>
      <pc:sldChg chg="modSp add del">
        <pc:chgData name="Erick Arostegui Cunza" userId="d89b6af450cec8f7" providerId="LiveId" clId="{121FFC6D-67C7-48B2-B545-46122F1C7FBC}" dt="2019-04-05T23:24:39.624" v="742" actId="2696"/>
        <pc:sldMkLst>
          <pc:docMk/>
          <pc:sldMk cId="1699236614" sldId="377"/>
        </pc:sldMkLst>
        <pc:spChg chg="mod">
          <ac:chgData name="Erick Arostegui Cunza" userId="d89b6af450cec8f7" providerId="LiveId" clId="{121FFC6D-67C7-48B2-B545-46122F1C7FBC}" dt="2019-04-05T23:22:36.852" v="707"/>
          <ac:spMkLst>
            <pc:docMk/>
            <pc:sldMk cId="1699236614" sldId="377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691" v="751" actId="2696"/>
        <pc:sldMkLst>
          <pc:docMk/>
          <pc:sldMk cId="2265574348" sldId="377"/>
        </pc:sldMkLst>
      </pc:sldChg>
      <pc:sldChg chg="add del">
        <pc:chgData name="Erick Arostegui Cunza" userId="d89b6af450cec8f7" providerId="LiveId" clId="{121FFC6D-67C7-48B2-B545-46122F1C7FBC}" dt="2019-04-05T23:21:11.294" v="686"/>
        <pc:sldMkLst>
          <pc:docMk/>
          <pc:sldMk cId="3551659600" sldId="377"/>
        </pc:sldMkLst>
      </pc:sldChg>
      <pc:sldChg chg="modSp add del">
        <pc:chgData name="Erick Arostegui Cunza" userId="d89b6af450cec8f7" providerId="LiveId" clId="{121FFC6D-67C7-48B2-B545-46122F1C7FBC}" dt="2019-04-05T23:24:39.684" v="743" actId="2696"/>
        <pc:sldMkLst>
          <pc:docMk/>
          <pc:sldMk cId="3774686354" sldId="378"/>
        </pc:sldMkLst>
        <pc:spChg chg="mod">
          <ac:chgData name="Erick Arostegui Cunza" userId="d89b6af450cec8f7" providerId="LiveId" clId="{121FFC6D-67C7-48B2-B545-46122F1C7FBC}" dt="2019-04-05T23:22:54.460" v="711"/>
          <ac:spMkLst>
            <pc:docMk/>
            <pc:sldMk cId="3774686354" sldId="378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745" v="752" actId="2696"/>
        <pc:sldMkLst>
          <pc:docMk/>
          <pc:sldMk cId="4042289805" sldId="378"/>
        </pc:sldMkLst>
      </pc:sldChg>
      <pc:sldChg chg="modSp add del">
        <pc:chgData name="Erick Arostegui Cunza" userId="d89b6af450cec8f7" providerId="LiveId" clId="{121FFC6D-67C7-48B2-B545-46122F1C7FBC}" dt="2019-04-05T23:24:39.743" v="744" actId="2696"/>
        <pc:sldMkLst>
          <pc:docMk/>
          <pc:sldMk cId="771260817" sldId="379"/>
        </pc:sldMkLst>
        <pc:spChg chg="mod">
          <ac:chgData name="Erick Arostegui Cunza" userId="d89b6af450cec8f7" providerId="LiveId" clId="{121FFC6D-67C7-48B2-B545-46122F1C7FBC}" dt="2019-04-05T23:23:10.092" v="712"/>
          <ac:spMkLst>
            <pc:docMk/>
            <pc:sldMk cId="771260817" sldId="379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797" v="753" actId="2696"/>
        <pc:sldMkLst>
          <pc:docMk/>
          <pc:sldMk cId="2369118082" sldId="379"/>
        </pc:sldMkLst>
      </pc:sldChg>
      <pc:sldChg chg="add del">
        <pc:chgData name="Erick Arostegui Cunza" userId="d89b6af450cec8f7" providerId="LiveId" clId="{121FFC6D-67C7-48B2-B545-46122F1C7FBC}" dt="2019-04-05T23:25:15.482" v="747" actId="2696"/>
        <pc:sldMkLst>
          <pc:docMk/>
          <pc:sldMk cId="56641071" sldId="380"/>
        </pc:sldMkLst>
      </pc:sldChg>
      <pc:sldChg chg="modSp add del">
        <pc:chgData name="Erick Arostegui Cunza" userId="d89b6af450cec8f7" providerId="LiveId" clId="{121FFC6D-67C7-48B2-B545-46122F1C7FBC}" dt="2019-04-05T23:24:39.803" v="745" actId="2696"/>
        <pc:sldMkLst>
          <pc:docMk/>
          <pc:sldMk cId="2857915855" sldId="380"/>
        </pc:sldMkLst>
        <pc:spChg chg="mod">
          <ac:chgData name="Erick Arostegui Cunza" userId="d89b6af450cec8f7" providerId="LiveId" clId="{121FFC6D-67C7-48B2-B545-46122F1C7FBC}" dt="2019-04-05T23:23:25.852" v="715" actId="20577"/>
          <ac:spMkLst>
            <pc:docMk/>
            <pc:sldMk cId="2857915855" sldId="380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4:22.731" v="735"/>
        <pc:sldMkLst>
          <pc:docMk/>
          <pc:sldMk cId="4284776364" sldId="381"/>
        </pc:sldMkLst>
      </pc:sldChg>
    </pc:docChg>
  </pc:docChgLst>
  <pc:docChgLst>
    <pc:chgData name="Erick Arostegui Cunza" userId="d89b6af450cec8f7" providerId="LiveId" clId="{4AF4FF38-5254-4CA5-B36E-11BAFB03A886}"/>
    <pc:docChg chg="undo redo custSel addSld delSld modSld sldOrd">
      <pc:chgData name="Erick Arostegui Cunza" userId="d89b6af450cec8f7" providerId="LiveId" clId="{4AF4FF38-5254-4CA5-B36E-11BAFB03A886}" dt="2019-03-21T16:39:33.846" v="1196" actId="20577"/>
      <pc:docMkLst>
        <pc:docMk/>
      </pc:docMkLst>
      <pc:sldChg chg="modSp">
        <pc:chgData name="Erick Arostegui Cunza" userId="d89b6af450cec8f7" providerId="LiveId" clId="{4AF4FF38-5254-4CA5-B36E-11BAFB03A886}" dt="2019-03-21T02:03:07.693" v="6" actId="20577"/>
        <pc:sldMkLst>
          <pc:docMk/>
          <pc:sldMk cId="3715702196" sldId="257"/>
        </pc:sldMkLst>
        <pc:spChg chg="mod">
          <ac:chgData name="Erick Arostegui Cunza" userId="d89b6af450cec8f7" providerId="LiveId" clId="{4AF4FF38-5254-4CA5-B36E-11BAFB03A886}" dt="2019-03-21T02:02:55.043" v="0" actId="20577"/>
          <ac:spMkLst>
            <pc:docMk/>
            <pc:sldMk cId="3715702196" sldId="257"/>
            <ac:spMk id="4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2:03:07.693" v="6" actId="20577"/>
          <ac:spMkLst>
            <pc:docMk/>
            <pc:sldMk cId="3715702196" sldId="257"/>
            <ac:spMk id="9" creationId="{00000000-0000-0000-0000-000000000000}"/>
          </ac:spMkLst>
        </pc:spChg>
      </pc:sldChg>
      <pc:sldChg chg="addSp delSp modSp">
        <pc:chgData name="Erick Arostegui Cunza" userId="d89b6af450cec8f7" providerId="LiveId" clId="{4AF4FF38-5254-4CA5-B36E-11BAFB03A886}" dt="2019-03-21T08:03:30.513" v="1175" actId="1036"/>
        <pc:sldMkLst>
          <pc:docMk/>
          <pc:sldMk cId="2665721619" sldId="289"/>
        </pc:sldMkLst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2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5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6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2" creationId="{845A1A4E-C4D9-4B1C-8B26-2793A877739D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4" creationId="{5EFA566F-2F01-4A23-B850-A0879C35C138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5" creationId="{8FA58331-03A2-44EB-BBD7-E4A67EDADEEE}"/>
          </ac:spMkLst>
        </pc:spChg>
        <pc:spChg chg="add del">
          <ac:chgData name="Erick Arostegui Cunza" userId="d89b6af450cec8f7" providerId="LiveId" clId="{4AF4FF38-5254-4CA5-B36E-11BAFB03A886}" dt="2019-03-21T02:06:35.966" v="84" actId="478"/>
          <ac:spMkLst>
            <pc:docMk/>
            <pc:sldMk cId="2665721619" sldId="289"/>
            <ac:spMk id="16" creationId="{28148A2B-C040-454A-BCB4-6DFD12D4E619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7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2:06:34.390" v="83" actId="478"/>
          <ac:spMkLst>
            <pc:docMk/>
            <pc:sldMk cId="2665721619" sldId="289"/>
            <ac:spMk id="18" creationId="{5B317F56-F033-4C8F-B778-7FC30A1A4237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9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8:03:13.949" v="1159" actId="478"/>
          <ac:spMkLst>
            <pc:docMk/>
            <pc:sldMk cId="2665721619" sldId="289"/>
            <ac:spMk id="20" creationId="{EDFC8EFE-5AFD-42F2-8B0C-C0579BEE7465}"/>
          </ac:spMkLst>
        </pc:spChg>
        <pc:spChg chg="add del mod">
          <ac:chgData name="Erick Arostegui Cunza" userId="d89b6af450cec8f7" providerId="LiveId" clId="{4AF4FF38-5254-4CA5-B36E-11BAFB03A886}" dt="2019-03-21T08:03:12.771" v="1158" actId="478"/>
          <ac:spMkLst>
            <pc:docMk/>
            <pc:sldMk cId="2665721619" sldId="289"/>
            <ac:spMk id="21" creationId="{4B9D6B8D-C6F2-4DDF-BF13-11D76E21307B}"/>
          </ac:spMkLst>
        </pc:spChg>
        <pc:cxnChg chg="mod">
          <ac:chgData name="Erick Arostegui Cunza" userId="d89b6af450cec8f7" providerId="LiveId" clId="{4AF4FF38-5254-4CA5-B36E-11BAFB03A886}" dt="2019-03-21T08:03:30.513" v="1175" actId="1036"/>
          <ac:cxnSpMkLst>
            <pc:docMk/>
            <pc:sldMk cId="2665721619" sldId="289"/>
            <ac:cxnSpMk id="4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1AAE9-4351-47E0-AE27-C846DC025F69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2B21-9B89-4A22-9A47-67CA8ABE6DA8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16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27/09/2020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04" y="0"/>
            <a:ext cx="4377596" cy="599494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958514" y="-1"/>
            <a:ext cx="3855890" cy="6858001"/>
          </a:xfrm>
          <a:prstGeom prst="rect">
            <a:avLst/>
          </a:prstGeom>
          <a:solidFill>
            <a:srgbClr val="E0E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C7680-7291-4ED8-8942-43F0E1097D5F}"/>
              </a:ext>
            </a:extLst>
          </p:cNvPr>
          <p:cNvSpPr txBox="1"/>
          <p:nvPr/>
        </p:nvSpPr>
        <p:spPr>
          <a:xfrm>
            <a:off x="4477186" y="2799079"/>
            <a:ext cx="2652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b="1" dirty="0" smtClean="0">
                <a:solidFill>
                  <a:schemeClr val="accent1">
                    <a:lumMod val="75000"/>
                  </a:schemeClr>
                </a:solidFill>
                <a:latin typeface="Gotham" panose="02000504050000020004" pitchFamily="2" charset="0"/>
              </a:rPr>
              <a:t>Ing. Aristedes</a:t>
            </a:r>
          </a:p>
          <a:p>
            <a:pPr algn="ctr"/>
            <a:r>
              <a:rPr lang="es-PE" sz="2200" b="1" dirty="0" smtClean="0">
                <a:solidFill>
                  <a:schemeClr val="accent1">
                    <a:lumMod val="75000"/>
                  </a:schemeClr>
                </a:solidFill>
                <a:latin typeface="Gotham" panose="02000504050000020004" pitchFamily="2" charset="0"/>
              </a:rPr>
              <a:t>Novoa</a:t>
            </a:r>
            <a:endParaRPr lang="es-PE" sz="2200" b="1" dirty="0">
              <a:solidFill>
                <a:schemeClr val="accent1">
                  <a:lumMod val="75000"/>
                </a:schemeClr>
              </a:solidFill>
              <a:latin typeface="Gotham" panose="02000504050000020004" pitchFamily="2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54" y="4127911"/>
            <a:ext cx="1309221" cy="12787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86775" y="1845603"/>
            <a:ext cx="33849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5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Sesión 04</a:t>
            </a:r>
          </a:p>
          <a:p>
            <a:pPr algn="ctr"/>
            <a:endParaRPr lang="es-PE" sz="1000" b="1" dirty="0" smtClean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</a:endParaRPr>
          </a:p>
          <a:p>
            <a:pPr algn="ctr"/>
            <a:r>
              <a:rPr lang="es-PE" sz="2500" b="1" dirty="0" smtClean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</a:rPr>
              <a:t>LECTURA Y ESCRITURA DE ARCHIVOS</a:t>
            </a:r>
          </a:p>
          <a:p>
            <a:pPr algn="ctr"/>
            <a:endParaRPr lang="es-PE" sz="2500" dirty="0">
              <a:solidFill>
                <a:srgbClr val="6666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4C7680-7291-4ED8-8942-43F0E1097D5F}"/>
              </a:ext>
            </a:extLst>
          </p:cNvPr>
          <p:cNvSpPr txBox="1"/>
          <p:nvPr/>
        </p:nvSpPr>
        <p:spPr>
          <a:xfrm>
            <a:off x="4664108" y="3698962"/>
            <a:ext cx="219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dirty="0" smtClean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anovoa@galaxy.edu.pe</a:t>
            </a:r>
            <a:endParaRPr lang="es-PE" sz="15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664108" y="465951"/>
            <a:ext cx="2713277" cy="1006546"/>
            <a:chOff x="3343851" y="597977"/>
            <a:chExt cx="2713277" cy="1006546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88"/>
            <a:stretch/>
          </p:blipFill>
          <p:spPr>
            <a:xfrm>
              <a:off x="3343851" y="597977"/>
              <a:ext cx="845715" cy="1006546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4238107" y="714938"/>
              <a:ext cx="1819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dirty="0" smtClean="0">
                  <a:solidFill>
                    <a:schemeClr val="bg1">
                      <a:lumMod val="50000"/>
                    </a:schemeClr>
                  </a:solidFill>
                </a:rPr>
                <a:t>Curso </a:t>
              </a:r>
            </a:p>
            <a:p>
              <a:r>
                <a:rPr lang="es-PE" sz="2000" dirty="0" smtClean="0">
                  <a:solidFill>
                    <a:schemeClr val="bg1">
                      <a:lumMod val="50000"/>
                    </a:schemeClr>
                  </a:solidFill>
                </a:rPr>
                <a:t>Virtual</a:t>
              </a:r>
              <a:endParaRPr lang="es-PE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3" y="169675"/>
            <a:ext cx="2591392" cy="172759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223911" y="1621486"/>
            <a:ext cx="33849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500" b="1" dirty="0" smtClean="0">
                <a:solidFill>
                  <a:srgbClr val="505254"/>
                </a:solidFill>
                <a:latin typeface="Arial"/>
                <a:ea typeface="Arial"/>
                <a:cs typeface="Arial"/>
              </a:rPr>
              <a:t>Fundamentos de POO, Funcional y Reactivo</a:t>
            </a:r>
            <a:endParaRPr lang="es-PE" sz="2500" b="1" dirty="0">
              <a:solidFill>
                <a:srgbClr val="505254"/>
              </a:solidFill>
              <a:latin typeface="Arial"/>
              <a:ea typeface="Arial"/>
              <a:cs typeface="Arial"/>
            </a:endParaRPr>
          </a:p>
          <a:p>
            <a:pPr algn="ctr"/>
            <a:endParaRPr lang="es-PE" sz="2500" dirty="0">
              <a:solidFill>
                <a:srgbClr val="505254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3DEDF26-DF54-464E-B167-2489258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08" y="0"/>
            <a:ext cx="12192000" cy="701821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2ACE0C-D86F-465F-9D1C-DD004DDC7E52}"/>
              </a:ext>
            </a:extLst>
          </p:cNvPr>
          <p:cNvCxnSpPr/>
          <p:nvPr/>
        </p:nvCxnSpPr>
        <p:spPr>
          <a:xfrm>
            <a:off x="2564427" y="1604260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B0C0F09-219D-415E-AF93-DF7ACA8E9BD1}"/>
              </a:ext>
            </a:extLst>
          </p:cNvPr>
          <p:cNvCxnSpPr/>
          <p:nvPr/>
        </p:nvCxnSpPr>
        <p:spPr>
          <a:xfrm>
            <a:off x="2572100" y="2549542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83B61A3-6F20-4255-B934-7564E83998FB}"/>
              </a:ext>
            </a:extLst>
          </p:cNvPr>
          <p:cNvCxnSpPr/>
          <p:nvPr/>
        </p:nvCxnSpPr>
        <p:spPr>
          <a:xfrm>
            <a:off x="2585952" y="3607192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D3794073-4B20-44BC-8445-603DBB9DE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51" y="628088"/>
            <a:ext cx="1289239" cy="12892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D600A4-B584-4D6F-9DF4-7ADEB848F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54" y="1597741"/>
            <a:ext cx="1292827" cy="1292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9F850D-AD96-465A-A542-4D21EC191E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54" y="2592735"/>
            <a:ext cx="1292827" cy="129282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92B067-98DD-4CA0-A45C-7580D108191B}"/>
              </a:ext>
            </a:extLst>
          </p:cNvPr>
          <p:cNvSpPr txBox="1"/>
          <p:nvPr/>
        </p:nvSpPr>
        <p:spPr>
          <a:xfrm>
            <a:off x="2564426" y="1070830"/>
            <a:ext cx="8110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dirty="0" smtClean="0">
                <a:latin typeface="Arial"/>
                <a:ea typeface="Arial"/>
                <a:cs typeface="Arial"/>
                <a:sym typeface="Arial"/>
              </a:rPr>
              <a:t>Introducción a </a:t>
            </a:r>
            <a:r>
              <a:rPr lang="es-PE" sz="2800" dirty="0" smtClean="0">
                <a:latin typeface="Arial"/>
                <a:ea typeface="Arial"/>
                <a:cs typeface="Arial"/>
                <a:sym typeface="Arial"/>
              </a:rPr>
              <a:t>archivos</a:t>
            </a:r>
            <a:endParaRPr lang="es-PE" sz="2800" dirty="0">
              <a:latin typeface="Arial"/>
              <a:ea typeface="Arial"/>
              <a:cs typeface="Arial"/>
              <a:sym typeface="Arial"/>
            </a:endParaRPr>
          </a:p>
          <a:p>
            <a:endParaRPr lang="es-PE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96AB12-069C-4A2F-B5CB-8FBA2DA5A4D3}"/>
              </a:ext>
            </a:extLst>
          </p:cNvPr>
          <p:cNvSpPr txBox="1"/>
          <p:nvPr/>
        </p:nvSpPr>
        <p:spPr>
          <a:xfrm>
            <a:off x="2564426" y="1986627"/>
            <a:ext cx="656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dirty="0" smtClean="0">
                <a:latin typeface="Arial"/>
                <a:ea typeface="Arial"/>
                <a:cs typeface="Arial"/>
                <a:sym typeface="Arial"/>
              </a:rPr>
              <a:t>Leer archivos</a:t>
            </a:r>
            <a:endParaRPr lang="es-PE"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090638-3117-4E4D-86A7-FFB89B7C38FC}"/>
              </a:ext>
            </a:extLst>
          </p:cNvPr>
          <p:cNvSpPr txBox="1"/>
          <p:nvPr/>
        </p:nvSpPr>
        <p:spPr>
          <a:xfrm>
            <a:off x="2564426" y="2895698"/>
            <a:ext cx="529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dirty="0" smtClean="0">
                <a:latin typeface="Arial"/>
                <a:ea typeface="Arial"/>
                <a:cs typeface="Arial"/>
              </a:rPr>
              <a:t>Escribir archivos</a:t>
            </a:r>
            <a:endParaRPr lang="es-PE" sz="2800" dirty="0">
              <a:latin typeface="Arial"/>
              <a:ea typeface="Arial"/>
              <a:cs typeface="Arial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2F2C919-874B-4041-8D92-0F96DA04B2D9}"/>
              </a:ext>
            </a:extLst>
          </p:cNvPr>
          <p:cNvCxnSpPr/>
          <p:nvPr/>
        </p:nvCxnSpPr>
        <p:spPr>
          <a:xfrm>
            <a:off x="2596308" y="4702715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713335C3-51B5-4862-B7E8-F4F4B151C7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47" y="3703619"/>
            <a:ext cx="1232043" cy="123204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D9A5AA-DFC3-40F3-B2AD-916C2DC26B9F}"/>
              </a:ext>
            </a:extLst>
          </p:cNvPr>
          <p:cNvSpPr txBox="1"/>
          <p:nvPr/>
        </p:nvSpPr>
        <p:spPr>
          <a:xfrm>
            <a:off x="2596308" y="4002053"/>
            <a:ext cx="75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dirty="0" smtClean="0">
                <a:latin typeface="Arial"/>
                <a:ea typeface="Arial"/>
                <a:cs typeface="Arial"/>
              </a:rPr>
              <a:t>Visualizar archivos</a:t>
            </a:r>
            <a:endParaRPr lang="es-PE" sz="2800" dirty="0">
              <a:latin typeface="Arial"/>
              <a:ea typeface="Arial"/>
              <a:cs typeface="Arial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C086DA3-D9C4-4D52-B8F5-0B8512292D43}"/>
              </a:ext>
            </a:extLst>
          </p:cNvPr>
          <p:cNvCxnSpPr/>
          <p:nvPr/>
        </p:nvCxnSpPr>
        <p:spPr>
          <a:xfrm>
            <a:off x="2585952" y="5618514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56B4EB8E-17F8-4739-A354-1DE5213593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2" y="4821961"/>
            <a:ext cx="1289239" cy="128923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585D761-B331-4433-BD57-1BD97F646EDA}"/>
              </a:ext>
            </a:extLst>
          </p:cNvPr>
          <p:cNvSpPr txBox="1"/>
          <p:nvPr/>
        </p:nvSpPr>
        <p:spPr>
          <a:xfrm>
            <a:off x="2564427" y="5079200"/>
            <a:ext cx="433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Casos </a:t>
            </a:r>
            <a:r>
              <a:rPr lang="en-US" sz="2800" dirty="0"/>
              <a:t>p</a:t>
            </a:r>
            <a:r>
              <a:rPr lang="en-US" sz="2800" dirty="0" smtClean="0"/>
              <a:t>rácticos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022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382542" y="447499"/>
            <a:ext cx="926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  <a:endParaRPr lang="es-P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5981" y="6202840"/>
            <a:ext cx="9263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52945" y="1638618"/>
            <a:ext cx="9691255" cy="116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Para leer y escribir en archivos, Java nos brinda un conjunto de clases que se encuentra en el paquete java.io.*.</a:t>
            </a:r>
          </a:p>
          <a:p>
            <a:pPr marL="0" indent="0" algn="just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Estas son clases principales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paquete:</a:t>
            </a:r>
          </a:p>
          <a:p>
            <a:pPr marL="0" indent="0" algn="just">
              <a:buNone/>
            </a:pPr>
            <a:endParaRPr lang="es-E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9382"/>
              </p:ext>
            </p:extLst>
          </p:nvPr>
        </p:nvGraphicFramePr>
        <p:xfrm>
          <a:off x="1972733" y="2810930"/>
          <a:ext cx="832273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File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Para crear una instancia del</a:t>
                      </a:r>
                      <a:r>
                        <a:rPr lang="es-PE" baseline="0" dirty="0" smtClean="0"/>
                        <a:t> archivo o carpeta</a:t>
                      </a:r>
                      <a:r>
                        <a:rPr lang="es-PE" dirty="0" smtClean="0"/>
                        <a:t>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FileReader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Para abrir el archivo</a:t>
                      </a:r>
                      <a:r>
                        <a:rPr lang="es-PE" baseline="0" dirty="0" smtClean="0"/>
                        <a:t> en solo lectura.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BufferedReader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Para leer data y ponerlo en memoria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para</a:t>
                      </a:r>
                      <a:r>
                        <a:rPr lang="es-PE" baseline="0" dirty="0" smtClean="0"/>
                        <a:t> una lectura eficiente.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FilerWriter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Para</a:t>
                      </a:r>
                      <a:r>
                        <a:rPr lang="es-PE" baseline="0" dirty="0" smtClean="0"/>
                        <a:t> abrir el archivo en solo escritura.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BufferredWriter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Para escribir data y ponerlo en memoria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para</a:t>
                      </a:r>
                      <a:r>
                        <a:rPr lang="es-PE" baseline="0" dirty="0" smtClean="0"/>
                        <a:t> una escritura eficiente.</a:t>
                      </a:r>
                      <a:endParaRPr lang="es-P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770252" y="6161875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estión de Archivos Fís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9" y="1501180"/>
            <a:ext cx="4747544" cy="26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r un listado con los archivos de una carpeta | Paco Porti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73" y="1501180"/>
            <a:ext cx="3981230" cy="27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052945" y="1638619"/>
            <a:ext cx="4027055" cy="442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abre el archivo en modo lectura con la clase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r>
              <a:rPr lang="es-E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indicando la ruta y el nombre del archivo.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carga en memoria el archivo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usando la clase </a:t>
            </a:r>
            <a:r>
              <a:rPr lang="es-E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obtiene el contenido por línea con el método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del </a:t>
            </a:r>
            <a:r>
              <a:rPr lang="es-E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cierra la lectura del archivo.</a:t>
            </a:r>
          </a:p>
          <a:p>
            <a:pPr marL="0" indent="0" algn="just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t="2091"/>
          <a:stretch/>
        </p:blipFill>
        <p:spPr>
          <a:xfrm>
            <a:off x="5472112" y="1804988"/>
            <a:ext cx="6357938" cy="300037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81092" y="6139272"/>
            <a:ext cx="9263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Leer Archivo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49549" y="6139272"/>
            <a:ext cx="9263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Escribir Archivo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52945" y="1638619"/>
            <a:ext cx="4027055" cy="442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abre el archivo en modo escritura con la clase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indicando la ruta y el nombre del archivo.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carga en memoria el archivo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usando la clase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escribe con el método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del </a:t>
            </a:r>
            <a:r>
              <a:rPr lang="es-ES" sz="1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BufferedWrite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cierra la escritura del archivo.</a:t>
            </a:r>
          </a:p>
          <a:p>
            <a:pPr marL="0" indent="0" algn="just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46" y="1638619"/>
            <a:ext cx="6318867" cy="3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b="17391"/>
          <a:stretch/>
        </p:blipFill>
        <p:spPr>
          <a:xfrm>
            <a:off x="695325" y="1609725"/>
            <a:ext cx="9625013" cy="3619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433638"/>
            <a:ext cx="5034016" cy="272891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39516" y="6134383"/>
            <a:ext cx="926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Visualizando archivos</a:t>
            </a:r>
            <a:endParaRPr lang="es-P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228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MS UI Gothic</vt:lpstr>
      <vt:lpstr>Arial</vt:lpstr>
      <vt:lpstr>Calibri</vt:lpstr>
      <vt:lpstr>Calibri Light</vt:lpstr>
      <vt:lpstr>Gotham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ARISTEDES</cp:lastModifiedBy>
  <cp:revision>269</cp:revision>
  <dcterms:created xsi:type="dcterms:W3CDTF">2017-05-24T19:56:01Z</dcterms:created>
  <dcterms:modified xsi:type="dcterms:W3CDTF">2020-09-28T04:09:48Z</dcterms:modified>
</cp:coreProperties>
</file>