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094742-E1FC-4E6F-A18C-5D849EA7467F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3AE846-ED17-4718-892A-658B17E5A1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Laboratório de Orientação a Objetos</a:t>
            </a:r>
            <a:br>
              <a:rPr lang="pt-BR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</a:br>
            <a:r>
              <a:rPr lang="pt-BR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System </a:t>
            </a:r>
            <a:r>
              <a:rPr lang="pt-BR" sz="3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Journal</a:t>
            </a:r>
            <a:endParaRPr lang="pt-BR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000" dirty="0" smtClean="0"/>
              <a:t>Nome: Denaildo Junio e Felipe Cabral.</a:t>
            </a:r>
            <a:endParaRPr lang="pt-BR" sz="2000" dirty="0"/>
          </a:p>
        </p:txBody>
      </p:sp>
      <p:pic>
        <p:nvPicPr>
          <p:cNvPr id="9" name="Picture 2" descr="http://idiap.github.io/bob/img/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214290"/>
            <a:ext cx="1090586" cy="109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2.bp.blogspot.com/-_GNjozZ4V9g/TqrrFrcHihI/AAAAAAAAAB0/hueSIp1lioI/s1600/cursos-gradua%25C3%25A7ao-gratuitos-rj-iff-2011-inscri%25C3%25A7o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179648" cy="1307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 smtClean="0"/>
              <a:t>Mini Mundo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 smtClean="0"/>
              <a:t>Diagrama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 smtClean="0"/>
              <a:t>GitHub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 smtClean="0"/>
              <a:t>Plataforma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 smtClean="0"/>
              <a:t>Teste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 smtClean="0"/>
              <a:t>Código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Sumário</a:t>
            </a:r>
            <a:endParaRPr lang="pt-BR" sz="32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85720" y="1071546"/>
            <a:ext cx="8229600" cy="45259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1600" dirty="0" smtClean="0"/>
              <a:t>Uma equipe de um jornal da cidade trabalha avaliando o atendimento dos estabelecimentos alimentícios, eles trabalham avaliando e fazendo resenhas(críticas) dos estabelecimentos e publicando mensalmente na versão impressa do jornal, que é atualizado semanalmente no jornal, nessa versão web qualquer usuário cadastrado no site pode avaliar mas apenas críticos especializados na área que trabalham no jornal podem fazer resenhas. Surgiu-se então a necessidade de agilizar o processo de envio de avaliações e resenhas feitas dos estabelecimentos, para resolver isso o jornal necessita que desenvolva um sistema que permita a avaliação e criação de resenhas. Assim que uma avaliação é feita o usuário deve informar o login e depois uma nota de 0 a 5, quebrando em casas de 5 em 5 décimos (1, 1,5 2,0), os usuários(clientes que freqüentam o estabelecimento) podem avaliar um estabelecimento, uma empresa terá um perfil no sistema, esse perfil terá acesso as informações de todos os estabelecimentos que a ela pertencem, inclusive críticas e as notas dadas a cada estabelecimento.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600" dirty="0" smtClean="0"/>
              <a:t>Para que isso seja possível um sistema deve ser capaz de cadastrar usuário e crítico, além disso o sistema deve cadastrar as empresas que serão avaliadas, além disso cada estabelecimento deve conter um campo com sua avaliação, além disso as resenhas devem ser cadastradas e também informações básicas contidas na visita ao estabelecimento.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600" dirty="0" smtClean="0"/>
              <a:t>Assim desenvolveremos um sistema que seja capaz de enviar avaliações e resenhas de várias empresas e seus estabelecimentos além de ler resenhas e ver avaliação média da cada estabelecimento.</a:t>
            </a:r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Mini Mundo</a:t>
            </a:r>
            <a:endParaRPr lang="pt-BR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Diagrama</a:t>
            </a:r>
            <a:endParaRPr lang="pt-BR" dirty="0">
              <a:latin typeface="+mn-lt"/>
            </a:endParaRPr>
          </a:p>
        </p:txBody>
      </p:sp>
      <p:pic>
        <p:nvPicPr>
          <p:cNvPr id="15362" name="Picture 2" descr="https://raw.github.com/SystemJournal/SJ/master/Documentos/Diagra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85860"/>
            <a:ext cx="4962525" cy="4914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GitHub</a:t>
            </a:r>
            <a:endParaRPr lang="pt-BR" dirty="0">
              <a:latin typeface="+mn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Plataforma</a:t>
            </a:r>
            <a:endParaRPr lang="pt-BR" sz="3200" dirty="0">
              <a:latin typeface="+mn-lt"/>
            </a:endParaRPr>
          </a:p>
        </p:txBody>
      </p:sp>
      <p:pic>
        <p:nvPicPr>
          <p:cNvPr id="17410" name="Picture 2" descr="http://imasters.com.br/wp-content/uploads/2013/10/ubunt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1600190" cy="1600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2" name="Picture 4" descr="http://keitheis.github.io/use-pyramid-like-a-pro/pictures/pythoc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285992"/>
            <a:ext cx="3090831" cy="3090832"/>
          </a:xfrm>
          <a:prstGeom prst="rect">
            <a:avLst/>
          </a:prstGeom>
          <a:noFill/>
        </p:spPr>
      </p:pic>
      <p:pic>
        <p:nvPicPr>
          <p:cNvPr id="17414" name="Picture 6" descr="http://ubuntu4free.files.wordpress.com/2011/02/280px-python_logo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714488"/>
            <a:ext cx="1809744" cy="1809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86478"/>
          </a:xfrm>
        </p:spPr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sz="5400" dirty="0" smtClean="0"/>
          </a:p>
          <a:p>
            <a:pPr algn="ctr">
              <a:buNone/>
            </a:pPr>
            <a:endParaRPr lang="pt-BR" sz="5400" dirty="0" smtClean="0"/>
          </a:p>
          <a:p>
            <a:pPr algn="ctr">
              <a:buNone/>
            </a:pPr>
            <a:r>
              <a:rPr lang="pt-BR" sz="6600" dirty="0" smtClean="0">
                <a:latin typeface="Algerian" pitchFamily="82" charset="0"/>
              </a:rPr>
              <a:t>FIM</a:t>
            </a:r>
            <a:endParaRPr lang="pt-BR" dirty="0">
              <a:latin typeface="Algerian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B2E389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299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Laboratório de Orientação a Objetos System Journal</vt:lpstr>
      <vt:lpstr>Sumário</vt:lpstr>
      <vt:lpstr>Mini Mundo</vt:lpstr>
      <vt:lpstr>Diagrama</vt:lpstr>
      <vt:lpstr>GitHub</vt:lpstr>
      <vt:lpstr>Plataforma</vt:lpstr>
      <vt:lpstr> </vt:lpstr>
    </vt:vector>
  </TitlesOfParts>
  <Company>LCPSE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Orientação a Objetos System Journal</dc:title>
  <dc:creator>PERSONAL COMPUTER</dc:creator>
  <cp:lastModifiedBy>Felipe Cabral</cp:lastModifiedBy>
  <cp:revision>5</cp:revision>
  <dcterms:created xsi:type="dcterms:W3CDTF">2014-03-08T17:04:23Z</dcterms:created>
  <dcterms:modified xsi:type="dcterms:W3CDTF">2014-03-09T15:30:22Z</dcterms:modified>
</cp:coreProperties>
</file>